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ink/ink1.xml" ContentType="application/inkml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ink/ink21.xml" ContentType="application/inkml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ink/ink24.xml" ContentType="application/inkml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notesSlides/notesSlide23.xml" ContentType="application/vnd.openxmlformats-officedocument.presentationml.notesSlide+xml"/>
  <Override PartName="/ppt/tags/tag16.xml" ContentType="application/vnd.openxmlformats-officedocument.presentationml.tags+xml"/>
  <Override PartName="/ppt/notesSlides/notesSlide24.xml" ContentType="application/vnd.openxmlformats-officedocument.presentationml.notesSlide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25.xml" ContentType="application/vnd.openxmlformats-officedocument.presentationml.notesSlide+xml"/>
  <Override PartName="/ppt/tags/tag17.xml" ContentType="application/vnd.openxmlformats-officedocument.presentationml.tags+xml"/>
  <Override PartName="/ppt/notesSlides/notesSlide26.xml" ContentType="application/vnd.openxmlformats-officedocument.presentationml.notesSlide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tags/tag18.xml" ContentType="application/vnd.openxmlformats-officedocument.presentationml.tags+xml"/>
  <Override PartName="/ppt/notesSlides/notesSlide27.xml" ContentType="application/vnd.openxmlformats-officedocument.presentationml.notesSlide+xml"/>
  <Override PartName="/ppt/ink/ink45.xml" ContentType="application/inkml+xml"/>
  <Override PartName="/ppt/ink/ink46.xml" ContentType="application/inkml+xml"/>
  <Override PartName="/ppt/tags/tag19.xml" ContentType="application/vnd.openxmlformats-officedocument.presentationml.tags+xml"/>
  <Override PartName="/ppt/notesSlides/notesSlide28.xml" ContentType="application/vnd.openxmlformats-officedocument.presentationml.notesSlide+xml"/>
  <Override PartName="/ppt/ink/ink47.xml" ContentType="application/inkml+xml"/>
  <Override PartName="/ppt/ink/ink48.xml" ContentType="application/inkml+xml"/>
  <Override PartName="/ppt/tags/tag20.xml" ContentType="application/vnd.openxmlformats-officedocument.presentationml.tags+xml"/>
  <Override PartName="/ppt/notesSlides/notesSlide29.xml" ContentType="application/vnd.openxmlformats-officedocument.presentationml.notesSlide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tags/tag21.xml" ContentType="application/vnd.openxmlformats-officedocument.presentationml.tags+xml"/>
  <Override PartName="/ppt/notesSlides/notesSlide30.xml" ContentType="application/vnd.openxmlformats-officedocument.presentationml.notesSlide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tags/tag22.xml" ContentType="application/vnd.openxmlformats-officedocument.presentationml.tags+xml"/>
  <Override PartName="/ppt/notesSlides/notesSlide31.xml" ContentType="application/vnd.openxmlformats-officedocument.presentationml.notesSlide+xml"/>
  <Override PartName="/ppt/ink/ink68.xml" ContentType="application/inkml+xml"/>
  <Override PartName="/ppt/ink/ink69.xml" ContentType="application/inkml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23.xml" ContentType="application/vnd.openxmlformats-officedocument.presentationml.tags+xml"/>
  <Override PartName="/ppt/notesSlides/notesSlide35.xml" ContentType="application/vnd.openxmlformats-officedocument.presentationml.notesSlide+xml"/>
  <Override PartName="/ppt/ink/ink70.xml" ContentType="application/inkml+xml"/>
  <Override PartName="/ppt/ink/ink71.xml" ContentType="application/inkml+xml"/>
  <Override PartName="/ppt/tags/tag24.xml" ContentType="application/vnd.openxmlformats-officedocument.presentationml.tags+xml"/>
  <Override PartName="/ppt/notesSlides/notesSlide36.xml" ContentType="application/vnd.openxmlformats-officedocument.presentationml.notesSlide+xml"/>
  <Override PartName="/ppt/ink/ink72.xml" ContentType="application/inkml+xml"/>
  <Override PartName="/ppt/ink/ink73.xml" ContentType="application/inkml+xml"/>
  <Override PartName="/ppt/notesSlides/notesSlide37.xml" ContentType="application/vnd.openxmlformats-officedocument.presentationml.notesSlide+xml"/>
  <Override PartName="/ppt/tags/tag25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45.xml" ContentType="application/vnd.openxmlformats-officedocument.presentationml.notesSlide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46.xml" ContentType="application/vnd.openxmlformats-officedocument.presentationml.notesSlide+xml"/>
  <Override PartName="/ppt/ink/ink80.xml" ContentType="application/inkml+xml"/>
  <Override PartName="/ppt/ink/ink81.xml" ContentType="application/inkml+xml"/>
  <Override PartName="/ppt/ink/ink82.xml" ContentType="application/inkml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47.xml" ContentType="application/vnd.openxmlformats-officedocument.presentationml.notesSlide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notesSlides/notesSlide48.xml" ContentType="application/vnd.openxmlformats-officedocument.presentationml.notesSlide+xml"/>
  <Override PartName="/ppt/tags/tag32.xml" ContentType="application/vnd.openxmlformats-officedocument.presentationml.tags+xml"/>
  <Override PartName="/ppt/notesSlides/notesSlide49.xml" ContentType="application/vnd.openxmlformats-officedocument.presentationml.notesSlide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65" r:id="rId2"/>
    <p:sldMasterId id="2147483915" r:id="rId3"/>
  </p:sldMasterIdLst>
  <p:notesMasterIdLst>
    <p:notesMasterId r:id="rId57"/>
  </p:notesMasterIdLst>
  <p:handoutMasterIdLst>
    <p:handoutMasterId r:id="rId58"/>
  </p:handoutMasterIdLst>
  <p:sldIdLst>
    <p:sldId id="722" r:id="rId4"/>
    <p:sldId id="474" r:id="rId5"/>
    <p:sldId id="914" r:id="rId6"/>
    <p:sldId id="915" r:id="rId7"/>
    <p:sldId id="798" r:id="rId8"/>
    <p:sldId id="797" r:id="rId9"/>
    <p:sldId id="909" r:id="rId10"/>
    <p:sldId id="804" r:id="rId11"/>
    <p:sldId id="805" r:id="rId12"/>
    <p:sldId id="806" r:id="rId13"/>
    <p:sldId id="911" r:id="rId14"/>
    <p:sldId id="896" r:id="rId15"/>
    <p:sldId id="910" r:id="rId16"/>
    <p:sldId id="912" r:id="rId17"/>
    <p:sldId id="809" r:id="rId18"/>
    <p:sldId id="810" r:id="rId19"/>
    <p:sldId id="871" r:id="rId20"/>
    <p:sldId id="872" r:id="rId21"/>
    <p:sldId id="895" r:id="rId22"/>
    <p:sldId id="811" r:id="rId23"/>
    <p:sldId id="816" r:id="rId24"/>
    <p:sldId id="879" r:id="rId25"/>
    <p:sldId id="808" r:id="rId26"/>
    <p:sldId id="814" r:id="rId27"/>
    <p:sldId id="820" r:id="rId28"/>
    <p:sldId id="823" r:id="rId29"/>
    <p:sldId id="831" r:id="rId30"/>
    <p:sldId id="821" r:id="rId31"/>
    <p:sldId id="822" r:id="rId32"/>
    <p:sldId id="825" r:id="rId33"/>
    <p:sldId id="833" r:id="rId34"/>
    <p:sldId id="826" r:id="rId35"/>
    <p:sldId id="829" r:id="rId36"/>
    <p:sldId id="830" r:id="rId37"/>
    <p:sldId id="834" r:id="rId38"/>
    <p:sldId id="842" r:id="rId39"/>
    <p:sldId id="868" r:id="rId40"/>
    <p:sldId id="837" r:id="rId41"/>
    <p:sldId id="848" r:id="rId42"/>
    <p:sldId id="870" r:id="rId43"/>
    <p:sldId id="838" r:id="rId44"/>
    <p:sldId id="839" r:id="rId45"/>
    <p:sldId id="840" r:id="rId46"/>
    <p:sldId id="843" r:id="rId47"/>
    <p:sldId id="865" r:id="rId48"/>
    <p:sldId id="864" r:id="rId49"/>
    <p:sldId id="850" r:id="rId50"/>
    <p:sldId id="852" r:id="rId51"/>
    <p:sldId id="846" r:id="rId52"/>
    <p:sldId id="913" r:id="rId53"/>
    <p:sldId id="844" r:id="rId54"/>
    <p:sldId id="876" r:id="rId55"/>
    <p:sldId id="845" r:id="rId5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D334B5"/>
    <a:srgbClr val="D5F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20"/>
    <p:restoredTop sz="53222"/>
  </p:normalViewPr>
  <p:slideViewPr>
    <p:cSldViewPr>
      <p:cViewPr varScale="1">
        <p:scale>
          <a:sx n="72" d="100"/>
          <a:sy n="72" d="100"/>
        </p:scale>
        <p:origin x="976" y="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136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7D21177-5884-C348-9AC6-291598DBABF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21DD97D-45D3-E14E-9F2D-5AC7DE6C2EA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1EA295BB-EF49-6F42-866A-AD98F4CE773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9495C041-0C2C-D449-BDAE-FC2B023C0B9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anose="020B0604020202020204" pitchFamily="34" charset="0"/>
              </a:defRPr>
            </a:lvl1pPr>
          </a:lstStyle>
          <a:p>
            <a:fld id="{14D7E35C-204C-414B-990A-6E4D011840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36:56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844 104 24575,'-4'-3'0,"1"1"0,1-1 0,-2 1 0,4-2 0,-1 1 0,-3-1 0,4 0 0,-5 2 0,3-1 0,-2 1 0,2-1 0,-1-1 0,1 0 0,-1 1 0,-1-1 0,0 2 0,1-1 0,-1 1 0,1 0 0,-1-1 0,0 3 0,1-2 0,-1 2 0,-1-2 0,-5 0 0,-3-1 0,-6-1 0,-1 1 0,0-1 0,4 2 0,4 0 0,2 1 0,3 0 0,-2 0 0,2-1 0,-5 2 0,1-4 0,-6 4 0,3-3 0,-5 2 0,3 0 0,-1-1 0,4 2 0,5-2 0,2 2 0,2 0 0,-1 0 0,-3 0 0,-2 0 0,-3 0 0,2 0 0,-3 0 0,5 0 0,-3 0 0,5 0 0,-3 0 0,2 0 0,0 0 0,1 0 0,1 0 0,-2 2 0,2-2 0,-2 2 0,1-1 0,1 0 0,0 0 0,2-1 0,-2 0 0,0 0 0,1 2 0,-1-2 0,2 2 0,1-2 0,-2 0 0,-1 1 0,-4 1 0,2 2 0,-2-1 0,5-1 0,-1-1 0,3-1 0,-1 0 0,1 2 0,-2-2 0,-1 3 0,-2 1 0,-1 0 0,-2 1 0,2-2 0,-1-1 0,4 1 0,-2-1 0,4 0 0,-1-1 0,1 1 0,1 0 0,-2 1 0,1 1 0,-3-1 0,3 1 0,1-1 0,-1-1 0,2 0 0,-1-1 0,-1 1 0,1 1 0,-2 1 0,1 1 0,-2-1 0,3 2 0,1-2 0,-1 1 0,1-2 0,-2 1 0,2-1 0,-1 2 0,1-1 0,-2 3 0,1-4 0,1 2 0,-1-3 0,2 1 0,0-1 0,-1 2 0,0 1 0,0 0 0,-1 0 0,2 2 0,0-3 0,1 1 0,0-2 0,-2 1 0,2-1 0,-3 1 0,2 1 0,-2-2 0,1 4 0,0-2 0,-1 2 0,3-2 0,-4 2 0,2 0 0,0 0 0,-1 2 0,3-4 0,-2 0 0,2-2 0,0 1 0,0 1 0,0 0 0,-1 2 0,0-2 0,0 0 0,1-1 0,0-1 0,-2 1 0,2-1 0,-2 1 0,2-1 0,0 0 0,0 1 0,0-1 0,0 1 0,0 1 0,0-1 0,0 2 0,0-2 0,0 1 0,0 0 0,0-1 0,0 1 0,0-2 0,0 1 0,0 1 0,0 0 0,0 3 0,0 1 0,0 2 0,2-4 0,-2-1 0,2-2 0,-2-1 0,1 2 0,-1 2 0,2 0 0,-1 2 0,0-4 0,2 0 0,-3-1 0,2-1 0,-2 0 0,1 1 0,0-1 0,0 1 0,-1-1 0,0 2 0,0-1 0,0 1 0,0-2 0,0 1 0,0-1 0,0 1 0,2-2 0,-2 1 0,2-1 0,-1 1 0,0 2 0,0 0 0,1 1 0,-2 0 0,2-2 0,-1 3 0,0-4 0,0 4 0,-1-3 0,2-1 0,-2 0 0,2-1 0,-2 2 0,0-1 0,1 1 0,-1-1 0,2 0 0,-1-1 0,0 1 0,2-1 0,-3 2 0,3-1 0,-2 1 0,0-1 0,1 1 0,0-1 0,0 0 0,1 1 0,-1 1 0,1-1 0,1 1 0,-1 0 0,0-2 0,1 2 0,-2-1 0,-1-1 0,1 1 0,1-1 0,3 1 0,1-1 0,-1 2 0,0-1 0,0 1 0,-2-2 0,3 1 0,-4 1 0,2-3 0,-1 3 0,-1-3 0,2-1 0,-1 3 0,3-3 0,-4 3 0,4-1 0,-2-1 0,1 3 0,2-3 0,-1 3 0,3-1 0,2 1 0,-3-2 0,3 1 0,-2-1 0,1-1 0,1 1 0,-3 1 0,1-1 0,-2-1 0,3 1 0,-3-1 0,-1 0 0,0-1 0,1 1 0,5-2 0,1 3 0,-1-1 0,1 0 0,-5 0 0,1-2 0,0 1 0,-1 0 0,5 2 0,-1-3 0,0 2 0,0-2 0,-4 0 0,-2 0 0,-2 0 0,0 0 0,0 0 0,2 0 0,0 0 0,2 0 0,-2 0 0,1 0 0,-1-2 0,0 2 0,0-3 0,0 2 0,1 0 0,-2 1 0,2-2 0,-3 2 0,1-2 0,0 2 0,0-2 0,2 2 0,-1-3 0,3 2 0,-2 0 0,-2 1 0,-1 0 0,-1 0 0,-1 0 0,1 0 0,1-2 0,2 2 0,0-2 0,1 2 0,-1 0 0,-1 0 0,-3-1 0,0 0 0,1 0 0,4 1 0,1-2 0,5 0 0,-5-2 0,1 1 0,-2-1 0,-1 2 0,0 1 0,-2 1 0,-1 0 0,1-2 0,-2 2 0,4-5 0,-2 3 0,4-4 0,0 1 0,-1 1 0,4-4 0,-6 4 0,4-4 0,-5 4 0,0-3 0,2 1 0,-2-1 0,0 2 0,0-2 0,0 3 0,-1-4 0,3 1 0,-3-2 0,1 2 0,-2 2 0,-1 0 0,1 1 0,-1-3 0,1 3 0,1-4 0,1 0 0,0-1 0,0 1 0,0 1 0,-1-2 0,-1 0 0,2-1 0,-1-1 0,3 1 0,-5 1 0,1 0 0,-1 6 0,-2-4 0,3 3 0,-3-4 0,3-1 0,-2 0 0,2 0 0,-3 4 0,2 0 0,-1 1 0,0 1 0,0-3 0,-1 3 0,0-4 0,2 3 0,-2-1 0,2 0 0,-1-2 0,0-1 0,2 0 0,-3 2 0,2 0 0,-2 0 0,1 1 0,0-4 0,0 3 0,-1-4 0,0 0 0,0 1 0,0-5 0,0 5 0,0-1 0,0 3 0,0 2 0,0 1 0,0 0 0,0 1 0,0-1 0,0 1 0,0-1 0,0 0 0,0 1 0,0-1 0,-2 1 0,2-1 0,-3 2 0,1-1 0,-2 1 0,1-3 0,-2 1 0,-1-1 0,-1 1 0,2 1 0,-2 1 0,1-3 0,-2 2 0,2-2 0,-1 2 0,4 1 0,-1-1 0,2 1 0,-1-2 0,1 2 0,0-1 0,-1 1 0,1-2 0,-2 1 0,1-1 0,-1-1 0,1 0 0,1-1 0,-3 1 0,4 1 0,-4 1 0,3-1 0,-1 1 0,-1 1 0,1-2 0,-1 2 0,-1-1 0,1-1 0,-4 1 0,2-2 0,-3 1 0,2-3 0,0 1 0,2-1 0,-3 0 0,2 0 0,-1 3 0,3 0 0,3 5 0,1-1 0,0 4 0,0-2 0,0-1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11: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0 24575,'-4'2'0,"1"0"0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24:11.193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656 0 24575,'-25'7'0,"-5"5"0,1 0 0,-6 8 0,-3 0 0,-2 6 0,-2-5 0,-1 9 0,1-3 0,1 6 0,0 3 0,2 0 0,3 5 0,-3 10 0,2 3 0,2 1 0,4-6 0,5-4 0,19-23 0,10-14 0,11-3 0,12-9 0,18-4 0,15-8 0,20-6 0,-28 5 0,3-2 0,3 2 0,1-3 0,2-4 0,-2 0 0,-7 5 0,-1-1 0,-1-4 0,-1 0 0,33-18 0,-3 1 0,-12 3 0,-15 10 0,-9 9 0,-10 5 0,-14 10 0,-14 9 0,-13 9 0,-10 20 0,-7 5 0,-17 21 0,-9 3 0,18-25 0,-4 1 0,-7 4 0,-3 0 0,1 3 0,-2 0 0,-5-1 0,1 0 0,8-4 0,3 0 0,0-1 0,2-1 0,-21 25 0,9-3 0,15-9 0,14-16 0,13-9 0,4-15 0,6-5 0,8-6 0,17-5 0,18-6 0,22-13 0,-10 6 0,6-3 0,5-4 0,4-2-644,17-3 0,3-1 644,2-3 0,-1-2 0,0 0 0,-2-2 0,-5 3 0,-3-1-188,-11 2 1,-4 1 187,-6 2 0,-3 3 0,19-15 0,-13 11 0,-28 13 0,-20 15 1264,-17 14-1264,-16 12 399,-13 20-399,-11 12 0,-2 5 0,-13 6 0,1 0 0,0-9 0,-3 11 0,12-16 0,3 4 0,6-8 0,9-5 0,2-6 0,6-1 0,2-11 0,9-5 0,12-16 0,15-11 0,27-17 0,20-10 0,-8 8 0,6-1-777,15-4 1,7 0 776,-17 8 0,3-2 0,2 2-616,7-2 1,2 2 0,-1 0 615,-3 0 0,-1 1 0,-1 2 0,0 1 0,-1 2 0,-3 0-316,16-5 0,-4 2 316,1 5 0,-6 3 0,19-1 0,-27 6 1349,-48 10-1349,-28 11 1924,-16 15-1924,-8 10 758,-22 21-758,-4 4 0,19-25 0,-1 1 0,3-1 0,-2-1 0,-3 2 0,-1-1 0,0-1 0,0-1 0,3-2 0,1 1 0,-2 1 0,1 0 0,2-3 0,0 2 0,0 2 0,0 0 0,0-1 0,1 0 0,-22 24 0,22-16 0,15-23 0,16-11 0,18-12 0,23-9 0,26-13 0,30-8 0,-30 8 0,2-2-329,-5 5 0,2-1 329,20-7 0,0 0 0,-14 5 0,-1 0 0,2-1 0,-2-1 0,-15 6 0,-4 0 0,23-10 0,-26 13 0,-10 7 0,-16 4 0,-11 10 658,-11 4-658,-5 9 0,-8 8 0,1 5 0,-5 5 0,2-1 0,4-6 0,0-1 0,4-8 0,1 2 0,4-9 0,4-3 0,10-7 0,15-1 0,8-2 0,17-2 0,-3-1 0,1-2 0,-16 1 0,-13 1 0,-11 2 0,-6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24:14.985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0 317 24575,'19'-2'0,"5"0"0,2-8 0,30-12 0,14-13 0,-23 14 0,2-2 0,6-2 0,0-1 0,-8 5 0,0 1 0,2-2 0,-3 1 0,17-6 0,-14 4 0,-24 12 0,-11 5 0,-10 6 0,-3 7 0,-3 11 0,-9 14 0,-10 17 0,-19 17 0,-8 3 0,11-21 0,-2 1-339,-3-3 0,-2 1 339,-13 12 0,-2 0 0,3-5 0,2-2 0,4 0 0,3-3 0,-22 23 0,30-22 0,21-21 0,9-16 0,11-6 0,29-8 678,41-6-678,-15-2 0,6-3 0,12-1 0,4-1-484,6-3 0,0 0 484,0 4 0,-4 2 0,-15 3 0,-4 2 0,37 2 0,-59 4 0,-21 2 0,-14 4 0,-10 10 0,-9 10 968,-18 22-968,-17 12 0,13-19 0,-2 0 0,-3 2 0,-1 0 0,-2 0 0,-1-1 0,4-1 0,2-2 0,-22 19 0,12-4 0,22-27 0,9-5 0,16-14 0,29-2 0,27-4 0,31 3 0,13-2 0,-36 3 0,1 1 0,-10 0 0,-3 2 0,44 11 0,-40 0 0,-35-2 0,-11 4 0,-7 1 0,-8 14 0,-13 6 0,-14 19 0,-23 13 0,21-34 0,-2 0 0,-6 8 0,-1-1 0,-6 2 0,0 0 0,6-3 0,1 1 0,-5 5 0,4 1 0,11-13 0,4 0 0,-24 42 0,28-22 0,15-16 0,8-10 0,5-13 0,1-7 0,7-6 0,13 4 0,21-3 0,20 7 0,34-1 0,-10-1 0,-36-6 0,-3 0 0,19 2 0,-14 5 0,-25-7 0,-16 7 0,-11 4 0,-2 7 0,-2 13 0,-3 4 0,-9 4 0,-8 1 0,-12 4 0,-10 4 0,-1-3 0,-8 9 0,-4 0 0,-2 5 0,-4 7 0,11-10 0,11-11 0,17-16 0,11-16 0,10-10 0,4-3 0,12 0 0,14-1 0,22 6 0,11-1 0,17 3 0,-18-3 0,-9-2 0,-29-5 0,-13-3 0,-6 2 0,-1 0 0,-2 5 0,-7 8 0,-12 14 0,-13 11 0,-16 14 0,-16 4 0,0-2 0,27-23 0,0 0 0,-34 29 0,35-25 0,1 3 0,-2 1 0,3 1 0,-18 38 0,9 2 0,20-24 0,8-4 0,7-16 0,7-4 0,0-6 0,5-3 0,8 4 0,9-2 0,13 5 0,20 3 0,32 1 0,-25-16 0,7-1-598,-6-6 0,6-1 1,0-2 597,6-2 0,1-1 0,0-1 0,0 0 0,1 0 0,-4-3-194,21-2 0,-6-3 194,-19 1 0,-6-1 0,21-1 0,-27 0 0,-30 5 0,-23 14 1755,-15 21-1755,-16 24 426,-14 22-426,16-42 0,-2 0 0,3-1 0,0 0 0,-4-2 0,0-1 0,-18 22 0,-7 7 0,5-11 0,-1 10 0,9-8 0,1 9 0,12-6 0,3-6 0,5 0 0,6-16 0,5-1 0,0-6 0,4-5 0,-3 4 0,1-4 0,-1 5 0,2 6 0,-1-2 0,3 9 0,0-12 0,3-1 0,2-13 0,0-5 0,0-7 0,0-3 0,3-2 0,1 1 0,1-3 0,0 4 0,-3-4 0,0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24:44.61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3893 184 24575,'-20'-4'0,"0"-1"0,0 3 0,-4-2 0,-4 0 0,-8-1 0,5 1 0,-8-1 0,7 1 0,1 2 0,0 0 0,6 0 0,-3 0 0,6 0 0,-3-2 0,-5 4 0,-5-6 0,-16 2 0,-7-3 0,-1 0 0,-1 1 0,3 1 0,0-1 0,-11-2 0,10 3 0,2 0 0,-1-4 0,6 3 0,-8-3 0,-4 0 0,0 1 0,-17 0 0,19 1 0,-11 3 0,24-2 0,-8 5 0,11-3 0,-11 4 0,8-3 0,-5 3 0,8 0 0,-1 0 0,7 0 0,-4 2 0,0 1 0,-5 2 0,-3-1 0,1 3 0,0 1 0,11-1 0,-3 1 0,16-5 0,-2 4 0,8-5 0,1 2 0,3-1 0,-3 0 0,-5 5 0,-4 3 0,-7 3 0,-2 0 0,2 1 0,-5-2 0,7-2 0,2 1 0,7-4 0,2 2 0,0-2 0,-2 2 0,-4-1 0,-4 5 0,0-5 0,-4 3 0,1-3 0,-3 2 0,3-3 0,4 4 0,8-5 0,1 0 0,6-2 0,-1 0 0,1 2 0,-1 2 0,-1-1 0,1 3 0,-1 1 0,-5 2 0,1 1 0,-8 2 0,5 4 0,-6 1 0,2 5 0,5-4 0,4-3 0,3 0 0,4-5 0,-4 5 0,-2 0 0,0 4 0,-8 13 0,1 0 0,-8 12 0,5-8 0,-2-1 0,11-11 0,4-7 0,6-5 0,2-3 0,-1 0 0,1 6 0,-6 0 0,0 6 0,-3 0 0,4-2 0,-1 1 0,3-6 0,2 1 0,0-2 0,1 7 0,1-3 0,1 6 0,-1-6 0,4 0 0,-3-2 0,5-1 0,-5 0 0,5 9 0,-4 0 0,4 7 0,-1-7 0,2 5 0,-2-7 0,2 8 0,-2-6 0,0 6 0,2-2 0,-2 2 0,4 6 0,-2 1 0,2 6 0,0 0 0,-1-3 0,3 3 0,-3-12 0,1 5 0,-2-9 0,0 1 0,0 1 0,0 1 0,0 4 0,0 9 0,-2-5 0,1 10 0,-1-10 0,4 1 0,0-6 0,1-2 0,0-7 0,-1-4 0,0-7 0,3-1 0,-4-4 0,3 3 0,0-3 0,1 4 0,2-2 0,0 3 0,1 0 0,1 1 0,4 2 0,-1-3 0,5 2 0,1 0 0,2 1 0,0 0 0,-1-2 0,1 1 0,-1-1 0,0-1 0,-4 1 0,3 0 0,-6-1 0,6 0 0,-5 3 0,3-4 0,-2 3 0,-3-4 0,1 0 0,-1-1 0,1-1 0,-3 0 0,1 0 0,-2-1 0,3 1 0,-1-2 0,2 0 0,5 2 0,6 5 0,4 0 0,6 3 0,6 0 0,-4-5 0,18 5 0,0-4 0,8 3 0,12 0 0,-7 0 0,12 0 0,-17-4 0,2-1 0,-18-6 0,2-3 0,-15-2 0,-4-3 0,-12 0 0,-3 0 0,-2-1 0,1 0 0,1 0 0,8-2 0,5-2 0,11-7 0,-1-1 0,-2-3 0,-9 4 0,-3 2 0,-5-2 0,5 0 0,-5 0 0,3-4 0,-7 4 0,7-4 0,-2 0 0,6-4 0,0-3 0,2-4 0,5-2 0,-6 0 0,8 1 0,-4-2 0,6 3 0,2-4 0,3 2 0,-1-6 0,4 0 0,-8 3 0,4 3 0,-7 4 0,0 1 0,1 1 0,-2 1 0,1 3 0,-3 1 0,1 1 0,-2 3 0,-2-1 0,-2 3 0,-2 0 0,2-1 0,-3 3 0,8-3 0,-5 6 0,2-2 0,1 4 0,-1 2 0,3-2 0,-1 2 0,-4 0 0,3-2 0,2 2 0,11-5 0,-1 2 0,4-2 0,-11 3 0,-5-1 0,-8 1 0,-5 0 0,3 1 0,0-1 0,1 0 0,1-1 0,-3 1 0,3 2 0,-3-2 0,2 1 0,0 0 0,-1 0 0,2 1 0,-2-2 0,2 0 0,-1 2 0,1 1 0,3 1 0,4-2 0,6 1 0,-1-1 0,0 2 0,-3 0 0,-3 0 0,5-2 0,-4 2 0,13-2 0,0 2 0,14 0 0,-8 0 0,14 2 0,-8 1 0,10 4 0,-7-2 0,-1 5 0,-11-3 0,-2 1 0,-3 3 0,-2 0 0,-1 2 0,0 4 0,2 1 0,0 5 0,6 2 0,-5-1 0,2 3 0,0-3 0,4-1 0,0 0 0,-3-4 0,5 4 0,0-2 0,4 6 0,3-2 0,-4 1 0,3-3 0,1 1 0,-4-5 0,6 5 0,-6-4 0,6 2 0,10-4 0,4 0 0,11-1 0,-12-4 0,1 0 0,-11-5 0,0 1 0,0-3 0,-12 0 0,0-1 0,-12-1 0,-3 2 0,-7-4 0,-4 2 0,-2-4 0,5 0 0,1-2 0,8-1 0,1-1 0,8-1 0,-5-3 0,5 3 0,-5-7 0,-1 2 0,6-3 0,2-5 0,5 2 0,1-7 0,0 1 0,-4-9 0,-4-1 0,-9-5 0,-9 7 0,-3-5 0,2-17 0,-5 9 0,4-13 0,-13 22 0,3 3 0,-5-3 0,-1-1 0,0-6 0,-4 0 0,0 0 0,-2 1 0,-3 4 0,3-3 0,-2 4 0,-1-9 0,0-3 0,-4-1 0,-3-8 0,-3 8 0,-3-8 0,4 11 0,3-2 0,2 9 0,-2-2 0,1-1 0,-3-3 0,-1 0 0,-3-3 0,-2 3 0,-2-1 0,0-2 0,-5 4 0,-3-3 0,7 12 0,1 0 0,10 13 0,-1-5 0,-1 4 0,2-3 0,-6 1 0,5 4 0,-10-7 0,3 2 0,-7-2 0,3 0 0,1 9 0,-1-4 0,7 5 0,-2-5 0,-3-2 0,-1-5 0,-5 0 0,6 4 0,-6-3 0,5 5 0,-12-7 0,-3 3 0,-5-4 0,2 4 0,7 3 0,6 5 0,0 0 0,5 3 0,-10-7 0,-2 0 0,-7-3 0,1 0 0,5 4 0,12 5 0,-5 1 0,11 5 0,-5 2 0,6 0 0,-3 4 0,3-2 0,-8-1 0,-5-2 0,-12-6 0,-4-1 0,-5 0 0,3 1 0,-3 2 0,2 1 0,7 2 0,1 4 0,9-1 0,4 4 0,2-1 0,3 2 0,-5 1 0,-1-3 0,-9 1 0,5 0 0,-8-1 0,10 3 0,-3-2 0,5 1 0,-4-1 0,1 0 0,-11-3 0,11 2 0,-12 1 0,12 0 0,-6 1 0,-7-4 0,-1 0 0,-8-3 0,5 3 0,4 0 0,7 4 0,11 0 0,-1 1 0,10 0 0,-5-2 0,8 4 0,-2-3 0,-4 0 0,-2-1 0,-3 2 0,2-1 0,2 2 0,3-2 0,0 1 0,6-1 0,5 1 0,4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26:08.3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1235 522 24575,'9'2'0,"-2"-1"0,-2-4 0,-2-5 0,1-3 0,-1-8 0,1 4 0,-2-3 0,-1 3 0,-1 1 0,0-5 0,0 4 0,0-4 0,-1 1 0,-1-2 0,-4-4 0,1-1 0,-2-4 0,2 6 0,-2 1 0,2 6 0,-2-1 0,-4 1 0,0 2 0,-1 0 0,0 3 0,1 2 0,-1-1 0,0 3 0,-7-6 0,-5 4 0,-3-2 0,-4 2 0,10 3 0,0 1 0,1-1 0,-2 2 0,-6-2 0,-6 1 0,2 1 0,2 0 0,3 0 0,8 2 0,-1 0 0,-1 1 0,-2 0 0,-2 0 0,3 1 0,2 0 0,4 0 0,2 0 0,-3 1 0,1 1 0,-1 0 0,-1 1 0,1-1 0,-5 2 0,-2-1 0,-4 1 0,-3 0 0,3 2 0,0-1 0,6 0 0,7-1 0,3 1 0,0 0 0,-3 5 0,-1-1 0,-2 5 0,2-3 0,-1 3 0,0-1 0,-2 4 0,0 0 0,1 2 0,1 0 0,0 0 0,4-2 0,-4 1 0,8 0 0,-6 3 0,5 1 0,-3 1 0,3 1 0,3-2 0,-1 6 0,2-3 0,0-2 0,0 1 0,3-6 0,-1 1 0,2-4 0,1 7 0,-1-3 0,2 5 0,-2-2 0,2 0 0,0 2 0,0-2 0,0-1 0,1-2 0,1-3 0,3 3 0,1 4 0,2-1 0,1 2 0,0-4 0,1-2 0,1-3 0,1 1 0,0-2 0,1 2 0,-2-3 0,1 1 0,1 0 0,0 0 0,3-2 0,-1 0 0,0-3 0,-1-1 0,-1-1 0,4 0 0,7 1 0,7 2 0,1-3 0,5 3 0,-11-7 0,-1 2 0,-6-4 0,3 2 0,4-1 0,6 2 0,2 1 0,-7-3 0,-2 0 0,-13-2 0,1 0 0,-4 0 0,4 0 0,6 0 0,10 0 0,6 0 0,-3 0 0,1-2 0,-10 2 0,1-5 0,-2 2 0,-3-4 0,-2 5 0,-6-1 0,-2 1 0,-2 0 0,4-1 0,0-3 0,6 2 0,-1-1 0,-3 2 0,3-1 0,-7-1 0,5 0 0,-1-4 0,1 0 0,2-1 0,-1 1 0,-4 2 0,2-2 0,-4 4 0,3-5 0,0 2 0,0-2 0,0 3 0,0-2 0,0-1 0,0-1 0,1 0 0,-2 0 0,-2 2 0,0-2 0,-3 1 0,0-1 0,0 1 0,0-2 0,-1-1 0,2-2 0,-2 1 0,0-2 0,0 2 0,-3 3 0,0 1 0,-2 2 0,1 0 0,0-3 0,0 0 0,-1-3 0,0 0 0,2 0 0,-2-1 0,3 0 0,-2 0 0,0 3 0,-1 0 0,0 3 0,0-3 0,0 1 0,0-3 0,0-1 0,0 2 0,0-1 0,0 4 0,0-2 0,0 3 0,0-1 0,0 4 0,0 1 0,0 3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26:28.93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1915 0 24575,'-9'14'0,"0"-2"0,2 0 0,0-2 0,-2 1 0,2-1 0,-2 0 0,4 1 0,-3-1 0,0 0 0,-1 1 0,-4 1 0,2 0 0,-10 3 0,4 0 0,-3 0 0,-4 0 0,5-2 0,-7 5 0,5-4 0,-2 1 0,1 0 0,-5-3 0,-9 11 0,0-6 0,-6 7 0,8-9 0,5-1 0,-2-3 0,5-2 0,5-3 0,4 1 0,3-3 0,0 1 0,-1 0 0,-1-1 0,-4 2 0,1-2 0,-1 1 0,-4-1 0,5-1 0,-3 1 0,3 1 0,-1-1 0,-5 1 0,5-1 0,-7 0 0,1 2 0,-6-2 0,0 2 0,1-1 0,6-2 0,4 0 0,4 0 0,4-3 0,1 3 0,-1-3 0,1 4 0,-4-4 0,6 3 0,-5-3 0,6 3 0,-3-1 0,-1 0 0,0 1 0,-1-2 0,2 0 0,5-1 0,-3 2 0,2-2 0,-5 3 0,-3-1 0,-2 0 0,-2 1 0,3-2 0,-5 2 0,-1-1 0,-6 0 0,1 2 0,-3-2 0,5 2 0,-1-2 0,2 2 0,3-2 0,-3 3 0,7-2 0,5 0 0,5-3 0,3 0 0,-10 0 0,-4 0 0,-4 0 0,2 0 0,9 0 0,3 0 0,6-2 0,1-3 0,4-5 0,0-5 0,1 0 0,1-1 0,-1 4 0,-1-2 0,1 3 0,-1-2 0,1 0 0,1-1 0,-2 1 0,1 0 0,-3 0 0,2 2 0,-1-3 0,1 2 0,3-1 0,-2 3 0,-4 11 0,-8 6 0,-3 9 0,-8 6 0,2 2 0,0 1 0,1-3 0,6-6 0,2-5 0,2-1 0,-1-3 0,-1 3 0,0-3 0,-1 2 0,1-4 0,-1 3 0,1-4 0,0 4 0,4-5 0,9 4 0,28 9 0,33 13 0,-17-9 0,3 1 0,5 0 0,-1 0 0,-5-1 0,-3-3 0,20 8 0,-31-11 0,-26-10 0,-6-4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28:46.55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8466 1381 24575,'-21'-4'0,"-9"1"0,-14-3 0,-1 1 0,-4-2 0,7 2 0,7-3 0,5 5 0,14 0 0,1 3 0,3 0 0,-9-2 0,4 2 0,-5-3 0,5 2 0,1-2 0,-1 1 0,-5 0 0,-2 0 0,-4 1 0,0 0 0,0-1 0,0 0 0,-6 2 0,-18-7 0,-22 0 0,-16-2 0,-3-2 0,20 3 0,18 2 0,20 0 0,11 4 0,9 0 0,1 0 0,0 1 0,-9-2 0,-10-1 0,-5-3 0,-12 2 0,5-4 0,-5 2 0,9 0 0,6 0 0,11 5 0,7-1 0,0 0 0,-2 1 0,-5 1 0,-4-1 0,-4-1 0,-5 1 0,7 0 0,-3 0 0,13 2 0,-1-2 0,7 2 0,5 0 0,-1-2 0,3 2 0,-3-2 0,-4 2 0,0 0 0,-2 0 0,0 0 0,4 0 0,2 0 0,0 0 0,2 0 0,0-1 0,1 0 0,0 0 0,-2 1 0,-2 0 0,1 0 0,-5 0 0,0 1 0,-2 0 0,3 0 0,0-1 0,4 0 0,2 0 0,0 0 0,1 0 0,0 0 0,-5 2 0,3-2 0,-5 3 0,2-1 0,1 0 0,-2 1 0,2-1 0,-2 1 0,1-1 0,2 1 0,-1-2 0,1 2 0,-2-1 0,1 1 0,-4 1 0,-1-1 0,-7 1 0,1-1 0,1 0 0,2 0 0,3-3 0,0 3 0,2-2 0,1 2 0,-3-1 0,1 1 0,-9-1 0,5 3 0,-3-3 0,0 3 0,0-1 0,-1 1 0,1-1 0,2 3 0,1-3 0,-1 1 0,2-2 0,0 1 0,3 1 0,-3 0 0,2 1 0,-11 1 0,5-3 0,-9 4 0,3-2 0,-3 3 0,-1-3 0,3 0 0,2-1 0,5-1 0,0 3 0,-5-1 0,-2 4 0,-5-1 0,2 3 0,-4-1 0,0 4 0,1-2 0,-1 1 0,7-5 0,3 1 0,-1-2 0,6 1 0,-9 3 0,0 3 0,-2 2 0,4-2 0,5-5 0,9-5 0,-1-1 0,-1 1 0,-5-1 0,-13 2 0,-7 0 0,-10 4 0,-5-2 0,7 3 0,-4-4 0,9 2 0,0 3 0,-3-5 0,6 4 0,3-5 0,4 1 0,3 1 0,-3-1 0,-1 1 0,-3 3 0,4-2 0,0-1 0,-1 0 0,3-3 0,-1 3 0,4-2 0,-2 1 0,0 1 0,2-2 0,-2 2 0,6 0 0,-5 0 0,1 2 0,-6 1 0,1 1 0,-7 6 0,-4 2 0,2 1 0,-7 0 0,14-3 0,-4-2 0,3-1 0,5-5 0,1 0 0,6-4 0,3 1 0,3-3 0,-5 1 0,0-1 0,-7 2 0,2-1 0,-4 1 0,4 0 0,-2-2 0,-3 0 0,5 0 0,-2-2 0,8 0 0,2 1 0,1-2 0,-5 2 0,-5-3 0,-8 2 0,-10 0 0,-2-1 0,-4 1 0,-10-2 0,-32-6 0,38 4 0,-2-1 0,-9-4 0,1 1 0,8 2 0,3 0 0,-36-2 0,33 3 0,13 3 0,7 2 0,-1 1 0,-9 4 0,-5-2 0,-2 4 0,-3-1 0,11 2 0,3-1 0,11-1 0,4 2 0,6 0 0,2 3 0,1 2 0,-1 5 0,-2 3 0,-3 6 0,-2 0 0,-5 6 0,5-3 0,-3 3 0,9-4 0,2-3 0,0 4 0,0 0 0,-2 9 0,-8 8 0,4 0 0,-5 2 0,10-12 0,-2 0 0,7-9 0,-1 0 0,5-6 0,-1-3 0,4-2 0,-2-1 0,3 3 0,-3-3 0,4 1 0,-3-1 0,4-1 0,-2 0 0,1-1 0,-1 3 0,-6 3 0,1 4 0,-6 7 0,0 0 0,-1 1 0,2 0 0,1-6 0,4 3 0,2-5 0,-2 4 0,0 2 0,-2 2 0,-1 3 0,1-2 0,-1 5 0,2-2 0,-2 3 0,5-3 0,-5-3 0,7-4 0,-1-7 0,5-2 0,1-3 0,0-1 0,-1 9 0,-5 5 0,0 12 0,-7 4 0,4 8 0,-2-2 0,4 4 0,-1-8 0,4-3 0,-1-7 0,2-2 0,2 2 0,-1-2 0,3-6 0,-1-2 0,4-16 0,0-3 0,2-7 0,0-1 0,0 1 0,0 2 0,-1 7 0,-3 6 0,-4 6 0,-1 3 0,-1 0 0,2 0 0,0-3 0,1 0 0,1-6 0,-1-1 0,3-3 0,-1-1 0,2 0 0,1 0 0,-2 1 0,1 3 0,-2 7 0,-2-2 0,1 16 0,-3-7 0,0 9 0,2-4 0,-1-2 0,1 2 0,0-8 0,-1 7 0,4-10 0,-1 4 0,2-2 0,-2 3 0,0 3 0,-1 4 0,1 9 0,-2 3 0,2-1 0,0-2 0,1-16 0,4-1 0,-2-7 0,2 4 0,0 1 0,0 6 0,0 7 0,0 0 0,-2 0 0,0-7 0,-1-8 0,0-4 0,3-5 0,-2 3 0,2-3 0,-2 4 0,2-3 0,-2 1 0,2-2 0,-1 1 0,0-1 0,0 5 0,1 7 0,0 3 0,0 2 0,0 0 0,0-3 0,1 1 0,0 2 0,3-3 0,-2 3 0,2-2 0,-2 1 0,0 2 0,0-3 0,0 7 0,2-9 0,0 0 0,2-7 0,1 1 0,5-3 0,1 2 0,5 1 0,-2-9 0,1 1 0,0-7 0,-3 0 0,5-4 0,-1 0 0,2 0 0,4 1 0,2 0 0,3 0 0,-2-2 0,1-2 0,-8 1 0,1-3 0,-8 3 0,2-2 0,-1 2 0,1-1 0,1 0 0,-2 1 0,3-1 0,6 3 0,5 1 0,5 1 0,-2-1 0,-1-2 0,-8 1 0,6 1 0,-6 0 0,5 2 0,4-4 0,-1 4 0,12-1 0,-10 1 0,8 1 0,-13-3 0,-5 0 0,-4-3 0,-3 1 0,12 2 0,2 2 0,16 9 0,-3-3 0,2 7 0,-9-10 0,-7 1 0,-10-6 0,-7-3 0,-4 0 0,-2 1 0,2 1 0,3 5 0,1-1 0,1 3 0,0-2 0,-3 2 0,3 5 0,3 8 0,5 6 0,0 7 0,-4-5 0,-1 6 0,-4-4 0,0 0 0,-2-1 0,-4-9 0,1-3 0,-3-3 0,2-1 0,-1-1 0,-1-1 0,1 0 0,-2-1 0,1 0 0,-1-1 0,0-1 0,1 1 0,-2-2 0,3 2 0,-2-3 0,1 2 0,-3-1 0,3 2 0,-1 1 0,2 1 0,-2 1 0,1 0 0,-3-1 0,3 1 0,-2-3 0,2 5 0,-1-1 0,1 2 0,-1-3 0,1 0 0,-2-1 0,0 0 0,1-1 0,-2-6 0,0 16 0,-3-1 0,0 16 0,-1 7 0,1 0 0,1 7 0,0-7 0,2 0 0,-2-9 0,-1 4 0,0 3 0,-1 5 0,1 1 0,1 1 0,-3-4 0,5-4 0,-2-1 0,2-5 0,0 0 0,0-1 0,1-6 0,0-3 0,1-3 0,0 2 0,0 2 0,0 8 0,2 0 0,-1 7 0,1 0 0,1-3 0,-1 5 0,3-10 0,-2 4 0,3-6 0,-4 3 0,5 7 0,-2 3 0,3 4 0,5 9 0,-4-8 0,3 6 0,-4-11 0,-1-7 0,-1-2 0,1-7 0,-1 5 0,3 2 0,3 4 0,2 4 0,8 2 0,-1 7 0,4-4 0,-1 7 0,0-12 0,-1 6 0,-1-4 0,0 3 0,-2 1 0,3 0 0,4 1 0,-3-2 0,6-1 0,-10 1 0,4-2 0,-7-5 0,2-5 0,-4-4 0,2-5 0,-6-4 0,2 0 0,-5-5 0,0 1 0,2 3 0,-1-3 0,5 12 0,-1-5 0,3 9 0,-1-4 0,-4-2 0,1-1 0,-2-6 0,0 5 0,2-1 0,6 8 0,6 6 0,9 3 0,1 9 0,-3-11 0,-2 5 0,-5-6 0,5 0 0,-3 5 0,2-1 0,-5 1 0,0-8 0,-1 4 0,1-9 0,-2 4 0,2-2 0,3 0 0,1 5 0,-3-6 0,4 4 0,-5-7 0,1 1 0,0 1 0,-1 1 0,-2-5 0,6 1 0,-2 1 0,8-2 0,-2 6 0,5-1 0,-2 2 0,2-2 0,1-2 0,-8-8 0,5 2 0,-15-10 0,6 5 0,-8-6 0,4 6 0,6 5 0,0 0 0,8 7 0,-4-5 0,4 0 0,-8-6 0,-5-3 0,-4-5 0,-3-2 0,2 4 0,5 2 0,12 6 0,6 7 0,10-3 0,-8-1 0,-2-5 0,-10-7 0,-6-3 0,4-4 0,4 4 0,14 1 0,10 7 0,-2-4 0,7 3 0,-15-7 0,-3-3 0,-6 0 0,-7-2 0,10 2 0,-2-2 0,9 3 0,-5-3 0,6 1 0,0-3 0,4 0 0,-1-2 0,3 0 0,-1-1 0,4 1 0,3 0 0,-1 0 0,-2 0 0,-6 0 0,-6-2 0,-3-1 0,5-2 0,-1 2 0,8-1 0,-2 1 0,0-2 0,-4 0 0,-15 0 0,-4 0 0,-9 0 0,0 0 0,6 0 0,9 0 0,4 0 0,-2 0 0,-3 0 0,-10 0 0,-7 0 0,-5 1 0,-3 0 0,0 0 0,3-2 0,1 0 0,3-2 0,4 1 0,1-2 0,-2 0 0,-6 0 0,-3 1 0,-3-2 0,4-1 0,-2-1 0,3-1 0,-4 0 0,0-5 0,-1 0 0,0-3 0,1-3 0,2-4 0,5-7 0,-3-8 0,0 5 0,-7-3 0,-1 10 0,-4-10 0,1 6 0,-2-10 0,3 5 0,-2-2 0,0 0 0,0 1 0,-2-4 0,0 5 0,-2 1 0,2 6 0,-4 3 0,2 1 0,-1 5 0,0-3 0,0 6 0,1-3 0,-2-4 0,-2-5 0,2-1 0,-4 1 0,4 5 0,-1 4 0,1 3 0,-1-1 0,-1 1 0,-2 1 0,0-2 0,1 2 0,-2-7 0,1 1 0,-4-10 0,-3-4 0,-1-6 0,-3-3 0,3 5 0,2-6 0,4 12 0,1-9 0,0 6 0,0-1 0,0 3 0,1 2 0,-1-2 0,3 0 0,-3-4 0,2-3 0,-4-3 0,1-3 0,0 2 0,1-4 0,4 2 0,-2 2 0,2-4 0,-3 4 0,2 4 0,-3 4 0,3 3 0,1 5 0,-1-5 0,0 3 0,-3-7 0,0 6 0,0-4 0,1 7 0,2-5 0,-3-1 0,-2-5 0,-1 1 0,-1-4 0,0 8 0,3 1 0,-1 3 0,2 2 0,-1 1 0,-2 0 0,0 2 0,-1-5 0,-2 9 0,3-3 0,-1 7 0,3 4 0,1-1 0,-1 1 0,-1-1 0,-1-2 0,-3-2 0,-2-1 0,-4-4 0,0 3 0,1 3 0,3 3 0,3 3 0,-1 1 0,-4-5 0,-7-1 0,-3-4 0,-4-4 0,5 5 0,5 0 0,0 4 0,1-1 0,-9-5 0,0-1 0,-3-1 0,8 7 0,-1-1 0,7 5 0,-2-1 0,0-1 0,-1 0 0,2-1 0,2-1 0,5 4 0,5 3 0,-1-2 0,1 1 0,-4-5 0,-1 0 0,-3-5 0,1 0 0,2 1 0,1-2 0,6 4 0,-3-9 0,2-2 0,-1-8 0,3 1 0,-1 2 0,3 3 0,0 3 0,2-3 0,0-1 0,2-2 0,0-1 0,0 7 0,0 0 0,2 1 0,0-2 0,0-5 0,2-1 0,0 6 0,0 2 0,1 9 0,0-1 0,-1 4 0,3-2 0,-2 2 0,3-3 0,4-2 0,-1 2 0,4-6 0,-4 6 0,3-1 0,-1 2 0,1 3 0,-2-2 0,-1 2 0,0 0 0,-2 0 0,7 0 0,1-3 0,8-4 0,-2 0 0,1 0 0,0 3 0,4 0 0,2 0 0,-1 1 0,0-1 0,-6 5 0,8-5 0,-8 6 0,13-3 0,-4 1 0,14-3 0,2-2 0,0 0 0,-2 3 0,-11 1 0,-1 4 0,-13 3 0,-4 2 0,-4 2 0,-2 1 0,3-1 0,3 1 0,1-1 0,10 0 0,0 2 0,7-2 0,2 3 0,3-3 0,4 4 0,6-2 0,1-1 0,2 3 0,0-2 0,1 2 0,18 0 0,-6 0 0,28 2 0,-10-1 0,5 4 0,-10-4 0,-16 3 0,-13-1 0,-7-1 0,-5 0 0,5 0 0,8 1 0,25 0 0,24-1 0,-46 0 0,0-1 0,-1-1 0,-2 1 0,29 3 0,-19-1 0,-11 0 0,0 1 0,1-3 0,-1 3 0,3-4 0,-11 4 0,9-1 0,-12 1 0,7 1 0,-2-1 0,0 1 0,3 0 0,-6-1 0,2 1 0,-8 1 0,2-1 0,-5 1 0,-1-2 0,-3 0 0,-7 0 0,1-1 0,-4 2 0,10 2 0,10 3 0,9 2 0,10 3 0,-9-3 0,5 2 0,-6-4 0,3 6 0,3-3 0,-2 3 0,-7-2 0,-10-3 0,-10-2 0,0-1 0,-3 1 0,10 0 0,4 1 0,0-1 0,2-1 0,-11-3 0,1 0 0,-9-3 0,3 2 0,4 4 0,24 2 0,32 16 0,-33-13 0,5 0 0,20 6 0,3 1-246,-7-1 1,1 0 245,0-2 0,-2 1 0,-12-3 0,-6-1 0,15 5 0,-27-8 0,-13-5 0,-11-1 0,5 0 0,0 3 491,6 0-491,6 4 0,6-3 0,-1 3 0,7 0 0,-8-1 0,10 2 0,-3-1 0,5 2 0,-3-2 0,-6-2 0,2 1 0,-8-2 0,1 0 0,-9-4 0,-2-1 0,-7-1 0,4 1 0,-1 1 0,10 1 0,0 2 0,4-1 0,1 1 0,-1-2 0,5 3 0,-5-1 0,5 1 0,-6-1 0,6 1 0,1 0 0,11 0 0,7 6 0,10-4 0,3 7 0,-3-5 0,-8 0 0,-13-3 0,-6-4 0,-15-2 0,-4 0 0,-8-2 0,-5-1 0,3 1 0,4 0 0,18 8 0,23 7 0,17 3 0,20 8 0,-11-5 0,-10 0 0,-16-6 0,-18-4 0,-8-5 0,-8 1 0,-9-5 0,-2 1 0,-5-3 0,3 1 0,1 2 0,7 2 0,5 3 0,-1 0 0,2 2 0,-5-2 0,1 0 0,1 1 0,6 2 0,-3 0 0,4 0 0,-3-1 0,-4-4 0,3 1 0,-2-2 0,3 3 0,5 0 0,-2 1 0,-4 0 0,-1-2 0,-3 1 0,9 0 0,-3 2 0,7 2 0,-5-3 0,-4 3 0,-4-4 0,-2 1 0,-2-2 0,-5-2 0,-1-2 0,-4 0 0,4 2 0,4 2 0,8 9 0,11 4 0,2 6 0,7 3 0,-14-10 0,-1-2 0,-11-7 0,-1 0 0,0 1 0,8 8 0,6 4 0,8 5 0,-6-3 0,1-6 0,-9-5 0,-2-3 0,-6-4 0,-5-4 0,-6 0 0,3-2 0,-2 6 0,8 3 0,2 7 0,6 5 0,4 7 0,-5-6 0,2 4 0,-10-12 0,1 1 0,-4-4 0,1 3 0,0 1 0,4 5 0,-3 2 0,5-4 0,-4 1 0,2-2 0,3 1 0,-1 2 0,7 6 0,-5-8 0,0 2 0,-3-9 0,0 2 0,1-2 0,0-1 0,0-2 0,-1-3 0,3-2 0,-1 1 0,4-5 0,4 3 0,2-3 0,3 1 0,-3-2 0,-4-1 0,-2-1 0,-5 0 0,3-2 0,-3-2 0,5 1 0,2-7 0,1 5 0,3-3 0,-3-3 0,-2 3 0,-1-4 0,-3-1 0,-2-1 0,0-1 0,-3 0 0,5-1 0,-6 1 0,4-3 0,-2 2 0,4-4 0,-1 2 0,0-1 0,0 3 0,-2 0 0,8 0 0,0-8 0,6 3 0,-1-3 0,-2 6 0,-2 4 0,2-1 0,-3 5 0,3-3 0,-3 1 0,-1 0 0,-1-2 0,1 0 0,0 0 0,2-3 0,-1 2 0,2 0 0,3-4 0,4 0 0,3-6 0,1 2 0,2 3 0,-4 4 0,-6 5 0,-7 2 0,-7 5 0,-1-2 0,-2 2 0,5-2 0,-2 0 0,2 0 0,3-2 0,-1 0 0,2-2 0,-1 1 0,-1-2 0,1 1 0,-1-2 0,2 1 0,-1 1 0,0 0 0,2-1 0,4 0 0,-1-2 0,14-1 0,-1 1 0,7-5 0,1 2 0,2-1 0,2 4 0,3-1 0,1 1 0,-7 2 0,-7 1 0,-13 3 0,-4 2 0,-7 2 0,-3 3 0,-2-1 0,-2 2 0,2-3 0,1 2 0,6-2 0,4 1 0,2 0 0,-1-1 0,-3 2 0,2-2 0,5 1 0,10-1 0,8 2 0,8-2 0,-8 1 0,-7-1 0,-13 1 0,-12 2 0,-4 0 0,1 0 0,5 0 0,13-2 0,5 2 0,10-2 0,-8 2 0,-5 0 0,-5 0 0,-5 0 0,9 0 0,0 0 0,7 0 0,-1 0 0,-1 0 0,3 0 0,0 2 0,1-2 0,2 4 0,-5-2 0,1 4 0,-1 1 0,11 2 0,1 0 0,4 0 0,-10-2 0,-11-1 0,-12-2 0,-1-1 0,1 2 0,15 4 0,16 7 0,13 3 0,11 0 0,-14 0 0,-8-11 0,-20 4 0,-8-8 0,0 3 0,1 1 0,13 3 0,-2 3 0,3-1 0,-7-1 0,-4-2 0,-2-2 0,0 4 0,0-2 0,-1 1 0,-2-3 0,-6-2 0,1 2 0,-4-4 0,0 1 0,3 1 0,0 3 0,5 4 0,1 0 0,5 2 0,2 1 0,4 2 0,-2 2 0,1-3 0,-2 2 0,15 4 0,-8-5 0,11 8 0,-11-9 0,0 5 0,-2-5 0,0 2 0,6 4 0,4 1 0,12 11 0,2-3 0,-1 1 0,-9-11 0,-13-5 0,-13-9 0,-6-1 0,1-2 0,-2 0 0,3 0 0,-1 2 0,0-3 0,0 2 0,1-1 0,1 1 0,0 0 0,-1 1 0,1-1 0,-3 0 0,0-1 0,-1-1 0,1 3 0,2-2 0,6 4 0,4 1 0,8 3 0,1 2 0,2 0 0,-10-2 0,2 1 0,-10-5 0,5 2 0,-4 0 0,7 2 0,7 0 0,-4 1 0,6-1 0,-8-2 0,-2-2 0,-1-2 0,-7-1 0,1-3 0,-3 2 0,8-1 0,-1 2 0,8 0 0,-5 0 0,-1 1 0,-8-4 0,-3 1 0,-2 0 0,0 0 0,2 2 0,1 0 0,1 0 0,1 1 0,-4-1 0,2 2 0,-1 1 0,1 2 0,5 1 0,3 1 0,4 2 0,-3-1 0,5 4 0,-5-1 0,3 3 0,4 4 0,-7-5 0,-1 1 0,-6-7 0,-3 5 0,2-1 0,-1 3 0,2-1 0,0 2 0,1 0 0,0 6 0,-2-7 0,-3 3 0,-3-9 0,1 0 0,-1-1 0,-1-2 0,-2-1 0,-2-3 0,0-2 0,-1-2 0,4 2 0,-3 1 0,5 1 0,2 1 0,1-1 0,6 2 0,-3-2 0,2-2 0,-3 0 0,-1-1 0,-2-2 0,1 1 0,6 1 0,-2 0 0,7 3 0,-7-3 0,5 1 0,-3-2 0,-1 1 0,1-1 0,-3 1 0,1-2 0,-3 1 0,0-1 0,-7-1 0,1 1 0,-1 0 0,3 1 0,6 1 0,0 2 0,3-2 0,0 5 0,-1-2 0,0 3 0,2 3 0,-1 1 0,5 3 0,5 3 0,-3 0 0,0-3 0,-9-4 0,-5-5 0,-3-2 0,-4-1 0,1 0 0,1 0 0,8 6 0,-1 0 0,8 7 0,-4-1 0,6 5 0,-7-2 0,2 1 0,-7-3 0,1-2 0,1 0 0,-2-1 0,1 0 0,-1 4 0,0-3 0,-2 0 0,0-3 0,-3-5 0,0 1 0,0-1 0,0 6 0,3 3 0,2 1 0,3 3 0,5 3 0,4 4 0,6 5 0,2 1 0,-6-10 0,-6-4 0,-7-6 0,-5-5 0,1 3 0,-2-3 0,1-2 0,-2 1 0,-1-3 0,-2 2 0,2-2 0,-1 3 0,2-3 0,0 4 0,1-1 0,-1 2 0,1 0 0,0-1 0,0-1 0,-2 1 0,2 0 0,-2-1 0,1 2 0,2-2 0,-4 0 0,4 1 0,-3-1 0,4 1 0,-2 1 0,3 0 0,0 1 0,-1-1 0,0-3 0,-4-2 0,-3-1 0,1-2 0,0 2 0,6 0 0,-2 3 0,5 0 0,-6-2 0,3 2 0,0-2 0,-1 0 0,1-1 0,-5-3 0,3-1 0,-1 2 0,5-2 0,5 2 0,4-2 0,14 2 0,2-1 0,4 2 0,3-2 0,-10 1 0,-1-2 0,-13 0 0,-7 0 0,-6 0 0,4 0 0,1 4 0,4 2 0,5 5 0,-4 1 0,0-1 0,-3-1 0,-2 0 0,1-1 0,-2 2 0,0-1 0,-1 1 0,-1-4 0,-1 3 0,3 1 0,6 4 0,4 5 0,2 0 0,0-2 0,-9-4 0,-1-8 0,-7-1 0,0-3 0,2 3 0,0-3 0,5 5 0,2-2 0,0 2 0,1-2 0,-1 0 0,-2-3 0,2 1 0,-2 1 0,8 0 0,-1 2 0,3-1 0,-6-2 0,-5-1 0,-5-2 0,-1 0 0,1 0 0,0 0 0,1 0 0,2-2 0,0 2 0,1-4 0,2 2 0,0 0 0,2-1 0,-2 3 0,3-3 0,-2 1 0,3 0 0,0-1 0,3-1 0,1 2 0,2-3 0,-4 1 0,2 0 0,-3-1 0,2 1 0,-2 1 0,-1 1 0,-1-2 0,-1 4 0,0-2 0,-1 1 0,0 0 0,0 0 0,-1-1 0,1 2 0,2-3 0,1 2 0,1-2 0,4 1 0,2-2 0,-3 1 0,-1 0 0,-8 2 0,-5-1 0,-4-3 0,1-5 0,-2-12 0,-2-5 0,-1-8 0,-4 4 0,-4-9 0,-1-1 0,-4-7 0,-1-2 0,-1 3 0,-6-1 0,0 0 0,-7-7 0,0-11 0,-3-4 0,-5-11 0,2 11 0,2-2 0,3 14 0,5 0 0,-4 1 0,1 1 0,-4-1 0,3 6 0,6 3 0,1 5 0,2-3 0,2 2 0,-3-5 0,1-2 0,3 7 0,-2 0 0,8 9 0,-1-5 0,5 5 0,-4-9 0,1 3 0,-1 0 0,1 1 0,2 2 0,2 0 0,-2-8 0,4 4 0,-4-8 0,6 0 0,-2 2 0,5-1 0,0 10 0,0-3 0,0 4 0,-2-7 0,2-5 0,0 3 0,2-6 0,3 13 0,-3-5 0,0 13 0,-2-2 0,0 0 0,0 5 0,0-2 0,0 9 0,-2 2 0,0 6 0,-1 2 0,-1 0 0,-2 0 0,-3-1 0,-1 1 0,-1 2 0,2-1 0,-5 2 0,0-3 0,-4 1 0,0-3 0,0 1 0,-7-2 0,-2-1 0,-9-4 0,1 0 0,1-1 0,1 0 0,3 3 0,-5-2 0,4 3 0,0 2 0,7 2 0,8 3 0,1 2 0,1-1 0,-2 2 0,-3-3 0,-7 0 0,3 0 0,-2 0 0,7 3 0,1 0 0,-1-2 0,-4 1 0,-4-3 0,1 2 0,4-1 0,4 1 0,6 2 0,-1 0 0,2-2 0,-3-1 0,-1-1 0,0-1 0,2 0 0,0 1 0,3-2 0,-1 0 0,-2-5 0,0 1 0,-4-6 0,0 1 0,1-7 0,1 2 0,0-6 0,-2-2 0,-1 0 0,-1-5 0,1 5 0,1-3 0,1 7 0,4-3 0,-3 2 0,3 1 0,-5-1 0,5 4 0,-2-1 0,4 3 0,1 2 0,-1 2 0,0 0 0,0 2 0,0-1 0,-4 0 0,1-2 0,-2 2 0,0 2 0,3 5 0,-1 2 0,3 5 0,-3-3 0,3 6 0,-3-4 0,2 2 0,-4-2 0,-2 0 0,-4-1 0,-10-1 0,-5-1 0,2-1 0,-12 0 0,15 0 0,-10 5 0,8-3 0,1 3 0,-2-3 0,3 3 0,-9-4 0,6 4 0,2 1 0,3 0 0,10 1 0,-3 1 0,6-2 0,-5 1 0,-7-1 0,0-4 0,-9-1 0,4-2 0,3 3 0,4-1 0,3 3 0,1-5 0,-4-1 0,-8-6 0,-7-6 0,-7-3 0,4 2 0,6 0 0,10 8 0,8 0 0,-5-10 0,5 3 0,-8-14 0,11 15 0,-10-7 0,3 1 0,-9-2 0,4-1 0,9 11 0,7 4 0,6 6 0,-1-1 0,-1-7 0,-1 0 0,2-7 0,2 2 0,2 2 0,0 4 0,3-1 0,-2-2 0,2-5 0,0-4 0,2-2 0,0 2 0,2 4 0,2-2 0,0 1 0,1-6 0,1 1 0,-1 2 0,-1 8 0,1 4 0,-2 6 0,2 1 0,1 1 0,0 0 0,2 1 0,-3-1 0,1 3 0,-1-2 0,0 5 0,0-6 0,1 5 0,1-2 0,0-1 0,4 2 0,-3 0 0,6 1 0,1-4 0,9 0 0,2-7 0,0 6 0,-4-4 0,-8 8 0,-1-4 0,-4 6 0,1-1 0,-2 4 0,-1 1 0,1-2 0,-1 2 0,3 0 0,-2-1 0,2 1 0,-2-1 0,1-1 0,2 2 0,-2 0 0,6 1 0,-5-1 0,4-2 0,-3 2 0,0 1 0,0-1 0,-1 0 0,6-2 0,0 1 0,1-1 0,-1 2 0,-3-1 0,1 1 0,-2-2 0,0 1 0,-1-1 0,-2 1 0,6-1 0,-1 0 0,6 1 0,-4-1 0,-1 0 0,-4 1 0,-2-1 0,-2 1 0,0 1 0,-2-2 0,-1 2 0,1 0 0,2-1 0,0 3 0,1-2 0,0 1 0,1-3 0,-3 0 0,2-3 0,-1 3 0,1-1 0,1 2 0,-4-1 0,1 2 0,-3 1 0,4 1 0,-2 1 0,2 1 0,-3 2 0,1-1 0,-1-1 0,-1-1 0,-2-1 0,1 0 0,-1 0 0,2 0 0,2-1 0,2-1 0,3 0 0,-3 0 0,-1 1 0,-3 0 0,-1-2 0,-1 3 0,2-4 0,0 2 0,5-1 0,0-2 0,4-2 0,-1-1 0,2-2 0,-1 0 0,5-4 0,3-3 0,1 2 0,-2 0 0,-9 7 0,-4 0 0,-4 3 0,2-4 0,0 0 0,2 0 0,-1-1 0,2 1 0,-2 0 0,1-1 0,1 3 0,0-2 0,-1-2 0,-1 1 0,1-5 0,0 4 0,2-3 0,-3 0 0,1 0 0,6-8 0,-1-1 0,8-10 0,-3 2 0,-1-1 0,-3 6 0,-6 5 0,2 0 0,-4 2 0,4-2 0,2-5 0,1-2 0,1-2 0,-4 2 0,4 0 0,-3-1 0,3 0 0,-2-2 0,-2 5 0,-2 2 0,-3 5 0,0-1 0,-1-4 0,2-8 0,0-6 0,-1-6 0,2 3 0,-3 0 0,1 1 0,1 2 0,-3-3 0,1 0 0,-4 3 0,0 4 0,0 6 0,0 1 0,0 6 0,0-1 0,0 0 0,0-4 0,0-6 0,0 0 0,-2-1 0,0 4 0,-2 1 0,0 3 0,0 5 0,-2-4 0,0 1 0,-4-5 0,0-3 0,-1-4 0,-2-3 0,4 0 0,0 4 0,1 0 0,3 8 0,-5-4 0,6 5 0,-6-1 0,6 4 0,-4 2 0,2 3 0,-3 0 0,-2-4 0,3-2 0,-5 0 0,1-5 0,-3 1 0,-5-6 0,5 3 0,-2-1 0,6 0 0,-1-4 0,1 0 0,-4-2 0,-6-4 0,-2 4 0,-1-3 0,-1 4 0,8 8 0,2 3 0,2 6 0,4 6 0,-1-1 0,2 3 0,-1-1 0,3 2 0,-4-3 0,-1-3 0,-2 2 0,2-2 0,1 5 0,3 0 0,-1 0 0,0-3 0,0 0 0,1-3 0,0 3 0,1 3 0,2 0 0,1 2 0,0-7 0,-7-6 0,-6-7 0,-4-5 0,0 1 0,-2-3 0,-1 2 0,2 0 0,2 4 0,0 1 0,3 5 0,-2 0 0,2 4 0,-1-4 0,4 5 0,-6-7 0,-1 1 0,-3-3 0,-4-7 0,4 6 0,0-1 0,1 0 0,1 4 0,-3-4 0,6 8 0,3 4 0,4 2 0,1 3 0,1 1 0,-1 2 0,-2-1 0,-1 2 0,3 1 0,1 2 0,1 0 0,-1-3 0,-11-8 0,-1-1 0,-9-4 0,5 2 0,1 6 0,3-3 0,6 6 0,-1-2 0,0 2 0,4-1 0,-4 1 0,6 1 0,-8-3 0,-3-3 0,-4-3 0,-2 0 0,3 1 0,3 5 0,2 0 0,2 0 0,-2-2 0,-3-3 0,0-3 0,-2 0 0,1-6 0,0 5 0,2-2 0,-4 1 0,5 3 0,-3-1 0,6 6 0,3 0 0,-4-3 0,-3-8 0,-8-3 0,-4-6 0,5 6 0,2 1 0,10 9 0,4 3 0,1 2 0,0-2 0,-4-2 0,-11-11 0,-5-6 0,-11-5 0,4 1 0,4 10 0,6 6 0,9 10 0,0 0 0,7 4 0,-3-1 0,1 1 0,-6-2 0,-7-7 0,-8-3 0,-6-8 0,-7 0 0,5 3 0,-2 0 0,8 5 0,-2-2 0,6 5 0,-11-5 0,1 2 0,-6-3 0,7 6 0,10 4 0,6 6 0,9 1 0,0 0 0,1 0 0,-6-1 0,1-1 0,-4-1 0,6 1 0,-1 1 0,6 1 0,-1 0 0,4-1 0,-2 1 0,2-1 0,-1 2 0,3-2 0,-3 2 0,-3-5 0,-10-4 0,-12-12 0,-8-6 0,4 1 0,7 5 0,13 11 0,9 6 0,3 2 0,5 2 0,-4-1 0,0-4 0,-12-7 0,-2-3 0,-7-6 0,0 0 0,1 3 0,7 4 0,-2 3 0,9 3 0,-4 3 0,4-1 0,-1 5 0,2-1 0,3 3 0,1 2 0,-2-2 0,-10-3 0,-6-5 0,-7 0 0,-1 0 0,4 3 0,3 0 0,-5-1 0,0-3 0,-5 0 0,1 0 0,5 2 0,-1-1 0,-2-4 0,2 1 0,-14-7 0,4 1 0,-13-3 0,-7-9 0,6 5 0,-4-5 0,12 7-6784,1-5 6784,5 10 0,-3-6 0,11 11 0,3 4 0,13 4 0,3 5 0,7-1 6784,2 3-6784,2 0 0,1 2 0,-4-1 0,-5-3 0,-13-6 0,-12-4 0,-8-7 0,-1 1 0,-3-1 0,5 4 0,1-1 0,-5 1 0,6-4 0,-8-3 0,0-1 0,-3-10 0,-11-2 0,4-4 0,7 8 0,17 12 0,18 9 0,9 8 0,3 0 0,3 3 0,-2-2 0,0 1 0,-1-2 0,2 2 0,0 1 0,-1-1 0,-4 0 0,-2-1 0,-8-1 0,-8-2 0,-2-1 0,-15-2 0,8 0 0,-21-1 0,11-1 0,-11 0 0,8-1 0,8 3 0,2 2 0,9-1 0,-11 3 0,-4-6 0,-19 0 0,-6-3 0,-12-3 0,14 6 0,6 0 0,20 4 0,11 5 0,5-2 0,7 4 0,1-2 0,-4 2 0,-3 0 0,-11 0 0,1 0 0,-1 2 0,11-2 0,2 4 0,1 0 0,-2 0 0,-16 5 0,10-2 0,-7 0 0,17-1 0,4-3 0,4-1 0,3 1 0,1-3 0,4 3 0,-2-2 0,1 2 0,-4 0 0,0 3 0,-8 2 0,-3 2 0,-5 4 0,-1 0 0,1 0 0,6-1 0,0-1 0,6-2 0,-3 1 0,-1 1 0,-4 6 0,-5 4 0,-3 6 0,-2 4 0,5-3 0,-4 7 0,5-4 0,-2 5 0,3-7 0,2 1 0,1-8 0,5 3 0,1-7 0,3 3 0,-5 0 0,-1 3 0,-2 4 0,-3-1 0,2 2 0,2 0 0,0-5 0,6 1 0,-4-4 0,2 2 0,-2 0 0,1 0 0,2-5 0,0 1 0,2-5 0,-1 2 0,0-1 0,-1 3 0,-5 2 0,0-3 0,-3 6 0,-1-3 0,-2 7 0,-1-2 0,-3 1 0,1-6 0,2-2 0,-6 3 0,2-2 0,-6 5 0,2-5 0,-1 0 0,4-3 0,4-3 0,-4 2 0,6-4 0,-5 3 0,3-3 0,-3 0 0,3-2 0,0 0 0,3-2 0,5-1 0,-1-2 0,1 2 0,-2-2 0,-2 1 0,-2 1 0,5-2 0,-1-2 0,6 1 0,-6-2 0,-2 3 0,-6 0 0,-2 3 0,0-4 0,-1 4 0,8-3 0,-7 1 0,8-3 0,-7 3 0,6-1 0,-3 2 0,0-3 0,-3 4 0,-4-3 0,3 1 0,8-2 0,5-2 0,7 1 0,3-2 0,1 0 0,1 1 0,0-1 0,-2 1 0,2 0 0,-2-2 0,-1 0 0,2 1 0,-2 0 0,3 0 0,-2-1 0,-3 2 0,-2-2 0,-8 2 0,-1 0 0,-1-2 0,4 2 0,6-2 0,3 0 0,3 0 0,-1 0 0,-8 0 0,-6 0 0,-11 0 0,-1 0 0,-3 0 0,7 0 0,5 0 0,2 0 0,1-2 0,-5 2 0,-1-2 0,-2 2 0,0-2 0,7 1 0,-3-2 0,5 2 0,-1-4 0,-4 4 0,1-5 0,-5 3 0,5-1 0,1 0 0,7 2 0,3 0 0,1-1 0,-4 1 0,0-2 0,-2 1 0,3-1 0,3 2 0,3-1 0,-2 1 0,0-2 0,-9 0 0,-1-1 0,-11-2 0,-4-4 0,-3 1 0,-3-3 0,6 2 0,6 1 0,8 1 0,9 5 0,1-1 0,5 3 0,-4-1 0,3 1 0,-3-3 0,3 1 0,-1-1 0,2 1 0,0 1 0,0-1 0,-1-1 0,-4-2 0,-10-3 0,1 0 0,-10 0 0,1 1 0,-3 1 0,7 1 0,5 1 0,10 3 0,1 1 0,-1 0 0,-3 0 0,-10 0 0,-3-4 0,-5 1 0,-3-3 0,7 1 0,-3-1 0,8 2 0,-3 0 0,2 2 0,2 0 0,4 1 0,2-1 0,1 0 0,1 1 0,0 1 0,0 0 0,0 1 0,0-1 0,0 0 0,4 0 0,0 0 0,0 2 0,0-3 0,-4 2 0,0 0 0,1 1 0,1 0 0,0-2 0,-2 2 0,1-2 0,-4 2 0,4-1 0,-8 0 0,5 0 0,-9 1 0,1 0 0,0 0 0,2-2 0,10 2 0,5-2 0,4 2 0,1 0 0,1 0 0,-4 0 0,0 2 0,-4-2 0,1 2 0,-1-2 0,-1 0 0,1 0 0,-1 1 0,0-1 0,2 2 0,-2-2 0,0 0 0,-1 2 0,-2-2 0,-1 3 0,-3-3 0,2 2 0,0-1 0,6 0 0,1 0 0,3-1 0,0 0 0,-2 0 0,0 2 0,-4-2 0,0 2 0,-4-2 0,-1 1 0,0 0 0,1 2 0,3-3 0,5 2 0,2-2 0,3 0 0,-1 0 0,1 0 0,-2 0 0,0 0 0,-2 1 0,-1 0 0,-2 2 0,1-3 0,2 2 0,2-2 0,4 1 0,-4 0 0,1 2 0,-3-3 0,1 3 0,1-3 0,1 4 0,1-4 0,-1 3 0,1-3 0,-1 2 0,2-2 0,-1 1 0,-1 1 0,-2 2 0,0-1 0,1 1 0,1-2 0,3-1 0,0 2 0,-1-2 0,0 4 0,-1-5 0,0 3 0,1-3 0,1 3 0,-2-1 0,1 2 0,-4-1 0,1 1 0,-2-2 0,2 1 0,0-1 0,2-1 0,-3 1 0,2 0 0,-1-1 0,-1 1 0,2 1 0,-2-1 0,0 2 0,0-1 0,0-1 0,1 0 0,-2-1 0,2 1 0,-4 2 0,0-1 0,-3-1 0,2-1 0,1 1 0,3-2 0,0 2 0,0-1 0,-1 0 0,-4 2 0,-1-1 0,1 0 0,1-1 0,4-1 0,0 2 0,-1-2 0,0 2 0,1-2 0,2 0 0,2 0 0,-1 0 0,-4 0 0,-1 0 0,-2 0 0,2 0 0,6 0 0,1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27:31.5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1 358 24575,'1'10'0,"0"-1"0,0-3 0,2-2 0,0 4 0,2-4 0,-4 4 0,3-4 0,-3 1 0,3-3 0,-2 1 0,2-3 0,-1 2 0,2 0 0,0-2 0,0 3 0,0-3 0,0 2 0,2-2 0,0 0 0,5 1 0,-3 0 0,3 2 0,-1-3 0,6 3 0,-1-2 0,1 0 0,-5-1 0,-1 0 0,-1 0 0,0 0 0,1 0 0,-3 0 0,1-1 0,-3-1 0,3 0 0,3-1 0,0 1 0,1-2 0,-3 0 0,-3 2 0,-2 1 0,1-1 0,2 0 0,5-3 0,0 0 0,3-2 0,-3 0 0,2 0 0,-6 1 0,3-1 0,-2 2 0,1-4 0,-1 0 0,0-1 0,-3 0 0,2 1 0,-2-2 0,1 3 0,-1-4 0,2 1 0,-2-1 0,-2 1 0,0 2 0,-2-1 0,1 3 0,1-5 0,2 3 0,0-3 0,0 1 0,-1 1 0,-2 1 0,1 0 0,-1 2 0,-1 0 0,0-1 0,2 0 0,-1 0 0,3 1 0,-3-2 0,-1 3 0,0 0 0,-1 4 0,0-2 0,3 4 0,0-5 0,4 3 0,1-3 0,2 0 0,0-1 0,3 1 0,3-2 0,2 1 0,1-1 0,-1 1 0,-2 3 0,-3 0 0,-4 2 0,-1-2 0,-3 3 0,0-4 0,1 4 0,2-3 0,3 2 0,0-2 0,-2 3 0,2-2 0,1 2 0,4 0 0,12-2 0,6 2 0,5-2 0,0 0 0,-2 1 0,-6 1 0,3 2 0,-7 1 0,7 1 0,-6-2 0,-3 2 0,-4-2 0,-4 1 0,5 1 0,-2 0 0,1 2 0,-9-5 0,-4 1 0,-2-2 0,1 2 0,10 0 0,3 1 0,5 1 0,-3 0 0,0 0 0,-2 0 0,6 1 0,4 0 0,-1 1 0,-5 0 0,-4-4 0,-5 3 0,3-2 0,2 1 0,6 6 0,1-2 0,8 10 0,-1 0 0,0 0 0,1 2 0,-8-10 0,-3 2 0,-9-5 0,-4 0 0,-3 0 0,1 0 0,2 1 0,0 1 0,-1 0 0,-2 0 0,-1-3 0,-2 4 0,1-2 0,1 5 0,3 0 0,2 1 0,-1 2 0,-1-5 0,-5-3 0,-2-1 0,2 1 0,-1 2 0,5 3 0,-3-2 0,0-1 0,-1-2 0,-4-1 0,6 2 0,-2 1 0,5 4 0,6 6 0,-2 1 0,6 4 0,-8-5 0,-2-5 0,-4-4 0,-3-2 0,0 3 0,3 0 0,0 5 0,1 2 0,4 3 0,-1 1 0,0-5 0,-3-1 0,-4-9 0,-3 2 0,-1-1 0,-1 0 0,2 4 0,-2 0 0,5 4 0,-4 0 0,3 0 0,-2 0 0,0-1 0,0-1 0,-1 6 0,1-5 0,0 8 0,0-4 0,-2 2 0,0-4 0,0 1 0,0-2 0,0 3 0,0 2 0,0 2 0,0 1 0,-2 3 0,2-5 0,-4 1 0,2-1 0,-2-1 0,0 5 0,0-4 0,0 1 0,2-6 0,-1 3 0,3-6 0,-2 2 0,0-2 0,2 0 0,-3 0 0,2-1 0,-2 1 0,3 3 0,-5 1 0,3-1 0,-2-2 0,2-5 0,2-5 0,-1 1 0,0 1 0,-2 7 0,1 6 0,-2 4 0,0 3 0,0-5 0,2 1 0,-3-6 0,4-1 0,-2-2 0,3-1 0,0-1 0,0-2 0,-2 3 0,2 0 0,-2 5 0,2 9 0,0-1 0,0 4 0,0-12 0,0-5 0,0-7 0,0-1 0,0 1 0,0 3 0,0 4 0,2 2 0,-2 1 0,3 0 0,-1 1 0,0-1 0,1-1 0,-2 0 0,2 0 0,-3 1 0,2 1 0,-1-3 0,0 4 0,2-4 0,-3 3 0,3-3 0,-3 2 0,2-2 0,0 4 0,0 1 0,1 5 0,1 0 0,2 3 0,-2-3 0,2-1 0,-3-6 0,-1-2 0,1-4 0,-2-3 0,2 2 0,-1 0 0,0 1 0,1 0 0,-3-2 0,3 2 0,-1 1 0,0 0 0,1 3 0,0-2 0,3 5 0,-1-3 0,0 0 0,-1 0 0,-2-3 0,1 2 0,-1-2 0,1 2 0,1-4 0,-1 0 0,-1-2 0,0-4 0,-2 2 0,1-3 0,1 4 0,1-3 0,1 2 0,-2 1 0,2-2 0,-1 2 0,0-2 0,-1-1 0,-1-3 0,10 6 0,9 0 0,9 4 0,0-2 0,-4-4 0,-10-1 0,-5-3 0,-5 0 0,24 2 0,0 1 0,21 5 0,-7-1 0,-15-2 0,-8-3 0,-15 2 0,-2 5 0,-2 3 0,0 4 0,-1-3 0,2-2 0,-2-1 0,2-4 0,-2 1 0,0-2 0,0 3 0,-2 0 0,0 6 0,-1-4 0,-1 2 0,-1-4 0,1-1 0,-1-1 0,1-1 0,1-2 0,-1 0 0,-1-1 0,0 1 0,-2 0 0,-3 2 0,-1 2 0,-5-2 0,3 3 0,-3-1 0,2-1 0,-4 1 0,0 1 0,1-2 0,-1 4 0,1-4 0,3 1 0,-1 1 0,4-3 0,-3 3 0,3-1 0,-2 2 0,2-1 0,0 0 0,0 1 0,0 0 0,-3 2 0,2 0 0,0 1 0,0 0 0,2-2 0,-1 3 0,2-2 0,-2 2 0,2 0 0,2 1 0,-1 3 0,4-1 0,-4 6 0,5-6 0,-1 3 0,0-6 0,1-1 0,1-2 0,-1 3 0,2 4 0,-2 4 0,0 8 0,1-5 0,0 1 0,2-9 0,0 0 0,0-8 0,0 0 0,0-1 0,2 1 0,1 4 0,1 6 0,4 1 0,-2 0 0,2-3 0,-2-6 0,-4-1 0,6-1 0,-4-2 0,5 5 0,-2-3 0,1 6 0,5 2 0,0 1 0,2 1 0,-1-2 0,-3-2 0,0-4 0,-1 1 0,-4-5 0,2 2 0,-2-2 0,2 0 0,0 2 0,-1-5 0,3 3 0,-2-2 0,2-1 0,-5 0 0,-2-1 0,0-1 0,1 4 0,1 0 0,2 5 0,0-2 0,-2 2 0,0-4 0,-3-2 0,0-3 0,-1 1 0,0 1 0,2-1 0,-1 4 0,1-1 0,1 3 0,1 2 0,-2 0 0,1 1 0,-1-3 0,-1-2 0,1-1 0,-1-1 0,1-1 0,-2-2 0,0 2 0,-1 2 0,2 2 0,-2 1 0,3 2 0,-2 0 0,0 1 0,-1-2 0,0-2 0,0 0 0,0-4 0,0 1 0,0 1 0,0 4 0,0 1 0,-2 5 0,-1 1 0,-1 1 0,-2-2 0,1-5 0,1-2 0,-1-3 0,2 0 0,-1-3 0,0 2 0,1-2 0,-4 2 0,0 1 0,-4 1 0,-1 2 0,-3-1 0,1-2 0,-6 1 0,5-4 0,-3 1 0,3-1 0,1-1 0,0-1 0,-4 1 0,5-3 0,-7 4 0,3-4 0,-8 3 0,3-2 0,-3 2 0,5-2 0,3 0 0,1-1 0,2 0 0,2 0 0,0 0 0,-12-2 0,-6-3 0,-9 0 0,-9-1 0,11-1 0,-3 2 0,12-1 0,3 2 0,1-3 0,1-1 0,-5-6 0,1-1 0,2-3 0,-4-2 0,2-3 0,-3 1 0,3-2 0,4 6 0,3-2 0,5 5 0,0-3 0,5 2 0,-4-7 0,-1 1 0,-7-8 0,5 8 0,-3-2 0,9 7 0,-4-4 0,4 3 0,0-1 0,4 3 0,0 1 0,2-3 0,-5-7 0,-1-4 0,-2-5 0,-2-4 0,4 11 0,-1-6 0,6 15 0,0-7 0,1 8 0,0-3 0,-1 4 0,1 1 0,2 0 0,-2-1 0,1 0 0,-2 0 0,3 6 0,-1-2 0,1 3 0,-2 0 0,-1-1 0,-1 0 0,0-4 0,-5-8 0,-2-2 0,-5-4 0,-5-2 0,3 5 0,2 2 0,6 1 0,0 3 0,2-6 0,-5-7 0,4 5 0,-1-3 0,6 8 0,1 0 0,3-2 0,-3-2 0,-1-7 0,0 0 0,-1-7 0,1 2 0,0 0 0,2 4 0,3 3 0,2 0 0,0-1 0,0-2 0,0 0 0,0 2 0,0-2 0,2 5 0,0-2 0,2 3 0,-1 3 0,2 0 0,-3 6 0,3-1 0,-2 4 0,1-3 0,-1 3 0,1-5 0,-1 1 0,1 0 0,1 1 0,-1 3 0,1 2 0,-2-1 0,1 2 0,1-2 0,-1 1 0,2 2 0,-2-2 0,2 2 0,0-4 0,-1 2 0,3-3 0,-2 1 0,4 0 0,-3-3 0,2 3 0,-1-5 0,0 3 0,0-3 0,0-5 0,-1 3 0,0-1 0,-2 7 0,-2 3 0,1 1 0,-1 0 0,0 0 0,1-1 0,-1 1 0,1-1 0,1-2 0,-1 0 0,1-6 0,-1-4 0,0-3 0,2-2 0,-4 6 0,4-5 0,-3 7 0,2-13 0,2 6 0,-2-7 0,1 8 0,-2 4 0,0 3 0,-3 5 0,3-8 0,-4-3 0,2-5 0,0-1 0,-2 0 0,2 5 0,-2-5 0,0 8 0,-2-4 0,-2 5 0,0-3 0,-8 1 0,4 3 0,-5 1 0,2 1 0,0 0 0,0 0 0,2 4 0,0-1 0,1 3 0,0 1 0,-2-1 0,0 2 0,-3 0 0,-1 0 0,2 0 0,1 2 0,3 0 0,1 3 0,-2-3 0,0 2 0,-3-3 0,1 3 0,-1 0 0,-1 1 0,-8-3 0,6 4 0,-4 0 0,9 4 0,3-1 0,-5 1 0,1-4 0,-4 0 0,-3-2 0,0 1 0,1 0 0,3 2 0,3 1 0,3 0 0,1 0 0,-4-1 0,2-1 0,-4 0 0,0-2 0,-1 3 0,-2-5 0,2 2 0,-4-4 0,0 3 0,0-3 0,-2 3 0,4 0 0,-1 1 0,3 3 0,-8-4 0,0 1 0,-3 0 0,2-1 0,4 4 0,3 0 0,2 1 0,-1 3 0,3 1 0,-1-1 0,5 2 0,3 0 0,-7-1 0,-5 0 0,-5-2 0,-6 0 0,6-1 0,-5 0 0,8 1 0,1 1 0,7 3 0,3-4 0,-2 4 0,-4-5 0,0 1 0,-8-1 0,4-2 0,2 1 0,1-1 0,4 2 0,-1 0 0,3 3 0,2-2 0,2 4 0,-1-5 0,-5 0 0,0-4 0,-4-1 0,2-1 0,2 1 0,3 2 0,4 2 0,3 0 0,1 1 0,0-4 0,0 0 0,0-1 0,0-2 0,0 3 0,0-1 0,0 2 0,0 3 0,0-2 0,0 0 0,0 0 0,1-3 0,3 6 0,3 2 0,0 4 0,0 3 0,-1-1 0,-3-2 0,0-1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27:36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1017 2247 24575,'0'10'0,"0"-2"0,3-8 0,14-9 0,-2-2 0,14-8 0,-10 5 0,2-4 0,-4 1 0,-2-2 0,-4 0 0,-4 1 0,-1-1 0,0-1 0,-2 0 0,2-1 0,-5-4 0,2 5 0,-3-7 0,0-2 0,-2-7 0,-1-1 0,-3-9 0,-2 6 0,-1-3 0,-4 0 0,-2-5 0,-4-3 0,-4-4 0,-1 2 0,-6 2 0,0 2 0,-4 3 0,5 3 0,0 3 0,-1 0 0,2 3 0,-8-4 0,4 5 0,-3-5 0,5 9 0,2 1 0,1 7 0,8 5 0,1 4 0,4 1 0,0-5 0,-6-7 0,-7-8 0,-12-15 0,-7-2 0,-8-11 0,10 14 0,1-4 0,19 17 0,-1-1 0,8 4 0,1-6 0,-1-4 0,2-2 0,-5 0 0,3 7 0,0 6 0,7 12 0,1 5 0,7 8 0,-3 0 0,2-1 0,-1-1 0,0 0 0,1 2 0,-4 6 0,-3 14 0,-6 4 0,0 10 0,2-8 0,3-3 0,2-7 0,2-3 0,0-1 0,2-2 0,1 1 0,-1-1 0,5-1 0,-4-11 0,4-11 0,0-16 0,0-9 0,-2 2 0,2 2 0,-4 9 0,4 2 0,-4 7 0,4 6 0,-3 4 0,2 5 0,0 1 0,15 22 0,-4-6 0,12 18 0,-9-14 0,-4-2 0,-3-6 0,-2-3 0,-1-3 0,2 0 0,0 0 0,1 1 0,0 0 0,0 0 0,4 1 0,-3-2 0,6 3 0,-2-2 0,0 2 0,-1-3 0,-5 2 0,5-2 0,0 1 0,1-1 0,-1 2 0,-5-2 0,3 2 0,5 0 0,3 1 0,2-1 0,-6 1 0,-2-3 0,-2 2 0,0-1 0,0 0 0,-2 0 0,-2-1 0,0 0 0,1 0 0,2 2 0,0-2 0,1 3 0,-4-2 0,-1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29:50.27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75 2510 24575,'-9'14'0,"-1"1"0,3-2 0,0 4 0,-2-1 0,3 5 0,-1 4 0,2 1 0,-1 11 0,4-2 0,-2 5 0,3 4 0,-1-3 0,2 3 0,0-9 0,2 4 0,-1-10 0,1 5 0,0-3 0,-2-3 0,3 0 0,0 0 0,1 0 0,1-2 0,1 4 0,4-2 0,0 0 0,3 6 0,1-3 0,2 4 0,1 5 0,6 2 0,3 13 0,-1-3 0,0 3 0,-9-11 0,0-4 0,-1-2 0,0-3 0,1 2 0,-2-3 0,2 3 0,-2 7 0,3-2 0,6 14 0,0-6 0,2 6 0,-6-11 0,-3-5 0,-4-6 0,1 0 0,2-1 0,0 4 0,1 1 0,1 1 0,-3 1 0,1-9 0,-1-2 0,-2-6 0,5 3 0,5 4 0,17 14 0,14 11 0,9 6 0,2 1 0,-17-16 0,-15-11 0,-18-17 0,-7-4 0,-4-7 0,1-1 0,-2-2 0,1 1 0,0 2 0,1 5 0,2 2 0,4 9 0,3 1 0,2 8 0,7 7 0,-6-3 0,7 7 0,-8-11 0,0 2 0,-1-5 0,-3-4 0,2-1 0,-6-5 0,1-4 0,1 2 0,-2-1 0,3 0 0,-1-1 0,5 2 0,1-3 0,5 6 0,-1-3 0,3 3 0,0-2 0,8 3 0,0-1 0,9 5 0,-2-2 0,-1 2 0,-3-3 0,-6-1 0,5 0 0,-2-2 0,10 11 0,3-2 0,9 13 0,3-2 0,11 6 0,9-2 0,-2-4 0,-28-17 0,1-2 0,34 15 0,10 1 0,-14-8 0,1-6 0,-15-4 0,1-5 0,-8-1 0,-1-2 0,7-2 0,1 1 0,7-3 0,0 2 0,14-6 0,-17 3 0,18-2 0,-28 2 0,10-2 0,-10-1 0,5 0 0,5-1 0,9 1 0,12-2 0,-3 0 0,0 0 0,2 0 0,-11 0 0,4 0 0,-15 0 0,7 0 0,-11 0 0,14-2 0,-4-6 0,11-1 0,4-8 0,8-1 0,3 2 0,-3-1 0,-5 5 0,3-2 0,-19 2 0,-8-3 0,-21 7 0,-12 0 0,-6 3 0,-4-1 0,1-1 0,3-5 0,1 3 0,0-3 0,-4 5 0,2-1 0,5-4 0,6-2 0,7-8 0,-4 3 0,-5-3 0,-8 8 0,-4-1 0,-2 4 0,8-7 0,5 0 0,14-8 0,0-1 0,-3 3 0,-4-1 0,-18 12 0,-5 0 0,-10 7 0,-4 1 0,0 1 0,-2 1 0,0-1 0,0-2 0,0-2 0,-3-5 0,0-4 0,-3-2 0,-2-6 0,0 0 0,-2-3 0,1 0 0,2 2 0,-1 4 0,1 4 0,0 1 0,0-1 0,0 0 0,-2-1 0,0 1 0,-1 3 0,2 2 0,0 0 0,3 2 0,-3-6 0,0-1 0,0-4 0,-2-6 0,3 2 0,0-2 0,2 4 0,1 4 0,0-1 0,1 1 0,-1-5 0,0 3 0,0-1 0,2 2 0,0-5 0,2-2 0,0-15 0,0-2 0,0-9 0,2 6 0,1-1 0,1 5 0,3-1 0,-2-1 0,2 2 0,-5 2 0,2 8 0,-2 1 0,2 4 0,0 0 0,0-4 0,2 4 0,-1-2 0,1 2 0,-2 7 0,1 1 0,-1 3 0,3-6 0,1-3 0,2-1 0,5-6 0,-1 7 0,8-8 0,1 3 0,5-3 0,0-2 0,-6 4 0,7-2 0,-11 5 0,10-1 0,-7 8 0,3-4 0,-3 5 0,2-3 0,-2-2 0,2 3 0,1-9 0,2 6 0,7-8 0,-1 3 0,3 2 0,-1-2 0,-2 6 0,-6 1 0,3 4 0,-3-2 0,9-7 0,5 0 0,-2-3 0,4 7 0,-5 3 0,7 0 0,-3 4 0,4 0 0,-1 3 0,-12 5 0,-2 3 0,-10 1 0,-3 1 0,-1 1 0,-4 1 0,3 1 0,-1 0 0,11-4 0,-1-2 0,12-2 0,-4-4 0,3 4 0,-4-3 0,-4 5 0,-3-2 0,2 1 0,-7-1 0,5 1 0,-2 3 0,-1 2 0,1-1 0,-5 2 0,2-1 0,-3 2 0,3 1 0,-6 0 0,0 0 0,3 2 0,3-3 0,9 2 0,6-1 0,17 2 0,26 0 0,-25 2 0,3-1 0,9 3 0,2 0-228,7 1 0,0 1 228,-4 0 0,-2 1 0,-9 0 0,-2-1 0,0-1 0,0 0 0,33 9 0,-29-7 0,2 0 0,-7 2 0,0 1 0,6 1 0,-1 0 0,-8 0 0,-2 0 0,39 12 0,-23-6 0,-16-1 456,-24-7-456,-1 0 0,-11-3 0,1 0 0,-1-1 0,0 4 0,9 3 0,-6 1 0,7 2 0,-7-2 0,-1 1 0,0 0 0,-2 0 0,1 6 0,2 0 0,4 4 0,2 4 0,7 6 0,2 0 0,2 6 0,5-1 0,-3 0 0,-5-4 0,1-1 0,-9-8 0,11 6 0,-1-3 0,6-2 0,-2 4 0,0-5 0,-5 4 0,2 1 0,-5 1 0,2 3 0,-4-1 0,3 6 0,-2-6 0,5 7 0,-2-6 0,-1 4 0,0-4 0,-7-1 0,1-1 0,-7-6 0,0 3 0,2 0 0,-2 0 0,4 0 0,-1 0 0,1 0 0,-1 2 0,-2-4 0,3 1 0,-2-4 0,4-1 0,0 4 0,-2-5 0,7 7 0,1-3 0,7 8 0,3-3 0,-1-2 0,0-7 0,-4-4 0,-3-4 0,0 0 0,4-4 0,5 2 0,5-6 0,-4 2 0,-4-5 0,-3 0 0,-10-1 0,0-1 0,-8-2 0,-1 0 0,1 0 0,1-2 0,11-1 0,8-3 0,5 1 0,0-4 0,-10 3 0,-6-3 0,-7 1 0,-7 0 0,-2-2 0,-3 0 0,-1-3 0,1-1 0,-2-2 0,3-1 0,-2 1 0,1-3 0,-1-2 0,-2-2 0,1-4 0,-2-7 0,-2-2 0,-2-7 0,-5 2 0,0 0 0,-2 3 0,0 1 0,1 2 0,1 4 0,1 3 0,2-3 0,0 8 0,2-4 0,-2 2 0,4 0 0,-2 2 0,2-1 0,0 6 0,0-4 0,0 3 0,0-3 0,0 0 0,0 0 0,0 4 0,1 1 0,1 1 0,2 3 0,1-2 0,-2 3 0,6 0 0,-2-4 0,5 5 0,-2-1 0,1 2 0,0 0 0,0-3 0,3 1 0,1-2 0,2 1 0,-1-1 0,-2 1 0,-2-2 0,-2 4 0,-1-4 0,-2 4 0,-2-4 0,-3 2 0,1-4 0,-3 3 0,2 0 0,-2 2 0,-2 0 0,-2-2 0,1 3 0,-6-4 0,2 3 0,-4-1 0,1-2 0,-1 1 0,-5-1 0,2-1 0,-6 1 0,-7-3 0,7 7 0,-9-1 0,12 9 0,3 1 0,0-1 0,4 2 0,-1 0 0,1 1 0,-1 0 0,1 0 0,1 1 0,-1 0 0,1 2 0,-2-1 0,1 1 0,-1 2 0,-1 0 0,0 2 0,1-1 0,0 0 0,2-1 0,-2 2 0,1 2 0,-1-4 0,1 4 0,1-4 0,-3 2 0,0 0 0,-3 0 0,2-2 0,1 0 0,1-2 0,2 1 0,1-2 0,-1-1 0,-1 1 0,-1-2 0,-1 2 0,1-2 0,-1 0 0,-6 0 0,-7 0 0,-10-2 0,-5-3 0,-7 0 0,2-2 0,7 1 0,12 3 0,12-2 0,7 5 0,1-3 0,0-1 0,-1-1 0,-5-6 0,2 0 0,-4-4 0,6-1 0,1 1 0,1 0 0,4 4 0,1 1 0,1 1 0,0 1 0,0-1 0,1-3 0,0 1 0,2-1 0,-3 2 0,3-1 0,-1 4 0,2-1 0,-1 2 0,1 1 0,-1-2 0,0 3 0,1-1 0,-1 1 0,1-1 0,1 0 0,-1-2 0,2 0 0,-2 0 0,4-2 0,-4 0 0,3 0 0,-5 2 0,-1-1 0,1 0 0,-2 0 0,2-1 0,-2 2 0,0 1 0,0 1 0,0 2 0,-2-4 0,0 0 0,-2-4 0,-2 1 0,-3-2 0,-1 2 0,-3-1 0,5 3 0,-6 0 0,6 2 0,-11 0 0,4 0 0,-3 0 0,-9 1 0,2-1 0,-12-1 0,-7 2 0,2-1 0,6 5 0,13-1 0,13 2 0,5 0 0,1 0 0,-1 0 0,1 3 0,-1 0 0,0 2 0,2 0 0,-1-3 0,3 2 0,-2-6 0,-2-2 0,-2-4 0,-2-3 0,0 1 0,2-2 0,0 0 0,-2 0 0,4 0 0,-4-3 0,5 2 0,-1-4 0,2 1 0,-2-1 0,-1-1 0,-1 1 0,0 4 0,2 2 0,-1 4 0,4 0 0,-1-1 0,1 1 0,-1 2 0,-2 1 0,-2 3 0,-1 1 0,-2 1 0,1 0 0,2 2 0,-1-3 0,4 2 0,-3-1 0,1 3 0,-1 1 0,-3 2 0,3 1 0,-5 0 0,3 5 0,0-2 0,-4 11 0,4 0 0,-3 4 0,5-5 0,1-3 0,1-3 0,2-3 0,-2 2 0,1-5 0,-2-2 0,3-2 0,1 0 0,-1-2 0,-1 2 0,0-1 0,-2-1 0,0-1 0,-1 1 0,2-2 0,-1 0 0,3-1 0,-2 0 0,-2 0 0,-1-2 0,0 1 0,-1-3 0,-3-1 0,-7-3 0,-1 0 0,-3-1 0,4 2 0,3 1 0,2 0 0,0 2 0,3-3 0,-1 2 0,2-2 0,1 0 0,0 0 0,2 1 0,2-1 0,0 2 0,0-2 0,1-2 0,-3-1 0,2-3 0,-1 1 0,1 0 0,0 0 0,1 0 0,-1-2 0,1 1 0,1 0 0,-1 0 0,0 1 0,2 2 0,-1-1 0,3 3 0,-2-1 0,2-3 0,0 3 0,0-3 0,0 1 0,0 1 0,0 2 0,0 2 0,0 2 0,2-1 0,0-1 0,3-4 0,-1 1 0,1-3 0,-2 0 0,0 3 0,-1-1 0,0 3 0,-2 1 0,0 1 0,-2 0 0,0 1 0,-1 0 0,-1 3 0,-1-1 0,-2 0 0,-2 0 0,-3-1 0,-4 3 0,1-4 0,-6 4 0,-2-4 0,-6 4 0,-6-4 0,8 4 0,1-2 0,9 2 0,0 0 0,3 0 0,-2 1 0,2 0 0,-3 2 0,4-1 0,0-1 0,4 1 0,0-2 0,4 0 0,-2 1 0,2 0 0,-1 0 0,1-1 0,-3 0 0,-1-4 0,-7-2 0,-2-5 0,5 2 0,1 2 0,7 4 0,3-1 0,-1 1 0,1-4 0,-2-4 0,1 0 0,-1-2 0,0-1 0,2 1 0,-1-2 0,3 4 0,-2-2 0,2 0 0,2-4 0,0 2 0,0-4 0,1 5 0,-1-1 0,0 1 0,-1 1 0,1 3 0,0 0 0,1 2 0,0-2 0,2 1 0,-1-4 0,3-2 0,-3 0 0,-1 2 0,-1 2 0,-2 2 0,0 0 0,-2 0 0,2 2 0,-2 0 0,0 2 0,2-2 0,-3 3 0,-1-3 0,0 2 0,-2-2 0,0 0 0,-2 0 0,-5-4 0,0 3 0,-1-2 0,2 3 0,3 2 0,2-1 0,2 4 0,-2-2 0,-2 1 0,-4-2 0,-3 2 0,-9-3 0,-2-1 0,-8 1 0,9 0 0,7 3 0,6 2 0,6 1 0,-4 0 0,1 0 0,1 1 0,2 0 0,0 0 0,2 1 0,-1-2 0,-1 2 0,3-1 0,-2-1 0,0 4 0,-1-3 0,0 3 0,2 1 0,-3 2 0,3 2 0,-3-1 0,4 2 0,-1-1 0,1 1 0,2-1 0,-1 3 0,1-3 0,-1 6 0,-3-1 0,2 5 0,-2-1 0,0 0 0,-1-2 0,2-3 0,-2-1 0,5-4 0,-5-1 0,5-1 0,-1-1 0,-2-3 0,-2 1 0,-4-2 0,-3 3 0,-1-1 0,-12-1 0,0 0 0,-10-2 0,-3 0 0,1 0 0,1 0 0,9-2 0,10 2 0,8-2 0,6 1 0,7-12 0,1-4 0,5-14 0,0-1 0,2 3 0,3-4 0,-1 4 0,-2 0 0,1 2 0,-3 5 0,2 4 0,-1-3 0,0 6 0,-2-2 0,-2 1 0,-2 2 0,-1-1 0,1 4 0,-2 1 0,0 3 0,-1 0 0,2 0 0,-2-2 0,2 2 0,-2-2 0,0 1 0,0 0 0,0-3 0,-2 1 0,2 0 0,-3 1 0,2 4 0,-2 0 0,1-1 0,-2 1 0,1-2 0,-2 0 0,-1-3 0,-1 2 0,0-4 0,2 5 0,0 0 0,1 0 0,-1 0 0,1-5 0,-6 1 0,2-4 0,-4 4 0,3-1 0,1 3 0,1 1 0,0 1 0,0 0 0,0 0 0,1 1 0,1 1 0,0 1 0,-1 1 0,-4-1 0,0-1 0,-3 0 0,0-2 0,2 1 0,-3-2 0,2 2 0,-2-4 0,0 4 0,5 1 0,-1 2 0,6 2 0,-6 0 0,-5 4 0,1-2 0,-5 4 0,7-1 0,0 0 0,-2 1 0,3-2 0,0 0 0,3 1 0,0-2 0,1 1 0,-2 0 0,-1 1 0,-4 3 0,-1-2 0,0 0 0,4-1 0,3-1 0,2-3 0,3 3 0,-2-2 0,-1 2 0,1-1 0,-2 0 0,3-1 0,1-2 0,1-1 0,-3 3 0,3-1 0,-7 5 0,5-1 0,-1-2 0,2 1 0,-2-1 0,-1 0 0,-1-1 0,0-1 0,2 0 0,-4-6 0,-2-6 0,-4-11 0,-7-2 0,7 1 0,-3 4 0,11 3 0,-1 1 0,4 1 0,-1-2 0,-1-4 0,2 0 0,-3-3 0,0-1 0,-1-3 0,0-4 0,-2 1 0,1 0 0,-4 5 0,2 3 0,-4-1 0,2 6 0,-2-3 0,-4 2 0,-1 0 0,-7 0 0,0 0 0,-3 6 0,1 1 0,-1 6 0,1 1 0,1 2 0,5 2 0,5 1 0,3 1 0,-1 3 0,-2-1 0,1 2 0,-1-2 0,4 1 0,2-1 0,1 2 0,-1 0 0,-4 6 0,-7 8 0,-9 6 0,-3 6 0,4-5 0,3-6 0,10-6 0,4-5 0,2 0 0,0-2 0,-8 4 0,-5-2 0,-4 3 0,2-4 0,7-4 0,9-1 0,3-3 0,4 0 0,1 1 0,-1 0 0,0 0 0,1-1 0,-2 0 0,-1-1 0,-4 0 0,1-2 0,-3 0 0,1-1 0,2-1 0,2 1 0,1-1 0,0-2 0,-1-2 0,-1-3 0,0 1 0,0-2 0,2 3 0,1-3 0,3 1 0,-1-6 0,2 0 0,0-1 0,1-1 0,1 3 0,0-3 0,2 3 0,-1 1 0,1 1 0,0-1 0,3-2 0,1-2 0,3-7 0,4 0 0,-1-7 0,-1 9 0,-4 0 0,-3 9 0,-3 6 0,-1 0 0,-1 6 0,-1-3 0,-1 2 0,-6-4 0,-2 2 0,-4-2 0,-6 0 0,-10-2 0,-9-2 0,-11-4 0,-4 2 0,0-2 0,0 5 0,10 2 0,7 4 0,12 3 0,9 0 0,8 2 0,5 0 0,-4 1 0,-3 0 0,-3 0 0,-6-2 0,-5 2 0,-2-2 0,0 2 0,10 0 0,6 0 0,5 0 0,-1 0 0,-2 0 0,-3 0 0,1 2 0,-2-1 0,1 4 0,1-1 0,1 3 0,-1-2 0,1 2 0,-2 0 0,1 1 0,-1 0 0,1 2 0,1-2 0,0 3 0,1 1 0,-1 0 0,-4 3 0,1 0 0,-1-1 0,3-4 0,1-1 0,2-4 0,0-2 0,0 1 0,-3-3 0,-1 1 0,-6 1 0,-7 0 0,-5-1 0,-11-2 0,-1-3 0,-13-4 0,9 1 0,-5-3 0,18 5 0,6-4 0,12 2 0,6-2 0,2 1 0,0-5 0,0 3 0,-1-6 0,0 2 0,0-4 0,0-1 0,2 0 0,-2-1 0,4 3 0,0-1 0,3 1 0,0-3 0,0-1 0,0-5 0,0 5 0,2-4 0,0 4 0,0 0 0,1 2 0,-1 1 0,0 3 0,-1-1 0,1 2 0,0 1 0,1 0 0,-1 1 0,0 1 0,-2 3 0,0 2 0,0 1 0,0 1 0,-3 1 0,-1 0 0,-6 0 0,-3 2 0,-1-2 0,-2 1 0,4 0 0,-3 0 0,1 1 0,-2 0 0,0 0 0,2 0 0,-3 0 0,-1 0 0,-4 1 0,4 1 0,2 0 0,5 1 0,3-1 0,2 0 0,1 1 0,0-1 0,0 3 0,-2-1 0,1 1 0,3-5 0,1 0 0,2-7 0,-2-3 0,-1-6 0,-3-4 0,-3-5 0,1 3 0,-2-6 0,1 9 0,0-3 0,0 8 0,0-1 0,1 1 0,-3-2 0,0 3 0,0 1 0,3 5 0,2 2 0,-1 1 0,-1 0 0,-5 1 0,-7-1 0,-1 2 0,2 0 0,5 1 0,5 0 0,2 0 0,0 1 0,0 0 0,0 1 0,-3 1 0,-4 2 0,-1-1 0,-2 0 0,4 2 0,0 1 0,2 1 0,-1 0 0,3-2 0,2 0 0,2 0 0,0 2 0,1 2 0,-3-1 0,3 4 0,-1-3 0,3 1 0,0 0 0,2-2 0,0-1 0,0-1 0,0-1 0,0 2 0,0 3 0,0 1 0,-1 1 0,-1 2 0,0-1 0,-1 2 0,1 0 0,-2-3 0,0-2 0,-1 0 0,0-1 0,-2 0 0,0-4 0,3 0 0,-1-3 0,2 0 0,-3-1 0,-6 1 0,-2-2 0,-12 0 0,-3-3 0,-5-3 0,5 0 0,4-2 0,10 1 0,3-2 0,5-1 0,0-4 0,-1-2 0,0-1 0,-2-1 0,3-1 0,-4-1 0,-1-5 0,-2-4 0,-2 6 0,-1 1 0,6 12 0,-1 3 0,5 3 0,0 3 0,2 1 0,-3 0 0,-1 1 0,-2 0 0,-6 4 0,0-2 0,-3 5 0,1-1 0,1 3 0,0 1 0,5 2 0,0 0 0,4-1 0,0 2 0,0 0 0,4 1 0,0 3 0,2-2 0,0 3 0,3-3 0,-2-1 0,2 2 0,0-1 0,0 3 0,0 1 0,0 4 0,2 1 0,0 3 0,0 0 0,0-6 0,-2 0 0,0-11 0,0 0 0,0-4 0,0-2 0,0 2 0,0-2 0,0 1 0,0 2 0,-1-3 0,-3 4 0,0-2 0,-1-2 0,0 0 0,-1-3 0,-2 0 0,0-1 0,-2-1 0,3 2 0,-5-4 0,0 0 0,-9-1 0,1-3 0,-1 1 0,2-3 0,5 0 0,-3-7 0,-4-9 0,-6-9 0,3 2 0,-2 3 0,14 7 0,2 5 0,3 2 0,0 2 0,0 6 0,1 1 0,1 5 0,0 0 0,-2 2 0,-4 1 0,-2 3 0,-5 2 0,0 1 0,-3 2 0,6-1 0,-2 1 0,6 1 0,0-2 0,3 2 0,1-3 0,3 3 0,-1-5 0,3 5 0,0-3 0,-1 2 0,3 0 0,-3 1 0,2-3 0,-2-1 0,3 1 0,-2-1 0,2 1 0,0 4 0,-2-2 0,2 5 0,-2-4 0,2 1 0,0 1 0,0-1 0,-1 0 0,-1-1 0,-3 2 0,-1 1 0,1 1 0,-2 1 0,5-6 0,-3 2 0,3-6 0,-3 5 0,1-4 0,-1 1 0,0 0 0,1-3 0,-3 2 0,0-3 0,-3 3 0,-4 1 0,-2 2 0,-4-2 0,4-1 0,-1-3 0,1 0 0,-7-3 0,-4 2 0,-7-4 0,2 2 0,4-2 0,5 0 0,4 0 0,6 0 0,0 0 0,6 0 0,-2-1 0,-3-1 0,1-2 0,-3 0 0,2-1 0,0-2 0,1 0 0,-2 0 0,0-1 0,1 5 0,0-3 0,5 5 0,-3 0 0,4 1 0,-4 1 0,1 1 0,0 2 0,-1 1 0,3 0 0,-2 0 0,3 2 0,1-2 0,2 2 0,1 1 0,-1 3 0,-1 5 0,2 0 0,-3 5 0,4 1 0,0 1 0,-1 7 0,1-7 0,-1 13 0,2-7 0,0 5 0,0-8 0,0-4 0,0-5 0,0-1 0,0-2 0,0-4 0,0-1 0,0-4 0,0 2 0,0-2 0,0 2 0,-1 0 0,-3 1 0,-1 1 0,-4 1 0,0 1 0,0-3 0,-1 1 0,1-2 0,-1-2 0,-2 2 0,-2-2 0,-1 2 0,-2 0 0,0-2 0,-3 0 0,-2-1 0,-3 0 0,0-2 0,2 1 0,-1-1 0,1 0 0,3-1 0,-1-1 0,4 0 0,3-1 0,-3 0 0,2 0 0,3 1 0,3 0 0,4 0 0,2 0 0,-2 0 0,-5 1 0,-2 1 0,-7 0 0,1 3 0,-9-2 0,1 4 0,-2-3 0,5 2 0,5-3 0,3 1 0,-1 4 0,0-2 0,-2 8 0,0-5 0,2 2 0,-1-3 0,1-1 0,1 1 0,-4 0 0,-5 5 0,-5-2 0,-3 1 0,-1-3 0,7-4 0,3-2 0,8-2 0,3-1 0,-10-4 0,-6-1 0,0-3 0,2 2 0,14 1 0,3 3 0,3-5 0,-1 0 0,-2-5 0,1-1 0,3 0 0,4 4 0,-1-5 0,2 5 0,-2-6 0,4-1 0,-1-1 0,3-2 0,5 1 0,-1-1 0,9-2 0,-4 3 0,4 1 0,-5 1 0,5 3 0,-4 1 0,5 3 0,-4 1 0,-1-1 0,0 3 0,-3 0 0,1 2 0,0 0 0,1 1 0,2-1 0,-2-1 0,0 3 0,2-5 0,-1 4 0,3-6 0,0 0 0,-2 0 0,-4 1 0,-2-1 0,-1 2 0,2-5 0,-4 3 0,2-5 0,-4 3 0,-1-1 0,0 0 0,-2-2 0,0 0 0,-2-3 0,0 1 0,-3-1 0,0-1 0,-2 1 0,-4 1 0,2 1 0,-3 1 0,0 2 0,0 1 0,-1 4 0,1 2 0,0 1 0,1 1 0,-6-2 0,6 1 0,-6-3 0,6 3 0,0 0 0,3 1 0,2 3 0,-2-2 0,-2 2 0,-9 0 0,-8 0 0,-1 2 0,-3-2 0,5 2 0,4-2 0,4 0 0,3 2 0,1-2 0,0 3 0,0-3 0,0 2 0,1-1 0,0 0 0,1 0 0,-6-1 0,-9 0 0,1 0 0,-8 0 0,3 0 0,5 0 0,2 2 0,10-2 0,5 2 0,4-2 0,0 0 0,1 0 0,-1 0 0,-2 1 0,1 0 0,-2 2 0,1-1 0,0 1 0,-2 1 0,5-1 0,-2-1 0,4 0 0,-2-1 0,-4 4 0,0 1 0,-5 4 0,0 0 0,1 1 0,0-1 0,1 0 0,1-1 0,-2 1 0,1 2 0,-3 0 0,2 2 0,-2-2 0,0 0 0,-2 0 0,-2 2 0,-3-1 0,0 0 0,3-4 0,4 1 0,-1-2 0,3 3 0,-5-1 0,1 0 0,-5 3 0,1-2 0,1 2 0,3-4 0,6 0 0,1-2 0,2-2 0,-1 3 0,-1-2 0,-3 4 0,-1 2 0,0-1 0,-3 7 0,3-3 0,-5 4 0,4-1 0,1 0 0,1-4 0,1 1 0,1-1 0,2-2 0,0 0 0,4-2 0,-1-1 0,0 0 0,1 1 0,-1 0 0,0 4 0,-1 0 0,1 5 0,0-1 0,-1 2 0,2-4 0,-1-3 0,2-2 0,-1-1 0,1 0 0,-1 2 0,0 2 0,-1 0 0,1 3 0,-2-1 0,0-1 0,-1-1 0,2-4 0,1-1 0,-1-2 0,5 0 0,-7 1 0,3 2 0,-4 4 0,-3 2 0,-2 2 0,-1-2 0,0 0 0,1-1 0,0-1 0,-1 2 0,-4 0 0,0-2 0,1-1 0,5-3 0,0-3 0,2 1 0,-1-1 0,-1 2 0,2-4 0,1 2 0,0-2 0,0-1 0,1 2 0,-4 0 0,1 2 0,-3 1 0,5-2 0,-3 1 0,5-2 0,-2 0 0,2 0 0,0 0 0,0-2 0,0 3 0,0 0 0,0 0 0,0 3 0,0-1 0,-2 1 0,2 0 0,-2 1 0,4-3 0,0-1 0,1-2 0,1 0 0,-1-1 0,-1 3 0,-1-1 0,1 3 0,-2 2 0,3-1 0,-1 0 0,0-1 0,3-2 0,-3-2 0,5-2 0,-2 1 0,0 1 0,0 0 0,-1 0 0,-1 4 0,1-2 0,-1 3 0,-1 2 0,0-1 0,-1 1 0,1-4 0,3-1 0,-1 0 0,1-2 0,-2 4 0,1-1 0,-1 4 0,-1 0 0,-1 4 0,1-1 0,0 1 0,1-2 0,1-5 0,1-1 0,-2-4 0,4 2 0,-2-2 0,1 1 0,0-2 0,0 1 0,4-2 0,-1 2 0,2 0 0,-3 3 0,1-2 0,-2 0 0,2-1 0,-1-2 0,0 1 0,2-1 0,-3 3 0,3 2 0,-1 1 0,1 1 0,2 0 0,-2-4 0,3 0 0,-5-3 0,2-1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30:19.89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29 1 24575,'0'12'0,"0"0"0,0 2 0,0 1 0,0-1 0,0 5 0,0-4 0,0 2 0,0-2 0,0 1 0,0 1 0,0 2 0,0 1 0,0 0 0,0 1 0,0-1 0,0 7 0,0 1 0,0 7 0,0-1 0,0-2 0,0-2 0,0-2 0,0 3 0,-2 1 0,2 2 0,-2 0 0,2 3 0,-2-4 0,1-3 0,-1 0 0,2-6 0,0 3 0,-1-6 0,0 4 0,0 0 0,1 0 0,0 5 0,-2-4 0,1 5 0,-2 0 0,2-3 0,-1 3 0,2-9 0,-1-1 0,0-6 0,0 1 0,1 0 0,-2 3 0,2 1 0,-2-2 0,2 1 0,0-6 0,0 0 0,0-3 0,0 1 0,0 1 0,0 0 0,1 0 0,0 1 0,2-2 0,-3-1 0,2-1 0,-2-2 0,0 0 0,1-2 0,0 0 0,0-2 0,-1-1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30:32.89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58 1602 24575,'21'16'0,"4"-2"0,17 9 0,1-2 0,5-1 0,-4-2 0,-9-7 0,-4-2 0,-10-6 0,-6 1 0,0-4 0,-2 2 0,11-2 0,4 0 0,5 1 0,6 0 0,-7 1 0,8-2 0,-5 0 0,2 1 0,3 2 0,1 1 0,6 1 0,-2 0 0,-8-3 0,-3 2 0,-9-4 0,5 4 0,-4-2 0,5 1 0,-6-1 0,0-2 0,-7 0 0,-4 0 0,-4-2 0,-3 2 0,-2-2 0,3 2 0,-1 0 0,9 0 0,0-2 0,14 2 0,3-4 0,10 2 0,-7-1 0,6-1 0,-13 3 0,5-1 0,-3 0 0,-3 0 0,0 0 0,-7-2 0,-2 4 0,-8-3 0,2 2 0,-5 0 0,0-1 0,0 0 0,3-2 0,1 1 0,2-2 0,1 1 0,-1-1 0,3 0 0,-1 1 0,3-5 0,-1 3 0,1-2 0,-5 2 0,1 1 0,-6 3 0,1-1 0,-5 2 0,0 0 0,-1 1 0,-1 0 0,2 0 0,2-2 0,3 2 0,1-3 0,1 2 0,-3 0 0,-2 1 0,-2 0 0,-2-2 0,1 0 0,2-2 0,-2 1 0,4-4 0,-4 0 0,1-2 0,-1-1 0,-1 1 0,1-3 0,-1-4 0,0 0 0,1-11 0,0 0 0,0-5 0,-1-4 0,-1 3 0,-2-7 0,0 5 0,0-5 0,0 5 0,0 0 0,0-1 0,-5-2 0,2-9 0,-4-1 0,2 1 0,-1 3 0,1 6 0,-2-2 0,1 5 0,1 0 0,1 7 0,0 1 0,2-1 0,-1-1 0,1-5 0,0 0 0,0-1 0,-1 0 0,1 7 0,2 4 0,0 2 0,0 2 0,0-1 0,0-2 0,0 1 0,0-1 0,0 4 0,0 1 0,0 4 0,0-3 0,0 3 0,0-3 0,0-1 0,0-7 0,2-2 0,-1-4 0,1-3 0,-2 5 0,0 3 0,0 6 0,-2 6 0,0-1 0,0 2 0,0 0 0,1 5 0,0 3 0,-6 3 0,-5 0 0,-11 4 0,-12 1 0,-9-1 0,-4 0 0,-2-2 0,8 0 0,12 0 0,6 0 0,14 0 0,0 0 0,1 0 0,-3 0 0,-4 0 0,-10 0 0,-3 0 0,-2 0 0,3 0 0,5 0 0,5 0 0,3-1 0,2 0 0,-4 0 0,1 1 0,-15-3 0,-1 3 0,-6-2 0,1 2 0,8 0 0,-1 0 0,5 0 0,-6 0 0,5 0 0,-2 0 0,6 0 0,3 0 0,-6 0 0,2-2 0,1 2 0,5-2 0,6 2 0,0 0 0,-1 0 0,-6 0 0,-3 0 0,-7 0 0,-4 0 0,-2 0 0,5 0 0,4 0 0,5 0 0,1 0 0,-1 0 0,0 0 0,-1 0 0,3 0 0,-3 1 0,3 0 0,-3 0 0,3-1 0,2 0 0,2 0 0,7 0 0,-1 0 0,4 0 0,-4 0 0,2 0 0,-4 2 0,-1-2 0,0 2 0,-2-2 0,2 1 0,-1 0 0,1 0 0,-1-1 0,3 0 0,-3 0 0,5 2 0,0-2 0,0 2 0,0-2 0,-2 0 0,-6 0 0,0 1 0,-6 0 0,3 0 0,2-1 0,2 2 0,7-2 0,0 2 0,4-1 0,-3 0 0,1 2 0,-2-3 0,1 3 0,1-3 0,2 2 0,1 0 0,0 1 0,-6 2 0,-1 4 0,-9-2 0,3-2 0,-1 0 0,8-5 0,2 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30:48.68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2503 96 24575,'-66'0'0,"0"0"0,16 1 0,-35-3 0,7 0 0,55 1 0,-27-2 0,41 3 0,-3 0 0,-4 0 0,-1 0 0,0-2 0,3 2 0,2-2 0,-5 2 0,-6 0 0,-34-2 0,25 2 0,-54-2 0,10 2 0,-13-6 0,-22-4 0,13 1 0,33 6 0,1 0 0,-25-5 0,-11-2 0,31 3 0,43 5 0,-5 2 0,6-4 0,2 4 0,2-2 0,6 2 0,-4-1 0,7 0 0,-5 0 0,-1 1 0,-5-2 0,1 1 0,-1-1 0,5 2 0,6 0 0,-1 0 0,-4-1 0,-14 0 0,-10-3 0,-1 4 0,-1-3 0,14 3 0,5 0 0,8 0 0,1 0 0,2 0 0,-4 0 0,3 0 0,-5 0 0,-5 0 0,-7 0 0,-7 0 0,0 0 0,8 0 0,6 0 0,11 0 0,1 0 0,3 0 0,2 0 0,1 0 0,1 0 0,0 0 0,-5 2 0,-3-2 0,-7 4 0,1-2 0,0 1 0,9-1 0,5 1 0,1 1 0,2 3 0,-3 4 0,1 4 0,-2 4 0,3-3 0,-2 0 0,5-4 0,-2-1 0,1 0 0,0 4 0,0 1 0,1 2 0,0 1 0,0-2 0,0 1 0,0-1 0,0 5 0,2 1 0,-2 5 0,2 3 0,-2-3 0,0 6 0,0-10 0,1 3 0,0-10 0,0 7 0,-1-5 0,2 5 0,-2-5 0,2 3 0,-2 0 0,2 2 0,-2 1 0,2 0 0,-2-4 0,0-2 0,0-5 0,0 3 0,2 1 0,-2 4 0,2 4 0,-2 4 0,0-1 0,0 2 0,0-6 0,0 5 0,0-4 0,0 7 0,0-4 0,0 5 0,1-6 0,0-2 0,1-2 0,-2-4 0,1 5 0,0 0 0,2 0 0,-3 2 0,2-5 0,-2 6 0,0-6 0,0-1 0,0-5 0,0-4 0,2-2 0,-2 0 0,2 6 0,-2-2 0,0 7 0,1-4 0,-1-3 0,4-6 0,-4-3 0,9-3 0,5 0 0,18 0 0,7-2 0,10 2 0,2 1 0,-3-1 0,-5 1 0,-9-1 0,-8-2 0,-4 0 0,3 0 0,2 0 0,13-3 0,4-1 0,7 0 0,2-2 0,-11 5 0,6-3 0,-13 1 0,3 1 0,1-2 0,-6 1 0,7 1 0,-3 0 0,7 2 0,-3 0 0,6 0 0,-6-2 0,0 1 0,-4-1 0,-6 0 0,8 2 0,6-2 0,18 2 0,11 0 0,10 0 0,0 3 0,-13-3 0,-6 3 0,-15-3 0,0 0 0,0 0 0,-2 2 0,1-2 0,4 2 0,-7 0 0,9-1 0,-7 3 0,5-4 0,-2 5 0,-1-3 0,-12 1 0,-4 0 0,-7-2 0,1 4 0,9-4 0,2 5 0,1-6 0,-5 2 0,-9 0 0,-2-2 0,-5 2 0,3-2 0,-1 0 0,-1 1 0,-2 0 0,-1 0 0,-2-1 0,5 0 0,-3 0 0,-1-1 0,-5 0 0,-5 0 0,-1-2 0,1-3 0,0-3 0,3-4 0,-2 0 0,0-4 0,-2-1 0,-3 2 0,1-5 0,-2-3 0,0 1 0,-1-7 0,0 7 0,2-1 0,-2 5 0,2 0 0,-2 1 0,-2-1 0,2-3 0,-4 0 0,2 4 0,0 0 0,-1 5 0,3 0 0,-3 0 0,2 2 0,0-1 0,-1 3 0,2-1 0,-4-1 0,2-1 0,-1-2 0,-4-2 0,1 2 0,-1-1 0,1 5 0,2-1 0,-1 5 0,3-2 0,-2 2 0,2-2 0,-1 1 0,-1-2 0,-1-1 0,1-1 0,-3-1 0,2-4 0,-2 0 0,0-3 0,0 3 0,3-2 0,-1 5 0,3 0 0,-2 0 0,-1 0 0,3-1 0,-3 2 0,3 0 0,0 0 0,-1-1 0,3-2 0,-2 1 0,2-2 0,0 2 0,0 0 0,0-1 0,0-1 0,0 0 0,0 1 0,0-1 0,0 1 0,0-3 0,0-1 0,0-1 0,0-2 0,-2 3 0,2 1 0,-2 2 0,1 2 0,0 0 0,-2 4 0,3-2 0,-2 5 0,1 0 0,-1 0 0,-2 3 0,1-3 0,-4 2 0,-2-5 0,-5 0 0,-5-4 0,1 3 0,-3-4 0,2 5 0,2-2 0,1 6 0,6 0 0,3 2 0,2 2 0,1 1 0,-1 1 0,1 0 0,-1 0 0,1 0 0,2-2 0,-1 2 0,1-5 0,-3 1 0,1-5 0,-1 4 0,1-2 0,1 2 0,-2 2 0,2-1 0,-1 3 0,2-2 0,0 3 0,0-2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30:56.53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1868 833 24575,'2'-7'0,"-1"0"0,-1 4 0,0-1 0,0 0 0,2 1 0,-2-1 0,2-1 0,-2 0 0,0-4 0,0 0 0,0-3 0,-2-4 0,2-8 0,-2-2 0,2-2 0,0 1 0,0 8 0,0-5 0,0 6 0,0-7 0,0 3 0,0-3 0,0 5 0,0-1 0,0 3 0,0-1 0,0 2 0,0-1 0,0 2 0,0 1 0,0 2 0,0 3 0,0 0 0,0-1 0,0-1 0,0-2 0,-2 3 0,2 1 0,-2 5 0,1-2 0,0 3 0,0-1 0,1 0 0,-2-2 0,2-2 0,-3 0 0,1-3 0,0 3 0,-2-5 0,2 4 0,0-2 0,-1 3 0,3 2 0,-8 3 0,-14 0 0,-14 2 0,-12-3 0,-20-6 0,3 2 0,-22-8 0,11 5 0,11-1 0,14 6 0,20 0 0,3 3 0,1 0 0,1 2 0,-5-2 0,3 4 0,0-4 0,2 2 0,2-2 0,2 1 0,0-1 0,-2 2 0,-5-2 0,-5 2 0,-1-1 0,-5 1 0,5 0 0,-3 2 0,10-4 0,-3 4 0,6-2 0,2 2 0,-4 0 0,3 0 0,-4 0 0,-8 0 0,0 0 0,-13 0 0,9 0 0,-11 0 0,9-2 0,-8 1 0,3-1 0,-1 2 0,4 0 0,9 0 0,5 0 0,13 0 0,0 0 0,6 0 0,-2 0 0,0 0 0,2 0 0,3 0 0,4 2 0,3 0 0,1 4 0,1 6 0,1 3 0,2 9 0,2-1 0,-2 5 0,4 3 0,0 3 0,4 4 0,-1-3 0,-2 2 0,-1 0 0,-3-2 0,-1 5 0,0-5 0,-3-1 0,0 0 0,-1 6 0,0 2 0,2 2 0,-1-6 0,2-10 0,-2-6 0,0-4 0,-1-3 0,0 7 0,0 2 0,2 5 0,-1 2 0,0-6 0,-1 2 0,0-4 0,4 4 0,-3 1 0,4 9 0,-4-1 0,5 4 0,-5-6 0,4-2 0,-4 1 0,2-9 0,-1 3 0,1-9 0,1 3 0,0-4 0,-2 3 0,1 2 0,-1 4 0,2 5 0,0 1 0,0-4 0,-1-7 0,0-6 0,-3-3 0,2-3 0,-2 1 0,0-1 0,1 3 0,0-2 0,0 2 0,1-1 0,-2-1 0,1 0 0,1-3 0,-2 2 0,2-4 0,-2 0 0,1 2 0,1 0 0,0 1 0,3 4 0,-1-1 0,3 4 0,3-2 0,-1 2 0,6-1 0,4-1 0,7 0 0,6 0 0,14 1 0,3 0 0,5-4 0,5 0 0,-7-8 0,4 0 0,-3-2 0,-2 0 0,-1 0 0,-12-1 0,2-2 0,-6-1 0,4 1 0,-6 0 0,1 2 0,-13-2 0,2 3 0,-3-4 0,-1 4 0,1-3 0,-2 2 0,5 0 0,4 1 0,6 0 0,5-2 0,1-1 0,3 1 0,-1 0 0,-5 2 0,-6-2 0,-10 2 0,-6-2 0,-1 0 0,1 2 0,-1-3 0,-2 2 0,-3 0 0,-2 1 0,-2-2 0,2-1 0,2-3 0,2-1 0,1 0 0,1 0 0,-2-1 0,1-3 0,0-1 0,2-4 0,-1 2 0,-2 1 0,-3 1 0,0 2 0,1-3 0,0-2 0,0-3 0,-2 2 0,0 0 0,-1 2 0,1 0 0,-2 0 0,2-3 0,-1 3 0,1-5 0,-1 6 0,-1-6 0,-1 6 0,-1-2 0,1-1 0,2 2 0,-1-1 0,-1 1 0,1 1 0,-2 0 0,2-1 0,-2 0 0,3-5 0,-1 4 0,1-3 0,1 3 0,-1-3 0,2 0 0,0-3 0,1 3 0,0-1 0,0 3 0,1 1 0,-1 1 0,0 1 0,0 0 0,-3 2 0,2-1 0,-4 3 0,5-1 0,-7 4 0,5-2 0,-3 4 0,1-3 0,-1 3 0,1-1 0,-1 0 0,2 0 0,-1-4 0,2 0 0,0-3 0,2 4 0,-1-1 0,-1 6 0,-3 0 0,-1 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31:05.33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2052 9 24575,'-13'0'0,"-6"0"0,-16 0 0,-4 0 0,-21 0 0,-8 0 0,-4 0 0,4 0 0,11 0 0,18 0 0,9 0 0,6 0 0,3-2 0,-4 2 0,-6-2 0,-1 0 0,4 2 0,2-2 0,7 2 0,2 0 0,-6 0 0,0 0 0,-5 0 0,0 0 0,0 0 0,2 0 0,-1 0 0,-1 0 0,-7 0 0,0 0 0,1 0 0,6 0 0,3 0 0,-5 0 0,0 1 0,-13 0 0,-1 1 0,-10-2 0,0 0 0,6 0 0,-1 0 0,5 0 0,-7 2 0,-9-1 0,-3 1 0,-3-2 0,11 0 0,-4 0 0,11 0 0,-9 0 0,12 0 0,11 0 0,17 1 0,11 3 0,4 1 0,2 7 0,-1-3 0,1 8 0,0-5 0,0 5 0,1-1 0,1 6 0,2-2 0,-2 3 0,0 1 0,-1-4 0,0 7 0,2-4 0,-3 7 0,2-2 0,-2 7 0,0-4 0,2 6 0,0-5 0,0-1 0,2 2 0,-3-10 0,2 4 0,-1-2 0,2 3 0,1 3 0,-3-4 0,2 3 0,-2-10 0,3 5 0,-1-4 0,1 1 0,1 2 0,-1-1 0,1 4 0,2-2 0,-4 3 0,3-3 0,-2 2 0,0-1 0,-1-1 0,0-4 0,-3-4 0,3-6 0,-4 0 0,3 1 0,0-1 0,0 3 0,1-3 0,-2 3 0,0 0 0,1 0 0,-2 0 0,2-2 0,-1 2 0,-1-1 0,3 7 0,-2-1 0,0 11 0,1-4 0,0 5 0,-1-8 0,1-1 0,-1-8 0,0 0 0,1-5 0,-3-3 0,2-1 0,8-3 0,23 2 0,31 0 0,-13 0 0,4 1 0,7 0 0,1 0 0,-5 2 0,-3-1 0,31 4 0,-34-3 0,-29-5 0,-4 0 0,-3-2 0,11 0 0,2 0 0,17 0 0,-4 0 0,5-2 0,-7 1 0,-3-3 0,-2 2 0,2-3 0,-5-1 0,5 3 0,-3-2 0,7 4 0,3-3 0,3 4 0,6-3 0,-5 1 0,2 2 0,-9-2 0,-4 2 0,-5 0 0,7 2 0,14 3 0,7 3 0,-10-2 0,5 1 0,4 1 0,2 0-336,12 1 0,3 0 336,3 1 0,0-1 0,-9 0 0,-4-1 0,-8-1 0,-4-1 0,21 4 0,-33-4 0,-20-1 0,-12-4 0,-3 0 672,-5-7-672,-2-2 0,-4-7 0,0-6 0,-3 3 0,3-9 0,-1 8 0,-1-8 0,-2 1 0,-1-5 0,-6-2 0,4-1 0,-4 1 0,5 5 0,-2-3 0,4 9 0,-2-1 0,3 4 0,2 2 0,-2-1 0,3-1 0,-1 1 0,1-6 0,-2-2 0,0-3 0,-3-8 0,0 5 0,1-5 0,1 5 0,1-2 0,1 3 0,1-9 0,-1-2 0,0-5 0,1 6 0,1 3 0,1 10 0,0 1 0,2 2 0,-2-4 0,2 1 0,0 0 0,0 6 0,0 1 0,0 8 0,0 1 0,0 5 0,0 2 0,0 1 0,0-1 0,0 1 0,0-3 0,0 2 0,0-2 0,0-2 0,0 0 0,0 0 0,0 2 0,0 1 0,-3 2 0,-4 0 0,-8 1 0,-8-1 0,-12-3 0,-6-2 0,-1 2 0,10 0 0,11 5 0,10-1 0,4 2 0,1 0 0,1 1 0,1 0 0,-1 0 0,-2 0 0,-2-2 0,-1 0 0,-4 0 0,2-1 0,-1 1 0,3 0 0,5-1 0,-1 2 0,4-2 0,-1 1 0,0-4 0,-3-2 0,-1-4 0,-1 0 0,0-1 0,0 0 0,2 4 0,1-2 0,3 6 0,-1 0 0,3 1 0,-4 1 0,2-1 0,-4 2 0,-3 0 0,3 2 0,-1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31:22.75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1306 164 24575,'-6'3'0,"-1"-1"0,5 0 0,-1-2 0,-2 3 0,-1-1 0,-1 3 0,-3 0 0,2 0 0,-4-1 0,5 2 0,-1-5 0,0 2 0,1-1 0,0-2 0,0 3 0,-1-2 0,-23 3 0,-5-3 0,-12 2 0,4-3 0,15 0 0,-4 0 0,4-2 0,1 2 0,-3-4 0,6 3 0,0 0 0,-3-1 0,3 1 0,-3-2 0,6 2 0,2-2 0,8 2 0,-2-2 0,2 3 0,-2-2 0,0 2 0,3 0 0,-2 0 0,3 0 0,-2 0 0,0 2 0,0 0 0,0 1 0,0 0 0,1 2 0,-2 2 0,0 4 0,-3 1 0,3 2 0,0 3 0,-1-2 0,3 3 0,-1-3 0,3 0 0,1-1 0,-1-1 0,2 5 0,-2-4 0,2 7 0,-2-5 0,2 3 0,-2-3 0,2-1 0,2-1 0,0-2 0,1 2 0,-1-3 0,1 4 0,-1-3 0,1 3 0,1-1 0,-1 2 0,0-5 0,-1 3 0,1-3 0,-4 3 0,4 1 0,-4 1 0,2 6 0,-1-4 0,-5 7 0,4-8 0,-5 2 0,6-4 0,-2-2 0,2 2 0,2-4 0,-3 4 0,0-4 0,-2 4 0,-1-4 0,1 4 0,2-4 0,0 1 0,3-2 0,-2 0 0,-2 4 0,2 0 0,-3 2 0,-1 1 0,1-3 0,0 3 0,2-1 0,-1 1 0,0 0 0,2 3 0,0-3 0,3 2 0,-1-1 0,0-3 0,2 1 0,-1-3 0,3 1 0,-2 0 0,3 0 0,-2-2 0,0 1 0,2-2 0,-2-1 0,2-1 0,0-2 0,0 1 0,0 1 0,0 3 0,2 0 0,0 3 0,1 1 0,1 3 0,-1 1 0,1 0 0,-1 1 0,1-5 0,-1 3 0,2-3 0,-1 1 0,3 0 0,-2 0 0,4 2 0,1-1 0,3 2 0,0-5 0,-3-2 0,-1-2 0,-2-1 0,1 2 0,1-1 0,1 1 0,1-4 0,1 2 0,-2-2 0,4 3 0,8 4 0,6 1 0,5 2 0,3-5 0,-7-5 0,2-4 0,-6-2 0,2-2 0,-6 0 0,-1 0 0,-3-5 0,1-1 0,2-8 0,0 2 0,1-3 0,-6 5 0,-1-1 0,-2-1 0,0-2 0,3-3 0,-2-1 0,4 1 0,-7 1 0,4 0 0,-3 0 0,5-4 0,-4 2 0,4-3 0,2 0 0,-1 3 0,1-1 0,-6 6 0,-5 4 0,-2 3 0,0 0 0,1 2 0,0-1 0,1 2 0,-1-1 0,-1 1 0,1 1 0,4-2 0,7 4 0,14-2 0,4 2 0,9 2 0,-9 0 0,-6 2 0,-8 0 0,-5-1 0,1 2 0,-3-1 0,-3 1 0,-3-1 0,0 1 0,-1 0 0,7 5 0,11 1 0,9 8 0,10-2 0,-2-3 0,-7-3 0,-15-7 0,-8-2 0,-7-1 0,-1-1 0,5 0 0,1-1 0,11-2 0,7-3 0,7-1 0,3-3 0,-9-1 0,-6 0 0,-12-1 0,-1 1 0,-8-1 0,3-2 0,-2-2 0,1-4 0,2-7 0,-4 4 0,1-10 0,0 7 0,1-2 0,-2 0 0,1 8 0,-1-4 0,3 6 0,-3-2 0,3 5 0,-3 1 0,1 2 0,1 4 0,-1 2 0,1 2 0,-1 2 0,0 0 0,5 1 0,8 0 0,6 2 0,17 3 0,10 4 0,22 3 0,-4-1 0,-3-2 0,-23 0 0,-17-5 0,-11 2 0,-8-5 0,3 3 0,1 1 0,2 1 0,6 2 0,-3-2 0,8 4 0,0-1 0,3 3 0,-2 1 0,-1-1 0,-2-1 0,-3-1 0,10 2 0,3 0 0,13 2 0,2 1 0,2-6 0,-9 0 0,-12-7 0,-7 0 0,-6-1 0,0 0 0,5-1 0,-2-3 0,3 0 0,-3-4 0,-1 1 0,-1-5 0,0-3 0,-2 1 0,-1-2 0,-1 1 0,-3 0 0,2-4 0,-4 1 0,0-6 0,-3-2 0,2 1 0,-4-2 0,0 1 0,-1 3 0,-2-1 0,1 4 0,-3-2 0,0-2 0,-2-2 0,0-5 0,0 5 0,-2-9 0,5 8 0,-2-10 0,5 11 0,-1-1 0,2 7 0,0 1 0,3 1 0,0-1 0,3 3 0,-2-2 0,1 6 0,-3 2 0,1 2 0,0 2 0,4 0 0,5-2 0,5-5 0,7-4 0,9-5 0,-5 3 0,4 2 0,-16 4 0,-1 2 0,-8 1 0,0-1 0,-1-1 0,-2 0 0,1-6 0,-1 0 0,-2 1 0,-1 0 0,-1 8 0,0-3 0,0 3 0,0-4 0,-1-1 0,-1-6 0,-2 2 0,-1-1 0,-1 3 0,-2 1 0,-1-1 0,-3 2 0,1 0 0,-3 4 0,4 0 0,-5 1 0,-5-3 0,0 2 0,-7-2 0,-2 1 0,-2 1 0,-4 3 0,4 1 0,3 2 0,5 0 0,-1 2 0,3-1 0,0 3 0,5-2 0,6 2 0,1 0 0,2 0 0,-3 0 0,-2 0 0,-12 2 0,3 2 0,-3 0 0,5-1 0,7 0 0,-2-1 0,2 2 0,0 1 0,-6-1 0,-6 3 0,-13 0 0,-2 0 0,-11-3 0,9-2 0,6-2 0,-1-1 0,16-1 0,-3-2 0,7-1 0,1 0 0,-3-1 0,4 1 0,-1 0 0,1-1 0,1-1 0,-11-2 0,0 2 0,-10-3 0,-1 3 0,7 1 0,0 0 0,10 4 0,3 0 0,7 2 0,3 0 0,0 0 0,1 0 0,-3 0 0,-1 2 0,-5 0 0,-3 3 0,-3 0 0,3 0 0,0 2 0,2-3 0,2 2 0,-1 0 0,1 1 0,2 1 0,-2 1 0,1 0 0,1-1 0,0 0 0,1 0 0,-3 3 0,2-2 0,-1 3 0,0-1 0,0-3 0,2-1 0,1-2 0,6-1 0,-1-1 0,3 1 0,-2-1 0,0 1 0,-3 0 0,0 2 0,-6-1 0,-1 2 0,-4-3 0,0-1 0,6-1 0,0-2 0,7 0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31:38.00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636 274 24575,'-9'7'0,"2"-2"0,2-2 0,1-1 0,-1 0 0,0 1 0,-1 0 0,0 1 0,0 1 0,-1-1 0,0 1 0,0-1 0,1 2 0,0-2 0,2 2 0,-1 0 0,1 1 0,-1-1 0,1 3 0,-3-2 0,5 2 0,-6-2 0,2 2 0,-6 2 0,0 1 0,-2-1 0,3-4 0,1-1 0,3-2 0,0 1 0,-3-2 0,-2 2 0,-4-2 0,-2 0 0,1-2 0,1 0 0,1 2 0,2-3 0,1 2 0,4-2 0,-1 0 0,-1 0 0,-3-2 0,-2 0 0,-7-2 0,-5 0 0,-1-2 0,-3 0 0,5 0 0,2-2 0,4 4 0,5-1 0,5 3 0,5-1 0,1 1 0,1-2 0,-1 1 0,1-2 0,-1 1 0,0-3 0,1 3 0,1-3 0,-1 2 0,2-4 0,0 0 0,-1-1 0,2-2 0,-3 1 0,2 1 0,0-1 0,1 4 0,0-1 0,0 0 0,0 1 0,0 0 0,0 0 0,0 0 0,1 2 0,-1-2 0,4 3 0,-3-2 0,1 2 0,1-5 0,1 4 0,0-4 0,1 2 0,-3 0 0,1 3 0,-3-1 0,3 3 0,-1-3 0,3-2 0,0-2 0,2-3 0,0 1 0,0 1 0,0 1 0,0 2 0,0 0 0,-2 2 0,2-2 0,-2 3 0,0-1 0,2 2 0,0-3 0,1-1 0,3 2 0,-1-2 0,-1 3 0,-2 1 0,-2 1 0,1 0 0,5 1 0,5-2 0,0 1 0,-2 1 0,-5 1 0,-4 0 0,-2 0 0,0 0 0,1 0 0,-1 0 0,-1-2 0,1 2 0,2-3 0,4 1 0,3-3 0,1 1 0,0-3 0,-5 3 0,0 0 0,-5 1 0,1 1 0,-1 0 0,0 1 0,1 1 0,1 0 0,0 0 0,2 0 0,3 0 0,1 0 0,6 1 0,-1 1 0,8 0 0,5 2 0,-2-1 0,1 0 0,-11 2 0,-4-5 0,-5 2 0,-3-2 0,0 0 0,2 1 0,5 0 0,0 3 0,1-3 0,-5 2 0,-3-3 0,-1 0 0,2 2 0,3 0 0,9 3 0,7 1 0,4 2 0,-3 0 0,-4-2 0,-7-1 0,-4-3 0,-1-1 0,-7-1 0,2 0 0,0 0 0,-1 0 0,1 0 0,-1 0 0,4 0 0,2 2 0,11 0 0,2 2 0,0-1 0,-1 1 0,-5 0 0,5 1 0,2-1 0,-1 3 0,-3-3 0,-4 3 0,-4-3 0,-2 1 0,0 0 0,0-1 0,3 2 0,-1-2 0,-2 1 0,-3-2 0,-2-1 0,-1 1 0,2-1 0,5 6 0,9 3 0,6 5 0,1-2 0,-1-2 0,-10-5 0,-3-2 0,-6-1 0,0-2 0,-4 1 0,1-3 0,-1 3 0,1-2 0,2 3 0,0-2 0,5 7 0,-1-5 0,0 4 0,-3-4 0,-2 1 0,-2-2 0,2 0 0,0 4 0,5-1 0,1 4 0,3-2 0,-5 0 0,-1 0 0,-3-4 0,2 5 0,3 0 0,3 5 0,5 1 0,-3-1 0,2-2 0,-7-2 0,-3-4 0,-4 1 0,0-1 0,-1-1 0,2-2 0,-1 2 0,1 0 0,1 2 0,0 0 0,3 3 0,1 1 0,3 3 0,2 0 0,-3-2 0,3-1 0,-7-3 0,3-1 0,0 1 0,1 1 0,4 2 0,-2 0 0,2 2 0,1 1 0,0 0 0,-2 0 0,-1-4 0,-8-2 0,0-5 0,-5 1 0,3-3 0,-3 3 0,5-1 0,-3 2 0,5 4 0,0 0 0,1-1 0,0 1 0,1-1 0,0 3 0,8 2 0,2 2 0,5 1 0,-4-3 0,-3-1 0,-6-4 0,-3-3 0,-2 2 0,-1-3 0,2 4 0,0-3 0,2 4 0,-2-2 0,-4-2 0,1 2 0,-1-2 0,-1 0 0,3 2 0,-2-2 0,1 2 0,1 0 0,0 0 0,4 1 0,-1 1 0,1 0 0,1 1 0,-3-3 0,0 2 0,0-4 0,-2 1 0,10 4 0,1 2 0,3 3 0,-2 0 0,-3-3 0,-2 0 0,3 4 0,5 8 0,0 4 0,8 14 0,-3-2 0,2 3 0,-6 1 0,-2-10 0,-6 0 0,-1-12 0,-1 0 0,-5-11 0,-1-1 0,-4-5 0,-1 0 0,0 2 0,0 3 0,-1 2 0,0 0 0,0-1 0,-1-3 0,2-1 0,-2 0 0,2-2 0,-1 2 0,0-3 0,-2 4 0,0-1 0,-1 5 0,-5 0 0,3 3 0,-4-2 0,5 0 0,-2-4 0,2 0 0,-1-2 0,1-2 0,-2 1 0,2 0 0,-5 1 0,-1 0 0,-7 1 0,-4 4 0,0-2 0,-7 4 0,4-6 0,0 1 0,2-1 0,-1-3 0,1 2 0,-1-3 0,2 2 0,8-4 0,0-1 0,4-1 0,-4 2 0,-5-2 0,-4 2 0,-5-2 0,0 0 0,2 0 0,2 0 0,5 0 0,0 0 0,4-2 0,-3 0 0,-4-2 0,-7-2 0,0 0 0,-8-3 0,8 3 0,1-2 0,7 2 0,4-1 0,1-3 0,0 0 0,-10-7 0,-8-1 0,-1-7 0,3 6 0,11 0 0,10 9 0,4 2 0,2 1 0,3 3 0,0-4 0,0 1 0,2-4 0,0-1 0,0-2 0,0-2 0,0 1 0,0 1 0,-1 0 0,0 5 0,0-1 0,-1 4 0,2 1 0,-3 1 0,1 1 0,-2-2 0,-3-4 0,0 1 0,-3-2 0,-1 5 0,-1-2 0,4 5 0,0-1 0,3 3 0,-2 0 0,0 0 0,-5 0 0,4 0 0,-2 0 0,2 0 0,-1 0 0,0 0 0,0 0 0,2 0 0,3 1 0,-1 0 0,3 2 0,-1-3 0,1 3 0,-1-3 0,2 4 0,-2-3 0,1 4 0,-1 1 0,1 1 0,-2 0 0,2 3 0,0-1 0,-1 4 0,3-2 0,-2 2 0,2-1 0,2 2 0,-2-2 0,3 0 0,-2 0 0,2 0 0,-1 2 0,-1-1 0,2 0 0,-2-1 0,2 3 0,1 3 0,-1 0 0,2 1 0,-1-5 0,-1 3 0,1-3 0,-1 8 0,3 1 0,0 8 0,3 0 0,-3-2 0,0 1 0,0-5 0,-2 0 0,1-2 0,-3-4 0,1-3 0,-2-2 0,0-3 0,-1-2 0,0 1 0,0-1 0,0 3 0,0 2 0,-1-2 0,-1 3 0,-2-4 0,1 1 0,-1-3 0,0 2 0,-1-2 0,0 5 0,-2-4 0,0 4 0,-2-4 0,-1 4 0,-1-2 0,-3 4 0,0-2 0,-1 2 0,-1-2 0,2 0 0,-2 0 0,0 0 0,-4-1 0,-1 2 0,-1-4 0,-4 1 0,6-2 0,-4-2 0,6 1 0,-6 0 0,-2-3 0,-3 2 0,-5-4 0,0 0 0,-4 3 0,0-5 0,3 4 0,9-5 0,7 0 0,3-1 0,1 0 0,-4-1 0,-4-3 0,1-2 0,1 0 0,5 1 0,4 1 0,4-1 0,-1-4 0,1-3 0,-2-6 0,0-7 0,-1-1 0,4-5 0,-1 3 0,4 0 0,2-3 0,-2-1 0,3 0 0,-1 6 0,2 2 0,0 4 0,0-7 0,2 1 0,0-8 0,2 5 0,1-7 0,0 9 0,2-12 0,1 10 0,1-8 0,-1 2 0,-1 4 0,-1 2 0,-3 5 0,1 4 0,1 1 0,-1 1 0,2 1 0,-2 1 0,1 1 0,0 2 0,0 1 0,1 0 0,0 2 0,-2-4 0,3 5 0,-4-3 0,4 3 0,0 0 0,0-1 0,1 1 0,1 0 0,1-2 0,4-1 0,1 0 0,2 1 0,-5 1 0,2 3 0,-4-2 0,-1 2 0,-1 0 0,-1 2 0,0-2 0,0 1 0,-2-1 0,0-3 0,0 1 0,1-5 0,1 2 0,0-3 0,-2 0 0,-2-2 0,0 1 0,-2-6 0,0 4 0,-1-1 0,0 5 0,0 5 0,-1 2 0,-1-1 0,-3 2 0,-2-4 0,-2 3 0,0-2 0,-1 2 0,-1 0 0,-3-2 0,1 2 0,0 0 0,4 2 0,-3 0 0,3-1 0,-4-1 0,0 0 0,-1 0 0,2 0 0,1 2 0,4 0 0,2 1 0,2 2 0,1-1 0,-2-1 0,4 0 0,-3-2 0,2 0 0,0-2 0,-1 0 0,2-2 0,-2 3 0,2-3 0,2 1 0,-2-3 0,2-1 0,-1-1 0,0 0 0,2 2 0,-3 0 0,3 2 0,-2-2 0,2 2 0,-3 0 0,2 5 0,-1-2 0,1 2 0,0-3 0,1 3 0,0-2 0,1 3 0,1-1 0,-3 0 0,1 1 0,-1-2 0,2 0 0,2-3 0,-2-1 0,4-2 0,-4-1 0,3 3 0,-5 1 0,2 2 0,-2 0 0,2 2 0,-2 0 0,1 1 0,-3 0 0,3 1 0,-1-1 0,2 1 0,-1-1 0,-1 0 0,1 1 0,-1-1 0,0 1 0,1-2 0,-1-1 0,3 1 0,-1-2 0,2 3 0,0-3 0,-1 2 0,1-2 0,-2 0 0,1 1 0,0 0 0,1 0 0,-1-2 0,1 0 0,-2-2 0,1 3 0,-3-2 0,0 2 0,-2 2 0,0-1 0,0 3 0,0-1 0,0-1 0,0 1 0,1-2 0,0 0 0,0-1 0,-1 0 0,0 0 0,0 2 0,2-1 0,-2 3 0,2-1 0,-2-1 0,0 1 0,0-1 0,0 1 0,-2 2 0,0-1 0,-2 1 0,2-1 0,-1-1 0,0 1 0,-3-1 0,1-1 0,-2 2 0,3-1 0,-1 3 0,3 0 0,0 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34:21.37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1935 1493 24575,'-43'-85'0,"0"1"0,0 0 0,0-1 0,0 1 0,0 0 0,0-1 0,-3-14 0,0-4 0,2 5 0,2 14 0,2 20 0,-7 16 0,7 19 0,15 12 0,-8-8 0,13 12 0,3 2 0,0 0 0,3 2 0,4 2 0,-1 0 0,2 2 0,2 0 0,2 3 0,-5-3 0,-3-1 0,-9-4 0,-4 1 0,-10-4 0,0 4 0,-8-3 0,6 4 0,4 1 0,8 1 0,5 2 0,7 2 0,1 0 0,0 1 0,-1 0 0,0 0 0,-1-1 0,-6 2 0,-8-4 0,-6 2 0,0-1 0,1 1 0,11 1 0,2 0 0,8 0 0,1 1 0,0 0 0,-2 0 0,-2 0 0,-2 0 0,1 0 0,0 1 0,4-1 0,1 2 0,7-2 0,0 0 0,1 0 0,1 0 0,-1 0 0,-6 2 0,-1-1 0,-8 3 0,1-1 0,-3 1 0,4-2 0,1-1 0,6 1 0,1-2 0,2 2 0,0-2 0,2 0 0,0 0 0,1 0 0,-3 0 0,-2 0 0,-3 0 0,-2 1 0,3 0 0,3 0 0,3-1 0,1 0 0,-1 2 0,1 0 0,0 1 0,1-1 0,0 1 0,-4 1 0,-1 1 0,1 0 0,2 0 0,2-1 0,-3 1 0,1 0 0,-5 2 0,1 0 0,-5 0 0,3 0 0,1 0 0,1-4 0,4 1 0,1-3 0,3-4 0,2-1 0,-1-3 0,3-2 0,-2 2 0,2 2 0,-3-2 0,3 2 0,-1-4 0,2 2 0,-1-2 0,2 2 0,-1 0 0,2-1 0,0-6 0,2-1 0,6-6 0,0 1 0,1 2 0,-2-2 0,-5 7 0,2-2 0,-4 4 0,2 1 0,-6 3 0,2 2 0,-3 1 0,-1 3 0,2 6 0,-4 2 0,0 4 0,-1-4 0,-2 3 0,1-2 0,-1 1 0,0 0 0,1 2 0,-3-1 0,1-1 0,1-2 0,0-1 0,0 1 0,-1 2 0,-1 1 0,-1 2 0,0-1 0,0 1 0,1-4 0,1 1 0,1-2 0,3-2 0,-3 2 0,3-2 0,-5 3 0,2 0 0,-2 2 0,0-2 0,0 3 0,1-2 0,0-3 0,0 1 0,1-3 0,-1 1 0,3-2 0,-1 2 0,2-1 0,2 1 0,2 0 0,3 0 0,2 2 0,2 0 0,4 0 0,1-2 0,6 2 0,-3-3 0,10 1 0,3 1 0,5-1 0,2 1 0,-9-2 0,0 2 0,-10-2 0,-4 1 0,-4-2 0,-5 1 0,0-2 0,-1 2 0,1 0 0,-1 3 0,4 0 0,-4 0 0,2-3 0,-4-1 0,0-3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34:26.51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1757 24575,'4'-37'0,"2"-2"0,-1 7 0,1-2 0,-2 9 0,2-5 0,-2 1 0,5-8 0,-2-4 0,4-3 0,-1-6 0,1 5 0,-1-4 0,1 4 0,-1-2 0,3 0 0,-1 0 0,2 0 0,0 5 0,0-6 0,0 5 0,0-4 0,-1 7 0,-2 5 0,0 7 0,-3 5 0,2 4 0,-1 2 0,2-3 0,4-3 0,1-1 0,7-4 0,-2 6 0,4-3 0,1 1 0,1-5 0,7 1 0,-4-2 0,4 2 0,-3 4 0,6-1 0,-1 4 0,9-2 0,7-2 0,5-4 0,7-3 0,-4 3 0,4 0 0,-6 6 0,1 0 0,-8 7 0,-5 1 0,-11 4 0,-4 2 0,-6 0 0,-4 4 0,1-1 0,-4 2 0,1-2 0,-2 3 0,6-1 0,2 0 0,9 0 0,-5-1 0,7 1 0,-1 0 0,5-1 0,7 2 0,4 1 0,10 2 0,5 0 0,5 0 0,-5 0 0,-17 0 0,-4 0 0,-13 0 0,14 2 0,6 4 0,18-3 0,18 4 0,-2-6 0,-3 2 0,-24-1 0,-12-2 0,-15 4 0,-9-4 0,-4 2 0,-3-2 0,0 0 0,-3 0 0,-2 1 0,0 0 0,-2 0 0,5-1 0,-2 2 0,-1-2 0,-1 2 0,-2-2 0,-1 0 0,2 0 0,1 0 0,4 0 0,4 0 0,4 0 0,-1 1 0,-1 1 0,-1 0 0,3 2 0,4 0 0,11 3 0,5 4 0,11 1 0,-10 0 0,3-3 0,-15-1 0,3-1 0,-3 1 0,6 1 0,-7-3 0,5 2 0,-6-1 0,0-1 0,-2 0 0,0 2 0,-7-4 0,3 2 0,-13-3 0,-1-2 0,-4 0 0,1 2 0,-1-2 0,0 4 0,-2-5 0,-1 2 0,1-1 0,0 1 0,1 1 0,-1 4 0,5 2 0,3 3 0,8 5 0,3 0 0,0 3 0,-3-2 0,-4-5 0,-5-4 0,-3-5 0,-4-5 0,-3-6 0,-3-7 0,-1-3 0,0-2 0,1 5 0,-1-5 0,0 4 0,-1-2 0,0 3 0,1 2 0,-1-2 0,1 0 0,-1-2 0,-2 0 0,-4-4 0,1 4 0,-1-3 0,4 4 0,0 2 0,1 1 0,0 3 0,2 1 0,-1 1 0,3 1 0,0 1 0,2 17 0,2-4 0,0 16 0,0-12 0,1 0 0,-2 0 0,4 0 0,2 4 0,2-2 0,0 1 0,-2-8 0,-4 1 0,0-4 0,-1 1 0,2 0 0,-2 1 0,1 0 0,-1 1 0,1 2 0,2 1 0,-1 1 0,-1-1 0,0-1 0,-2-1 0,2 0 0,-3 1 0,3 3 0,-2-1 0,2 2 0,-3 0 0,3 0 0,-1 3 0,1-1 0,1 3 0,-1-4 0,-1-2 0,0-6 0,-7-2 0,-14-3 0,-29-1 0,-27 0 0,24 0 0,-1 0 0,-43 0 0,3 0 0,31-2 0,21 2 0,19-2 0,15 2 0,4 0 0,0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40:54.03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1112 553 24575,'-4'-33'0,"-2"-1"0,2 14 0,-1-1 0,1 4 0,-1 3 0,1 0 0,-1 1 0,1 3 0,1-3 0,-1 2 0,-1-1 0,0-2 0,-2 3 0,-2-2 0,2 2 0,-2-2 0,0 2 0,2-3 0,-3 2 0,3-2 0,-4 0 0,4 1 0,-2 3 0,2 1 0,0 2 0,-1-1 0,0-1 0,-2 0 0,1-1 0,-1 1 0,-1 0 0,1 0 0,1 4 0,1-2 0,-1 2 0,3-1 0,-2 1 0,1 0 0,-1 1 0,-5-3 0,2 2 0,-1-2 0,-5 1 0,2 0 0,-5 0 0,-4-2 0,1 3 0,1 0 0,3 4 0,10 1 0,2 0 0,4-2 0,-4 2 0,-2-4 0,-3 4 0,0-3 0,0 2 0,1-2 0,-1 3 0,1-2 0,-2 1 0,2 0 0,-1 0 0,0 1 0,-1 0 0,-1 0 0,-6 0 0,-2 0 0,-6 0 0,3 1 0,2 0 0,4 2 0,3-3 0,2 2 0,1-1 0,3 0 0,-1 2 0,3-1 0,1 0 0,1 1 0,2-1 0,-1-1 0,-2 2 0,1-1 0,-2 2 0,1 1 0,-3 0 0,0 2 0,0 0 0,3 0 0,-1 0 0,3 0 0,-3 0 0,2-1 0,-1 3 0,-1 1 0,-1 1 0,0 2 0,0-2 0,1 4 0,0-5 0,1 3 0,1-6 0,0 3 0,1-1 0,-2 2 0,2 0 0,-1 1 0,1 0 0,1-1 0,1-1 0,-1-2 0,2-1 0,-1 2 0,1-1 0,-1 3 0,-1 1 0,0-2 0,2 1 0,-1-3 0,3-3 0,-3 2 0,2-2 0,0 2 0,1 0 0,0-2 0,-2 2 0,2-3 0,-2 2 0,2 1 0,0 5 0,0-1 0,0 4 0,0-4 0,0 1 0,0-2 0,0 0 0,0 1 0,0 1 0,0 0 0,0 5 0,2-2 0,-2 2 0,2-5 0,-2 0 0,1-3 0,-1 1 0,2-3 0,-2 2 0,0-1 0,-2 1 0,2 4 0,-2 3 0,2 4 0,0 0 0,0-3 0,0-3 0,0-5 0,0-1 0,2-1 0,-2 3 0,3 2 0,-2 6 0,2 0 0,-1 2 0,1-3 0,1-1 0,-2-4 0,1 0 0,-3-1 0,3 0 0,-1 3 0,0-4 0,3 4 0,-3-4 0,3 2 0,-2-1 0,1 0 0,-1-1 0,1 0 0,1-2 0,-2 1 0,4 3 0,-2-2 0,1 4 0,0-2 0,3 2 0,2 2 0,1-2 0,2 1 0,-2 1 0,2-3 0,2 1 0,-2-6 0,3 1 0,-2-1 0,7 2 0,-1-1 0,6 1 0,1-4 0,-2 1 0,-1-4 0,-9 1 0,-4-2 0,-5 0 0,0 0 0,1-1 0,9-1 0,0 4 0,3-4 0,-4 1 0,-6-1 0,0 0 0,-1 2 0,1 0 0,2 0 0,6 1 0,0-3 0,0 3 0,-1-2 0,-5 0 0,0-1 0,-1 0 0,-3 0 0,-1 0 0,-2 0 0,5 0 0,-2-1 0,8 0 0,-3-2 0,6 3 0,-3-3 0,2 2 0,-5-2 0,1 1 0,-3-2 0,0 1 0,1-1 0,-1-1 0,2 0 0,-2-1 0,3 0 0,-1 0 0,0-2 0,0 0 0,-4 1 0,1 0 0,-3 2 0,5-2 0,-1-2 0,2-1 0,0-1 0,0-3 0,-5 5 0,1-1 0,-3 1 0,0 1 0,1-1 0,-1-1 0,2 1 0,-4-2 0,4 1 0,-1-1 0,0-1 0,2 0 0,-4-1 0,1 1 0,-2 0 0,1 2 0,-1-2 0,-1 1 0,1 1 0,-1-2 0,-1-1 0,1-1 0,-1 0 0,0 2 0,1 0 0,-3 3 0,2-1 0,-1 1 0,1-1 0,0 1 0,0-2 0,-2 6 0,1-4 0,0 2 0,0-2 0,-1-3 0,0 3 0,2-4 0,-2 2 0,2-1 0,-2-2 0,0 3 0,0-2 0,0 2 0,-2-1 0,2 1 0,-4-1 0,2-1 0,-1-3 0,1 0 0,-1-1 0,2 4 0,-2 0 0,1 2 0,0 2 0,1 1 0,-1 2 0,2 1 0,-2-2 0,2 3 0,0-3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2:57:46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1033 723 24575,'-1'17'0,"-1"-1"0,2-1 0,-1-3 0,1 1 0,0-4 0,0-2 0,0 0 0,-1 0 0,-1 3 0,-1 0 0,0 2 0,1-1 0,-1 0 0,2-1 0,-1-1 0,0-3 0,2-1 0,-1-2 0,-1 3 0,-1 2 0,-1 4 0,-2 2 0,0 2 0,1-4 0,-1 1 0,3-3 0,-1 1 0,0-2 0,-2 2 0,0-2 0,-4 5 0,2-2 0,-4 4 0,3-5 0,-1 2 0,2-5 0,1 1 0,0-1 0,0 0 0,0 0 0,-1 0 0,1-2 0,1 2 0,0-2 0,1 1 0,-1 0 0,0-2 0,0 0 0,1-1 0,1 1 0,0 0 0,-1-1 0,1 1 0,-2-2 0,0 1 0,-1 0 0,1 0 0,-1 0 0,0 2 0,0-2 0,-1 2 0,-2 1 0,-2 0 0,-2 2 0,-1 0 0,2-1 0,-1 0 0,2-1 0,2-1 0,2 0 0,1-2 0,2-1 0,-2 0 0,0 1 0,-3 1 0,-2 1 0,-2 0 0,-4 3 0,3-2 0,-2 0 0,6-2 0,3-2 0,3 0 0,-1 0 0,-2 2 0,-2 3 0,-3 2 0,-3 2 0,0 1 0,1-1 0,0 0 0,3-1 0,1-1 0,1-2 0,4-1 0,0-2 0,-1 2 0,-2 1 0,-2 2 0,-3 2 0,2 0 0,-2 1 0,3-3 0,2-1 0,0 0 0,3-1 0,-3 1 0,2 1 0,-4 1 0,1 0 0,-1 0 0,0 0 0,3-2 0,-2 1 0,2 0 0,-1 1 0,-1 1 0,1 2 0,0-2 0,-1 4 0,2-3 0,0 3 0,0-2 0,2-1 0,1-2 0,2-1 0,0-1 0,2 1 0,-3 1 0,1 2 0,-1 1 0,0 3 0,1-4 0,0 4 0,0-2 0,0 1 0,0-3 0,1 1 0,-1 0 0,1 0 0,-1 1 0,1 1 0,-1-4 0,1 3 0,-1-3 0,1 4 0,-1-1 0,0 1 0,1-3 0,0-1 0,0-2 0,1-1 0,-1 2 0,0-3 0,2 2 0,-1 1 0,-1 4 0,2 6 0,-3 6 0,1 5 0,1-2 0,0-2 0,1-6 0,0-4 0,0-3 0,1-3 0,-1 0 0,1 1 0,-1 2 0,1-1 0,-1 2 0,1-3 0,-1-1 0,1 0 0,-1-2 0,1 2 0,1 1 0,0-1 0,1 2 0,0 1 0,-1 2 0,0 4 0,1-1 0,-1-3 0,-1-4 0,1-1 0,-2-4 0,1 1 0,0-1 0,2 3 0,-2-3 0,1 5 0,0-2 0,1 4 0,2-1 0,0 0 0,0-3 0,-1 0 0,2 0 0,2 3 0,2 2 0,2 1 0,-2 0 0,1 0 0,0-1 0,0-1 0,0-3 0,-3-1 0,0-3 0,-1 0 0,0-1 0,-1-1 0,2 0 0,0 1 0,-1-1 0,2 0 0,-1 0 0,0 0 0,-2-1 0,-1-3 0,-1 1 0,-1-1 0,0 1 0,2 2 0,4 2 0,1 3 0,1-1 0,1 1 0,-2-2 0,1 0 0,-1-2 0,-1-1 0,-2-2 0,2 0 0,-1 0 0,5 0 0,-2 0 0,5 1 0,-5-1 0,2 1 0,-4-1 0,-2 0 0,1 1 0,-1-1 0,0 1 0,1-3 0,2 2 0,-1 0 0,1 0 0,-2-1 0,2 1 0,1 0 0,0 0 0,-1 0 0,0 0 0,1-1 0,0 0 0,3 0 0,-1 2 0,5-2 0,0 2 0,-3-2 0,2 0 0,-4-1 0,3 1 0,0 0 0,5 0 0,-3-1 0,5 1 0,-1-1 0,0 0 0,0 1 0,-3-1 0,1 0 0,-4 1 0,5-2 0,-5 1 0,2-1 0,-3 0 0,-2 0 0,0 0 0,1 0 0,2 0 0,0-1 0,-2 1 0,-4-1 0,-1 1 0,-1-1 0,1 0 0,4-1 0,1 0 0,-2-2 0,1 2 0,0-3 0,1 1 0,4-1 0,-2-1 0,-1 2 0,4-3 0,-1-1 0,4-1 0,0-1 0,-2-1 0,-2-1 0,2-3 0,-4 1 0,2 0 0,-1 0 0,2 1 0,-2-1 0,5-3 0,-3 3 0,2-4 0,0 1 0,-3 2 0,-1 2 0,-3 1 0,-2 4 0,0-2 0,0 0 0,0 1 0,0-1 0,-1 2 0,0 0 0,1-1 0,0-2 0,-3 1 0,1-2 0,-1 0 0,1-2 0,3-2 0,-3 1 0,1 2 0,-5 2 0,1 1 0,-2 2 0,-1-1 0,0 2 0,-1-2 0,0-2 0,2-2 0,-1-2 0,1 2 0,0-3 0,-1 5 0,0 0 0,-1 0 0,-1 1 0,2-6 0,-1 1 0,1-3 0,-1 3 0,2-4 0,1 3 0,1-4 0,0 2 0,-1-2 0,-3 6 0,0-2 0,-1 3 0,0-2 0,1 0 0,-1 0 0,0 1 0,-1-2 0,0-1 0,0-1 0,1 0 0,0 2 0,-1 1 0,0-2 0,-1 1 0,0-3 0,0 1 0,-1-1 0,1 3 0,-2-2 0,0 2 0,0-2 0,-2 1 0,2 1 0,-1 3 0,-1 0 0,1 3 0,1 1 0,-3 1 0,2-1 0,-1 2 0,-1-4 0,1 0 0,-1-2 0,2-1 0,0 2 0,1-4 0,0 5 0,1-4 0,1 0 0,0-3 0,0-4 0,1-4 0,0-2 0,0 0 0,1 4 0,-1 6 0,0 6 0,0 2 0,0 2 0,0-3 0,1 1 0,-1-2 0,0 2 0,2 1 0,-3 2 0,2 2 0,-1 0 0,1 2 0,-1-2 0,1-1 0,1-2 0,1-1 0,3-1 0,-1-2 0,1 3 0,0-6 0,2 2 0,0-1 0,0 1 0,-1 4 0,-2 1 0,1 0 0,-2 1 0,1 0 0,0 0 0,1 3 0,-2-1 0,2 0 0,-1 0 0,1 0 0,1-1 0,2-1 0,0 1 0,1-4 0,0 4 0,1-3 0,0 1 0,0 0 0,-2 1 0,2-1 0,-4 2 0,3-2 0,-4 3 0,1 0 0,-3 2 0,1-2 0,-1 1 0,1 1 0,0-2 0,-1 2 0,1-1 0,0 0 0,1-1 0,-1 1 0,-1-1 0,1-1 0,0 0 0,0-3 0,0 0 0,1-1 0,0-2 0,0 2 0,-2 2 0,0-2 0,-2 0 0,1-2 0,0-3 0,0 1 0,-2 2 0,0-1 0,-1 3 0,0 0 0,1 1 0,-1-3 0,-1 1 0,1-3 0,0-1 0,-1-1 0,1 1 0,-1 0 0,0 4 0,1-1 0,0 3 0,0-3 0,1-1 0,2-4 0,-2 0 0,3-2 0,-3 0 0,2-1 0,-1-1 0,0 3 0,1 2 0,0 5 0,1 2 0,-1 2 0,3-1 0,1 2 0,0-1 0,4-1 0,2 0 0,4-3 0,4-1 0,0 0 0,0 3 0,1 0 0,-3 2 0,2 1 0,0 2 0,2-1 0,-4 1 0,5-3 0,-2 1 0,9-3 0,3-1 0,3 0 0,-6-2 0,1 1 0,-9-3 0,-1-2 0,-5-1 0,-4 0 0,-2 1 0,0-4 0,-3 2 0,0-4 0,-3 2 0,-2 2 0,-2 2 0,-1-3 0,-2-1 0,-2-4 0,-3-2 0,0 3 0,-2 2 0,3 4 0,-1 2 0,2 3 0,-2 1 0,1 3 0,-5-3 0,-2 0 0,-4-3 0,-2 1 0,0-1 0,3 5 0,1 1 0,-2 1 0,1 1 0,-1 0 0,4 2 0,2 1 0,2 0 0,-1 0 0,-3-2 0,-1-1 0,-6-2 0,0 1 0,-3 0 0,-2 0 0,-2 0 0,-4-1 0,-5 0 0,1 0 0,-6-2 0,0 2 0,0 1 0,0 2 0,2 0 0,1 1 0,5 1 0,-6 0 0,8 3 0,-2-2 0,5 1 0,10 0 0,0 1 0,3 0 0,-5 0 0,-3 0 0,-2 1 0,2 0 0,-3 1 0,5 0 0,-4 0 0,5 0 0,4 0 0,5 0 0,4-1 0,0 1 0,-2-1 0,-2 3 0,-3 1 0,-2 2 0,-1 2 0,1-1 0,-2 1 0,4-2 0,0 0 0,4-2 0,-2 0 0,0 2 0,-3-2 0,-1 3 0,1-2 0,1 1 0,-2 1 0,0 0 0,-3 1 0,2 0 0,-2 1 0,5-1 0,-2-1 0,4-1 0,1-2 0,2 0 0,-2-1 0,0 2 0,-5 2 0,1 0 0,-4 2 0,2 1 0,0-1 0,2-1 0,2-2 0,4-2 0,0 0 0,1-1 0,0 2 0,0-2 0,0 3 0,-3 0 0,0 2 0,-1-1 0,2 0 0,3-3 0,1 0 0,2-2 0,0 0 0,0 1 0,-1 0 0,0 2 0,-3 1 0,0 0 0,-3 3 0,2-1 0,0 0 0,2-1 0,0 0 0,1-2 0,0 0 0,1 0 0,0 0 0,0-2 0,1 1 0,0-2 0,0 1 0,0 2 0,-1-1 0,0 1 0,-1 1 0,1 0 0,0 0 0,0 0 0,1-2 0,0 0 0,2-2 0,-1 0 0,0 0 0,0-1 0,0 3 0,0-2 0,0 2 0,-1 0 0,0 0 0,0 0 0,1 0 0,1-3 0,-2 1 0,3-1 0,-2 1 0,1-1 0,-1 1 0,1 0 0,0 0 0,0 0 0,0 1 0,-1 0 0,0 2 0,0 0 0,0-1 0,1 0 0,1-3 0,-1 1 0,1 0 0,-1 2 0,0 1 0,-1 1 0,1 0 0,0 0 0,1 0 0,-2 0 0,2 0 0,-1-1 0,1-1 0,-1 0 0,1-2 0,0 0 0,0 1 0,0 0 0,-1 0 0,1 1 0,0-2 0,0 0 0,-1 0 0,1-1 0,-1 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2:57:50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863 433 24575,'0'-12'0,"0"1"0,0 5 0,0 0 0,-2 0 0,2-3 0,-1-4 0,1-1 0,-1-2 0,0 2 0,-2-1 0,1 0 0,-2 0 0,2 1 0,-1-1 0,-1 0 0,0-1 0,-1 0 0,-2 0 0,-3 0 0,1 0 0,-5-1 0,2 1 0,-3 0 0,2 2 0,0 2 0,5 4 0,0 1 0,1 3 0,-3-2 0,-3 1 0,-8-2 0,0 1 0,-8-2 0,6 3 0,-2-3 0,4 3 0,6 0 0,0 3 0,1 0 0,-3 0 0,-1 1 0,-3 0 0,5 1 0,-5 0 0,2 0 0,2 0 0,-2 1 0,6 1 0,1-1 0,-1 3 0,1 0 0,-2 2 0,0 1 0,-1 1 0,3 2 0,-3 1 0,2-1 0,-2 3 0,-1-1 0,2 1 0,2-4 0,1 1 0,1-4 0,0 3 0,0-1 0,-2 4 0,1-1 0,-3 6 0,2-2 0,1 1 0,2-3 0,3-3 0,1 0 0,0 2 0,1 2 0,-2 2 0,1 3 0,0-1 0,2 0 0,0 1 0,1 1 0,0 0 0,0 0 0,-1 1 0,1-4 0,-1 3 0,1 0 0,1 5 0,0-1 0,1 0 0,0-9 0,1-1 0,0-6 0,0 0 0,0-2 0,1 1 0,1-1 0,1 1 0,1 2 0,4 1 0,-2 0 0,1-1 0,-2-2 0,-1 0 0,2 0 0,1-1 0,2 3 0,3-1 0,-1 0 0,0 0 0,-2-3 0,-1 0 0,-2-2 0,0-1 0,-2 0 0,0-1 0,1 0 0,-1 0 0,4 1 0,0-2 0,2 2 0,1-1 0,-3 0 0,1 0 0,-4-1 0,-1 1 0,-3-1 0,1 1 0,-1-1 0,6 0 0,-2 1 0,3-1 0,-3 1 0,1-1 0,-1 0 0,0 0 0,0 0 0,1 0 0,-1 0 0,2-1 0,-3 1 0,2-1 0,-2 0 0,0 1 0,0-1 0,-1 1 0,2-1 0,1 0 0,-1 0 0,2 0 0,-2 0 0,0 0 0,-1 1 0,3-1 0,-1 0 0,1 1 0,-2 0 0,1-1 0,-3 1 0,1-1 0,1 0 0,0 1 0,1-1 0,0 1 0,1-2 0,1 1 0,1 0 0,0 1 0,-2-1 0,0 0 0,0 0 0,-1 0 0,0-1 0,-4 2 0,0 0 0,0-1 0,0 1 0,2-2 0,0 2 0,0-2 0,3 0 0,-1 1 0,0-1 0,1 1 0,-2-1 0,-1 1 0,-1-1 0,1 1 0,2-1 0,0-1 0,0 1 0,0 0 0,-1 0 0,-1 1 0,-1-2 0,-1 1 0,3-1 0,-2 0 0,2 0 0,0 0 0,0-2 0,0 2 0,-2-1 0,1 2 0,-1-1 0,0 2 0,-1-2 0,0 2 0,-1-1 0,1 0 0,-2 0 0,2 0 0,-1 0 0,1 0 0,1-1 0,0 0 0,0 0 0,2 0 0,-3-1 0,3 1 0,1-3 0,1 0 0,4-3 0,0 2 0,-2-2 0,-1 4 0,-5 1 0,0 1 0,-3 1 0,2 1 0,0-3 0,-1 1 0,2-1 0,-2-1 0,1 0 0,-1-1 0,0 1 0,-1 2 0,1-1 0,-2 1 0,1-1 0,-1 1 0,1-2 0,0 0 0,-1 0 0,1-1 0,0 0 0,0-2 0,-1-1 0,0 1 0,0 1 0,0-1 0,-1 3 0,1 0 0,0 1 0,0 1 0,0-1 0,0-1 0,0-1 0,-1-1 0,0 0 0,0 0 0,0 2 0,1 1 0,-1 2 0,1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2:50:09.35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6216 187 24575,'-23'-5'0,"4"2"0,9 3 0,2-2 0,-1 0 0,-1-2 0,-1 0 0,1 2 0,1 1 0,5-1 0,-1 2 0,-1-2 0,2 2 0,-7-2 0,0 2 0,-5-2 0,-2 2 0,1 0 0,3 0 0,0 0 0,4 0 0,-4 0 0,2 0 0,-1 0 0,5 0 0,-1 0 0,5 0 0,-5 2 0,0-2 0,-3 3 0,-2-2 0,0 2 0,-1-3 0,5 2 0,0-2 0,4 2 0,-2-2 0,-2 3 0,-2-2 0,-3 2 0,0-1 0,0 0 0,0 2 0,0-2 0,-1 1 0,-1 1 0,-1 0 0,2-1 0,4 1 0,1-2 0,5 1 0,1-2 0,-1 0 0,2 1 0,-3 0 0,-1 2 0,-1 1 0,-4 1 0,1 0 0,1-1 0,2-1 0,1-1 0,1 1 0,-3 2 0,1-2 0,-4 3 0,0 0 0,-4 1 0,3 1 0,-2-2 0,3-1 0,-1 1 0,3-3 0,-1 3 0,-2 3 0,-6 4 0,-2 1 0,-4 3 0,5-6 0,0 2 0,6-5 0,1 2 0,0-2 0,0 1 0,-1 1 0,-5 1 0,-1 2 0,-11 7 0,5-3 0,-5 2 0,9-6 0,1 0 0,5-4 0,-1 0 0,3 0 0,-2 1 0,4-2 0,-2 2 0,0-3 0,0 3 0,-2-2 0,2 2 0,0-1 0,0-1 0,1 0 0,-1 0 0,0 1 0,-2 0 0,2 0 0,-2-1 0,0 0 0,0 0 0,-1 1 0,-3 1 0,3-1 0,1-1 0,3-3 0,2-1 0,-1 0 0,0 1 0,-2 1 0,0 1 0,-2-2 0,-1 1 0,2-1 0,-7-1 0,1 1 0,1-2 0,-2 0 0,6 0 0,-2-1 0,-2 1 0,4 0 0,2-2 0,4 1 0,0-2 0,-1 4 0,-4-5 0,0 5 0,-4-3 0,4 2 0,-7 0 0,4 0 0,-2-2 0,0 1 0,4-1 0,2 0 0,0 0 0,-2-2 0,-2 0 0,-8 2 0,-3-2 0,2 2 0,-14-2 0,4-2 0,-16 1 0,9-1 0,-1 0 0,12 0 0,4-1 0,3-1 0,4 4 0,-4-2 0,-3 0 0,-1 1 0,1-1 0,0 2 0,3-2 0,-6 2 0,-7-5 0,-8 3 0,3-1 0,-1-2 0,19 5 0,2-2 0,12 2 0,1 0 0,5 0 0,-2-2 0,1 1 0,-6-2 0,-2 3 0,-11-6 0,-2 0 0,-29-7 0,3 2 0,-12-3 0,22 7 0,13 2 0,17 1 0,1 4 0,5-2 0,-3 0 0,-1 0 0,-2-2 0,-2 0 0,3 2 0,5-1 0,-1 1 0,-2-4 0,-5 0 0,0-3 0,-3 1 0,2-1 0,-1 3 0,2-1 0,2 2 0,0-2 0,4 3 0,-3-3 0,-2-1 0,-7-5 0,-11-3 0,-8-8 0,0 3 0,-12-7 0,8 5 0,-4-2 0,2-1 0,14 5 0,3 2 0,6 3 0,5 2 0,-8-4 0,-9-8 0,-10-1 0,2-1 0,-2 0 0,17 8 0,-2-1 0,9 4 0,1 5 0,4 1 0,-1 1 0,-5-2 0,-13-3 0,-12-1 0,-6-4 0,-5 6 0,17 0 0,1 6 0,19 0 0,4 6 0,7-2 0,1 3 0,-3 0 0,-2-2 0,0 1 0,1-2 0,2 2 0,1-2 0,-6 2 0,-10-5 0,-7 0 0,-6-2 0,9 2 0,5-1 0,12 5 0,2 0 0,4 1 0,1 2 0,-4-4 0,-2 2 0,-1-3 0,-1 0 0,1 0 0,1 3 0,3-2 0,4 4 0,-1-2 0,-8 0 0,-18-3 0,-11-5 0,-7-1 0,12 0 0,14 4 0,13 3 0,3 4 0,0 0 0,-9 3 0,2-2 0,-6 1 0,5-2 0,3 0 0,4 0 0,5 0 0,-1 1 0,-2 1 0,-3 2 0,-5 0 0,0 1 0,0-1 0,2 3 0,2-1 0,2 0 0,-2 2 0,-4 0 0,1 3 0,-2 2 0,1-1 0,0 3 0,1-2 0,0 2 0,4 1 0,1 1 0,0 0 0,1 1 0,1-1 0,-2 2 0,1 1 0,-2 1 0,3 1 0,-3 0 0,4-1 0,-4 9 0,3 4 0,-3 3 0,3 3 0,1 6 0,1-7 0,0 7 0,2-9 0,-2 0 0,3-3 0,-3 2 0,2 1 0,-2 9 0,1 6 0,1 2 0,0-13 0,1-2 0,1-17 0,0 3 0,2 0 0,-1 5 0,2 1 0,0 14 0,-2 0 0,1 12 0,-3-6 0,3-7 0,-1-11 0,2-9 0,0-3 0,-2 0 0,2 3 0,-2 6 0,2 4 0,-2 0 0,2 5 0,-2-2 0,2 7 0,0-6 0,0 1 0,0-14 0,0 4 0,0-5 0,0 3 0,0 10 0,2 3 0,-1 8 0,1 5 0,-2-1 0,0 1 0,0-6 0,0 0 0,0-9 0,0 1 0,0-5 0,0 0 0,2 2 0,-2-2 0,2-1 0,-2 4 0,0-4 0,0 4 0,0 3 0,0-8 0,0-2 0,2-1 0,-1-9 0,1 12 0,-2-10 0,0 7 0,0-2 0,0-2 0,0 1 0,0-5 0,0 2 0,0-5 0,0 0 0,2-4 0,-2 4 0,2 2 0,-2 3 0,2 6 0,-2-1 0,2-2 0,-2-4 0,0-9 0,0 2 0,2-4 0,-2 3 0,2 0 0,0 2 0,-2 1 0,4 7 0,-2-3 0,0 6 0,1-8 0,-2 0 0,2-4 0,-2-1 0,2 1 0,-3 2 0,4-2 0,-2 11 0,2 1 0,3 13 0,1 4 0,3-3 0,-1-1 0,1-10 0,-3-1 0,-2-5 0,0 3 0,-2-1 0,3 7 0,-3-1 0,5 10 0,-1-8 0,-1 6 0,0-3 0,-3-3 0,-2-6 0,2-4 0,-4-1 0,4 2 0,-1 8 0,-1-2 0,2-3 0,-2-4 0,1-7 0,-1-3 0,0-2 0,0-3 0,-2-2 0,3 2 0,-2 1 0,0 2 0,1 1 0,0 2 0,2 0 0,0 2 0,-1-1 0,1 5 0,0-2 0,0 2 0,-2-4 0,3 1 0,-3 1 0,5 2 0,-2 5 0,5 4 0,-5-2 0,3-1 0,-2-1 0,2-1 0,1 5 0,2 0 0,-1-3 0,-3-3 0,2 5 0,-2-3 0,3 7 0,2 0 0,1-2 0,-1-4 0,0-3 0,-2-10 0,0 0 0,4 0 0,5 1 0,2 1 0,4 3 0,-6-7 0,1 5 0,-2-5 0,2 3 0,-2-5 0,2 4 0,-4-7 0,7 7 0,5-2 0,5 6 0,-5-9 0,2 4 0,-8-7 0,7 4 0,1-3 0,10 4 0,8-6 0,-3 2 0,7 1 0,-14-3 0,5 2 0,-9-3 0,-4 1 0,-6-3 0,2 2 0,-4-2 0,4 0 0,-2 2 0,-3-4 0,-6 2 0,1-2 0,-6 0 0,11 0 0,4 0 0,6 0 0,-4 0 0,5 0 0,-6 0 0,0 0 0,3-2 0,-6 1 0,7-1 0,3 2 0,1-2 0,0 0 0,-4-1 0,-6-1 0,-1 0 0,-2 2 0,0-5 0,2 4 0,4-2 0,7 0 0,6 0 0,-2 1 0,-5-1 0,-10 1 0,-5-2 0,1 2 0,6-6 0,6 3 0,9-7 0,7-1 0,1-3 0,6-3 0,-10 2 0,-7 4 0,-7-4 0,-2 5 0,1-6 0,6 2 0,-6 0 0,1 4 0,-2-2 0,-5 5 0,4-8 0,-1 3 0,6-6 0,1 0 0,5-2 0,-5 3 0,-1-2 0,-3 3 0,-3-1 0,3-2 0,4-3 0,3-1 0,1 2 0,-4 2 0,2-2 0,-3 1 0,5-9 0,-1 0 0,0-4 0,1 2 0,-5-2 0,0 2 0,-3 1 0,6-9 0,7-8 0,3-2 0,3-6 0,-6 18 0,-2-8 0,-3 15 0,-2-6 0,-3 3 0,0 3 0,-8 0 0,4 1 0,-9 6 0,3-3 0,-3 5 0,-1-1 0,-1-2 0,2-2 0,0-1 0,0 6 0,-3 3 0,-6 7 0,-1 0 0,-1-4 0,6-2 0,2-9 0,8-4 0,-1 0 0,-2 5 0,-3 7 0,-8 5 0,2-2 0,-2 4 0,1-6 0,0 7 0,-1-2 0,-1 1 0,-1-2 0,4-9 0,-3 6 0,3-1 0,-6 9 0,1 3 0,-3 0 0,3-2 0,-1-4 0,1-2 0,2 0 0,1-4 0,6-2 0,-2-8 0,8-2 0,-5-3 0,0 9 0,-2-2 0,-4 8 0,1-6 0,-2 5 0,0 0 0,-4 7 0,-1 1 0,0-1 0,1-2 0,8-3 0,0-5 0,2 3 0,-1-8 0,-1 7 0,-3 0 0,1 3 0,-3 4 0,-1 2 0,1-2 0,0 1 0,-1-4 0,3-1 0,-4 1 0,3 3 0,-3-1 0,2-2 0,-1 1 0,0 0 0,-3 6 0,-1 1 0,-2 4 0,1-1 0,-1-3 0,2 0 0,1-4 0,1-2 0,1 2 0,-1-2 0,3 2 0,-5 2 0,3-2 0,-3 2 0,1 0 0,1-2 0,0 3 0,1-2 0,-3 2 0,0 3 0,-1 0 0,-1 3 0,3-3 0,-1-3 0,2-1 0,-1-2 0,-1 2 0,3 2 0,-4 1 0,2 1 0,-2-2 0,3-4 0,1 1 0,3-2 0,-4 3 0,2 1 0,-4 0 0,3 2 0,-1-1 0,2-1 0,-1 1 0,0-2 0,2 0 0,-1 1 0,0 1 0,-3 6 0,-1-1 0,-2 2 0,1 0 0,-1-1 0,3-1 0,1-2 0,2 1 0,-1-2 0,0 1 0,3-3 0,-1 1 0,4-1 0,-2 1 0,-1 1 0,-2 3 0,-2-1 0,5 0 0,0-3 0,6-1 0,-4 1 0,2-1 0,-3 3 0,2-3 0,4 2 0,0-3 0,2 3 0,-6-1 0,1 3 0,-5-2 0,5 2 0,-4 0 0,5 2 0,2 0 0,6-2 0,0 0 0,5-1 0,-5 0 0,2 1 0,-5 2 0,0 1 0,-4 0 0,1 0 0,-3-1 0,3-1 0,-2 0 0,-2 0 0,-1 2 0,0 2 0,0 1 0,-1-1 0,0 1 0,-3 0 0,3 1 0,-3-2 0,0 2 0,-3-2 0,-1 0 0,4 2 0,1-2 0,3 0 0,0 2 0,-6-2 0,0 2 0,-3-2 0,3 2 0,4-3 0,6 2 0,5-2 0,4 0 0,-6 1 0,-2 0 0,-7 2 0,-2-2 0,-1 2 0,-1-2 0,-1 2 0,4-2 0,-3 2 0,4-2 0,-4 2 0,0 4 0,3 0 0,1 3 0,1-1 0,2 1 0,0-1 0,-2-2 0,-3-1 0,3-3 0,14 4 0,10-2 0,6 2 0,-3-4 0,-14 2 0,-2-2 0,-6 2 0,-3-2 0,-4 0 0,-4 0 0,1 0 0,0 1 0,1 0 0,1 0 0,0-1 0,2 0 0,3 0 0,0 0 0,3 0 0,-2 0 0,5 2 0,-2-1 0,4 0 0,-4-1 0,-3 0 0,-4 0 0,-2 0 0,2 0 0,9 2 0,6-1 0,11 3 0,7-4 0,0 4 0,-10-3 0,-8 1 0,-17 0 0,-2-2 0,-3 2 0,6-2 0,11 0 0,4 2 0,2-2 0,-9 2 0,-9-2 0,-4 0 0,4 0 0,23 7 0,19 3 0,25 7 0,-9-5 0,-8 1 0,-28-8 0,-11-1 0,-8-2 0,-8 0 0,2-2 0,1 2 0,4 1 0,6 0 0,4 4 0,0-3 0,-2 1 0,-2 1 0,-2-4 0,-2 3 0,0-4 0,-4 2 0,0-1 0,-1 0 0,1 1 0,-2-2 0,4 0 0,0 1 0,-1-2 0,2 4 0,-2-4 0,3 3 0,4-1 0,0 4 0,9 0 0,-1 2 0,8 1 0,1 2 0,2 1 0,-7-1 0,-5-3 0,-12-4 0,-4-1 0,-3-2 0,0 2 0,4 2 0,0 2 0,5 3 0,-3 0 0,2 1 0,0 0 0,-2 0 0,0 2 0,2 0 0,-1 2 0,0 0 0,-1 1 0,1-1 0,-1 3 0,0-1 0,3 8 0,-4-7 0,-1 5 0,-2-7 0,-3 1 0,3 2 0,1 1 0,-2-1 0,1 0 0,-1 1 0,4 3 0,0 1 0,0 5 0,0-8 0,0 4 0,2-5 0,0 4 0,-1-2 0,-2 4 0,-1-4 0,2 4 0,1-3 0,-1-1 0,1-3 0,-3-3 0,5 1 0,-4 0 0,8 8 0,-3-2 0,0 1 0,1-2 0,-7-5 0,5-3 0,-7 1 0,3 0 0,-1 5 0,5 7 0,2 4 0,5-2 0,1 8 0,-4-13 0,5 10 0,-6-11 0,1 1 0,-5-5 0,-3-4 0,-3 2 0,1-1 0,-1 8 0,4 4 0,1 0 0,-2-1 0,-2-6 0,-2-4 0,1-1 0,0-1 0,1 0 0,-3 1 0,3 1 0,-1 4 0,0 3 0,2 6 0,-2-2 0,1 1 0,0-10 0,-4-2 0,2-7 0,-5-2 0,2-2 0,1 3 0,-1 4 0,4 4 0,2 7 0,0 0 0,2 1 0,1-5 0,-3-1 0,-1-6 0,2 3 0,-3-5 0,5 6 0,0 0 0,2 7 0,3-1 0,-1 8 0,6 1 0,-2 1 0,1-3 0,-1-2 0,-2-3 0,3 5 0,1 2 0,-4-5 0,-3-8 0,-5-7 0,-7-7 0,1-1 0,-1 3 0,5 2 0,7 15 0,4 1 0,0 6 0,1-7 0,-9-6 0,-1-6 0,-4 0 0,-1-2 0,3 4 0,5 5 0,8 7 0,0-2 0,4 4 0,-7-5 0,4 3 0,2 1 0,-3-1 0,6 1 0,4 9 0,9 4 0,4 2 0,-2-1 0,-10-10 0,-8-8 0,-8-5 0,-3-9 0,-3 2 0,3-3 0,0 2 0,1 0 0,0 1 0,-4-2 0,0 2 0,0-3 0,-3-1 0,5 2 0,0 1 0,5 3 0,6 6 0,-2-5 0,0 1 0,-7-5 0,0-1 0,-1 0 0,2 0 0,1 1 0,-3-1 0,5 0 0,1 1 0,9 5 0,0-3 0,1 1 0,-5-1 0,-5-6 0,-8 1 0,-1-5 0,-4 2 0,1-2 0,6 3 0,7 3 0,3 2 0,4 2 0,-2-2 0,-7-2 0,-2-1 0,-6-5 0,-5 3 0,1-3 0,-1 0 0,7 3 0,4 1 0,4 2 0,7 2 0,-9-4 0,1-2 0,-11-1 0,-2-2 0,-1 2 0,5-1 0,4 2 0,10 0 0,4 0 0,-4 0 0,-3 0 0,-6-2 0,-4 0 0,4-1 0,5 2 0,-1-1 0,14 4 0,-4-5 0,6 5 0,5-4 0,-4 5 0,2-2 0,-7-1 0,-9-2 0,-5-2 0,-6 0 0,-1 0 0,3 0 0,13 0 0,7 0 0,15 0 0,-3-2 0,0 2 0,-1-3 0,-5 1 0,-1 0 0,-11-1 0,-6 1 0,-6 0 0,3 0 0,6-2 0,10-2 0,7-2 0,11-5 0,3 0 0,-6-2 0,-10 5 0,-14 2 0,-10 4 0,-3-3 0,9-2 0,-2-3 0,10-2 0,-7 3 0,-2-2 0,-3 5 0,-5-3 0,3 3 0,0-3 0,1-2 0,8-8 0,1-6 0,5-4 0,-2 0 0,-4 4 0,1 5 0,-3-1 0,-1 4 0,3-10 0,2 1 0,-4-2 0,7-3 0,-11 9 0,5-2 0,-8 7 0,-1 0 0,0 0 0,1-3 0,3-2 0,2-4 0,0-2 0,1 1 0,-5 3 0,-3 4 0,-3 5 0,-2 2 0,-1 1 0,3-1 0,-1-4 0,3-1 0,3-4 0,-4 3 0,2-2 0,-6 0 0,1-1 0,-2 0 0,8-11 0,-3 3 0,8-8 0,-4 6 0,-1 4 0,-5 3 0,-2 1 0,-2-5 0,1-3 0,1-3 0,2-6 0,-1 8 0,2-7 0,-4 5 0,2-1 0,0-8 0,0-2 0,1-3 0,0-6 0,-3 6 0,2-3 0,3 3 0,1 4 0,1 0 0,-3 3 0,1 3 0,-3 1 0,1 6 0,-3 1 0,1 6 0,-2 0 0,2 1 0,-1-1 0,1-4 0,-2 1 0,2 7 0,-1-1 0,2 2 0,-1-3 0,3-8 0,-2-1 0,2-3 0,-3 6 0,1-5 0,2 2 0,-2-6 0,3-4 0,-1 0 0,1 3 0,1-2 0,1 5 0,0-2 0,0 0 0,-5-1 0,2 4 0,0-6 0,-1 9 0,4 0 0,-7 4 0,2 9 0,-3 0 0,1 2 0,-3-1 0,3 0 0,-3 0 0,2-4 0,-1 6 0,-2-6 0,3 7 0,-3-4 0,4 0 0,-5 0 0,2 0 0,-2 2 0,0 2 0,0 1 0,0 1 0,1-4 0,0-1 0,1-3 0,-1 0 0,0 1 0,0 2 0,-1 1 0,0 2 0,0 2 0,0 2 0,0 2 0,0-2 0,0 1 0,0-1 0,0-1 0,0 0 0,0-3 0,0 1 0,0-3 0,0-3 0,-1 3 0,0-2 0,-2 4 0,2 2 0,-2-1 0,3 3 0,-2-1 0,0 0 0,2 0 0,-4-2 0,2-1 0,-2-4 0,0 3 0,-1-2 0,1 5 0,-2-2 0,4 4 0,-2 0 0,4 2 0,-3-1 0,-1 0 0,0-2 0,-2-1 0,1-1 0,-1 0 0,0 1 0,0 4 0,1 2 0,0 0 0,0-1 0,0-1 0,-1-2 0,-4 0 0,2-2 0,-1 0 0,0-2 0,-1 2 0,-1-4 0,0 4 0,1-1 0,3 2 0,1 3 0,2 2 0,-1 1 0,-1-3 0,-2-2 0,-3-4 0,-4-8 0,-5-2 0,-1-2 0,2 3 0,8 10 0,-1 4 0,7 6 0,-2 0 0,0-1 0,-3-1 0,-8-4 0,-6-5 0,-2 1 0,3-1 0,7 9 0,5 1 0,6 5 0,-3-1 0,1-1 0,-6-4 0,-2 0 0,-4-1 0,0 0 0,1 1 0,2 0 0,2 3 0,4 1 0,1 2 0,0-2 0,1 2 0,-9-2 0,3-1 0,-5 2 0,2-2 0,1 1 0,1 2 0,0-3 0,-2 3 0,5-2 0,-8 0 0,2-2 0,-11-1 0,-8-2 0,-2 0 0,6 2 0,10 2 0,13 3 0,3 1 0,0 0 0,-6 0 0,-11-2 0,-4 1 0,-6-3 0,7 3 0,8 0 0,4 2 0,8 0 0,-1 0 0,-3 0 0,-7 0 0,-3 2 0,-8-2 0,-1 2 0,-7 0 0,-1-2 0,-23 3 0,16-3 0,-17 0 0,15 2 0,0 1 0,2-1 0,5 1 0,10-2 0,1 0 0,4 2 0,-4 0 0,7 0 0,-4 1 0,-4 1 0,-8 1 0,-10 2 0,-5 2 0,4 0 0,8-3 0,6 2 0,11-3 0,-3 4 0,3 2 0,-4 3 0,1 3 0,-4 2 0,-2 1 0,0 2 0,-6 4 0,-1 3 0,6-3 0,-5 2 0,10-9 0,2-1 0,2-2 0,6-5 0,3-1 0,-2 0 0,0-1 0,-8 9 0,-4-3 0,-3 6 0,3-6 0,2-1 0,10-7 0,1-3 0,6-1 0,0-2 0,1 1 0,0-2 0,0 2 0,0-3 0,-1 4 0,3-4 0,-1 2 0,-3-1 0,0 0 0,-7 2 0,2-3 0,-1 4 0,1-4 0,-7 4 0,4-4 0,-4 2 0,5 0 0,0-2 0,-3 2 0,-3-2 0,-5 0 0,-12 0 0,-1 2 0,-4-1 0,13 1 0,13-2 0,12 0 0,3 0 0,-4 0 0,-17 0 0,-9 0 0,-9 0 0,14 0 0,10 0 0,13 0 0,3 0 0,-2 0 0,-3 0 0,-3 0 0,-2 0 0,-10 0 0,-2 0 0,-13 0 0,5 0 0,4-2 0,9 2 0,-8-2 0,-10 2 0,-20 0 0,3 0 0,5 0 0,23 0 0,5 0 0,9 0 0,0 0 0,-3 0 0,0 0 0,-3 0 0,1 0 0,0 0 0,3-2 0,-15 2 0,-4-4 0,-6 1 0,-7-2 0,11 2 0,-5-1 0,6 1 0,3-1 0,3-1 0,7 1 0,8 2 0,2 0 0,4 2 0,-1-1 0,-3 0 0,0-2 0,-9 0 0,-4-1 0,-10-1 0,-10 0 0,-4-2 0,2 1 0,-3-1 0,8-1 0,-1 3 0,8-2 0,8 5 0,12-2 0,3 4 0,6-2 0,2 2 0,-3-2 0,0 0 0,-3 0 0,-6-2 0,5 2 0,0 0 0,4-1 0,3 2 0,-1-2 0,-4 1 0,-5-2 0,-3-4 0,-5 4 0,5-5 0,-2 3 0,9-2 0,-2 0 0,6 1 0,-1 1 0,0-1 0,-1 3 0,-6-4 0,3 2 0,0 2 0,4-3 0,1 5 0,-1-4 0,-3 1 0,-1-1 0,-2-3 0,-2-1 0,-1 0 0,-1 0 0,-2 2 0,7 0 0,1 4 0,6 1 0,1-3 0,-3-2 0,1-3 0,0 3 0,1 1 0,3 1 0,-3 2 0,3-1 0,-2 1 0,2-2 0,0 2 0,-3-3 0,1 3 0,-5-4 0,5 6 0,-1-1 0,1-1 0,2 3 0,-3-6 0,-2 5 0,-5-7 0,-9-2 0,1 0 0,-7-5 0,11 7 0,4-1 0,5 4 0,4 2 0,-3 0 0,1 1 0,-2-3 0,0 0 0,-2-1 0,-4-3 0,-5-2 0,-2 0 0,1 0 0,2 1 0,5 4 0,4 0 0,1 3 0,3 2 0,2 0 0,-3 2 0,1-1 0,-7-1 0,1-4 0,-1 2 0,2 0 0,5 2 0,-3 1 0,1 0 0,-3-4 0,-2 4 0,2-4 0,-1 5 0,3-2 0,2 0 0,-1 0 0,-1 0 0,3 0 0,-2 2 0,3 0 0,-1 0 0,-12-2 0,-8 0 0,-12-3 0,4 1 0,7 1 0,13 1 0,7 2 0,0 0 0,-1 0 0,-7 0 0,2 0 0,-4 0 0,2 0 0,3 0 0,2 0 0,2 0 0,-3 2 0,1-2 0,-3 2 0,5-2 0,0 0 0,0 1 0,0 0 0,-3 1 0,3-2 0,1 0 0,1 1 0,2 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00:52.7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0 630 24575,'16'-16'0,"3"-3"0,-5 8 0,-1 0 0,-6 7 0,-5 1 0,2-1 0,0 1 0,1-1 0,2-1 0,3 1 0,1-3 0,4 2 0,1-2 0,3 0 0,3-1 0,4-2 0,-1 2 0,-1-1 0,-4 2 0,1 1 0,-3-1 0,1 2 0,-2-2 0,8-3 0,-6 2 0,8 0 0,-5 1 0,1 3 0,1-3 0,3-2 0,2-1 0,3-3 0,1 2 0,-1 1 0,-4 0 0,-2 2 0,-2-1 0,-4 0 0,3 3 0,-4-4 0,-2 2 0,2-2 0,1 1 0,0 0 0,-3 2 0,-1-2 0,-4 3 0,-2 1 0,-1 2 0,-3 0 0,3-1 0,-2-3 0,3 1 0,-1-1 0,3 2 0,-3-2 0,2 2 0,-3-1 0,2 0 0,-5 2 0,2-1 0,-4 3 0,-1-2 0,1 4 0,-2-3 0,2 1 0,0-3 0,4-1 0,0-1 0,0 0 0,-2 3 0,-3 0 0,1 3 0,-1 0 0,-12-1 0,-27-4 0,-2-1 0,-9-2 0,27 4 0,11 0 0,5 3 0,-1-3 0,1 0 0,0-1 0,3 1 0,-3 2 0,3-1 0,-4 2 0,-14-6 0,-4 5 0,-26-8 0,2 3 0,-6-2 0,10 3 0,11 1 0,14 2 0,11 2 0,7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00:54.7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201 1 24575,'-29'44'0,"7"-9"0,4-12 0,8-10 0,1 2 0,0-3 0,4 0 0,-2 0 0,1 0 0,-1-1 0,2 0 0,-2 1 0,2 1 0,-1-3 0,0 3 0,2-2 0,-3 3 0,2 1 0,-1 1 0,1-4 0,3 0 0,-1-4 0,2 1 0,-2 0 0,3 2 0,-3 0 0,0 12 0,1-3 0,-1 3 0,2-8 0,0-6 0,1-5 0,0-1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00:58.9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1284 24575,'30'-26'0,"5"0"0,9-5 0,3 6 0,-4 0 0,-8 11 0,-6-2 0,-9 5 0,-3-2 0,4-4 0,4-4 0,6-5 0,4-3 0,2-1 0,-5 7 0,1-1 0,-11 5 0,2 3 0,-2-6 0,-4 8 0,2-4 0,-4 6 0,-2 0 0,4-3 0,7-4 0,11-3 0,4-1 0,15-5 0,-8 3 0,3 0 0,-9 3 0,-6 6 0,-8-1 0,-2 4 0,0-1 0,1-6 0,9-1 0,5-7 0,-2 2 0,4-3 0,-10 7 0,-5 1 0,-8 9 0,-3 0 0,-6 4 0,2 0 0,-3-1 0,4 0 0,2-3 0,5-1 0,0-1 0,-2 1 0,3 0 0,-7 2 0,2-2 0,-5 6 0,-3 0 0,-1 4 0,3-3 0,4 1 0,8-7 0,6-1 0,2-2 0,-2 3 0,-6 3 0,-6 3 0,-4 1 0,-2 2 0,1-4 0,1 1 0,5-3 0,1 2 0,4 3 0,-4-1 0,-2 3 0,-6-1 0,-1-1 0,1 1 0,0-3 0,6 1 0,-4-1 0,-1 1 0,-16 0 0,-31-7 0,-22-2 0,-13-5 0,7 6 0,26 3 0,17 6 0,13 2 0,4 2 0,-3 0 0,-2-1 0,-5 0 0,0-2 0,2 3 0,2-2 0,3 2 0,-2 0 0,0 0 0,-4 0 0,-4 2 0,-2-2 0,2 2 0,0-2 0,6 0 0,-3 0 0,5 0 0,1 0 0,4 0 0,2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01:00.7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287 1 24575,'-9'8'0,"-3"1"0,1 1 0,-1 0 0,2-1 0,1 1 0,2-1 0,-2 3 0,2 0 0,-1 2 0,0 0 0,0-2 0,2-3 0,-2-1 0,4-1 0,-3 2 0,0 4 0,-2 0 0,-1 2 0,1-3 0,-1 1 0,2-2 0,-2 1 0,4-2 0,-2 1 0,4-1 0,-2 2 0,2 0 0,-1 2 0,3-2 0,-2-1 0,4-3 0,-3 0 0,1 1 0,0 2 0,-1-3 0,1 1 0,0-2 0,0 1 0,0 1 0,0 4 0,-1 1 0,-1 6 0,-1 2 0,0 0 0,0 1 0,3-4 0,0-6 0,1-5 0,0-5 0,0-3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11:42.6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24575,'14'5'0,"-5"-1"0,-1-3 0,-4 1 0,-1-2 0,2 2 0,5-1 0,7 1 0,4 2 0,9 0 0,-7-2 0,4 2 0,-5-2 0,-3 0 0,-1-1 0,-3 1 0,-1-2 0,0 3 0,6-2 0,-1 2 0,11-1 0,-7 0 0,2 0 0,-9 0 0,1-2 0,2 3 0,1-1 0,13 2 0,-6 0 0,6-1 0,-9 0 0,-6-3 0,-3 3 0,-1-2 0,4 0 0,2 1 0,4-2 0,4 2 0,12 0 0,-1 1 0,13-1 0,-4 2 0,-6-3 0,-6 3 0,-11-4 0,-9 2 0,7-1 0,-5 0 0,15 2 0,-1 0 0,9 1 0,-11-1 0,-3 0 0,-9-2 0,-3 0 0,2-1 0,1 2 0,4-2 0,9 2 0,4 0 0,9 0 0,-9 4 0,-1-1 0,-10-1 0,-2-1 0,5 1 0,8 3 0,9 2 0,-5 0 0,-6-4 0,-18 0 0,-5-3 0,-6 1 0,1 1 0,0-1 0,-3 1 0,1-1 0,-3 2 0,0 1 0,0-1 0,0 3 0,0-2 0,0 1 0,0-1 0,-1-1 0,-1 2 0,-2 0 0,-1 0 0,1 0 0,-1-3 0,0 2 0,1-4 0,0 3 0,0 0 0,1-1 0,-4 3 0,0-2 0,0 2 0,-2 0 0,4 0 0,-2-2 0,3 0 0,-1-2 0,0 1 0,0 1 0,-5 2 0,-3 3 0,-3 0 0,1 0 0,2-5 0,4 0 0,-1 0 0,4-1 0,-4 1 0,6-2 0,-6 2 0,3 1 0,-4 1 0,1-2 0,1 0 0,2-2 0,2 1 0,1-2 0,2 1 0,-4-1 0,1 3 0,-2 0 0,1 0 0,3 0 0,-3-1 0,4 1 0,-3-1 0,1 2 0,1 0 0,-3-1 0,4 1 0,-3-2 0,5 1 0,-2-1 0,1-2 0,0 4 0,0-2 0,1 6 0,0-4 0,0 0 0,0-2 0,3 1 0,1 1 0,4 0 0,2 2 0,6-2 0,8-1 0,-3 2 0,6-3 0,-10 1 0,3-1 0,-5-2 0,7 1 0,-3-1 0,11 4 0,-1-1 0,-1 0 0,-5-1 0,-5-2 0,-4 1 0,8-2 0,7 2 0,12 0 0,6-1 0,1 0 0,-5-2 0,-13 0 0,-5 0 0,-9 0 0,0 0 0,5 0 0,8-2 0,3 2 0,8-4 0,-2 1 0,-1 1 0,1 0 0,-7 0 0,-3 2 0,2-4 0,-4 3 0,5-4 0,-3 4 0,5-5 0,2 4 0,3-1 0,8-1 0,-1 1 0,8-2 0,-2 2 0,-4-1 0,-7 2 0,-5-3 0,-5 3 0,-5-2 0,-4 4 0,-2-2 0,-6 1 0,5-1 0,2 0 0,5-2 0,0 4 0,-2-4 0,-7 4 0,-3-2 0,-4 2 0,-2 0 0,-1 0 0,3 0 0,5 0 0,4 0 0,21 0 0,1 2 0,14-1 0,-10 1 0,-13-2 0,-12 0 0,-10 0 0,-4 0 0,3 2 0,5-2 0,8 3 0,7-2 0,3 1 0,-2-2 0,-6 1 0,-7 0 0,-5 0 0,-3-1 0,-3 0 0,3 0 0,3 0 0,5 2 0,4-2 0,-2 2 0,-6-2 0,-4 0 0,-21-6 0,-5-1 0,-10-4 0,5 3 0,11 3 0,5 3 0,5-1 0,-4 2 0,-1-5 0,-7 2 0,-1-6 0,3 4 0,2-1 0,4 5 0,0-1 0,2 1 0,-6-5 0,2-2 0,-5-1 0,3-4 0,0 5 0,2-3 0,-1 5 0,-2-2 0,1 2 0,1 0 0,3 2 0,3-1 0,2 3 0,-3-2 0,2-1 0,-3 2 0,5 0 0,-2 3 0,2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11:44.2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434 1 24575,'-54'5'0,"-5"0"0,-6-2 0,15-1 0,25-2 0,13 0 0,9 0 0,-7 3 0,0 1 0,-5 3 0,-1 1 0,2 0 0,2 0 0,2-1 0,3 0 0,0-2 0,0 2 0,1-4 0,1 4 0,1-2 0,-1 1 0,1 0 0,-2 1 0,2 2 0,-3 1 0,3 1 0,-1-4 0,3-1 0,0-2 0,2-1 0,0 1 0,0-1 0,-1 2 0,0-1 0,0 1 0,1-2 0,0 1 0,0-2 0,0-1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13:23.3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1 285 24575,'83'-8'0,"1"1"0,-10-1 0,-15 3 0,-36 5 0,0 0 0,4 0 0,10 0 0,3 0 0,-1 0 0,-7-1 0,-11 0 0,-12 0 0,1 1 0,3 0 0,19 2 0,7-2 0,15 2 0,-10 0 0,-10-1 0,-16 1 0,-8-2 0,-6 0 0,2 0 0,3 0 0,8 0 0,2 1 0,2 0 0,-4 2 0,-5-3 0,-3 2 0,-3-2 0,-2 0 0,-1 0 0,14 0 0,10 2 0,8-2 0,11 2 0,-8 0 0,0-1 0,-1 1 0,-6-2 0,-6 0 0,-3 0 0,-13 0 0,-1 0 0,-1 0 0,3 0 0,4 0 0,6 0 0,3-2 0,5 1 0,0 0 0,0 1 0,-3 0 0,0 0 0,-1 0 0,1 0 0,3 0 0,-7 0 0,0 0 0,-12-2 0,6 2 0,-4-2 0,4 0 0,3 2 0,-1-2 0,2 1 0,1 0 0,-3 0 0,3 1 0,-3-2 0,-1 2 0,-3-2 0,1 2 0,-1 0 0,3-1 0,1 0 0,5-2 0,-3 1 0,0 0 0,-7-2 0,-6 4 0,-1-2 0,-1 2 0,1 0 0,2-1 0,2 0 0,-1-2 0,1 3 0,-4-2 0,2 2 0,-2-1 0,3 0 0,3 0 0,1 1 0,2-2 0,3 2 0,4-2 0,15 2 0,4 0 0,4 0 0,-13 0 0,-13 0 0,1-4 0,1 2 0,-1-4 0,0 4 0,-13 0 0,-1 2 0,-2 0 0,5-2 0,1 2 0,5-3 0,-3 2 0,-3 0 0,-3 1 0,-1 0 0,-4-2 0,-5-1 0,-3-1 0,-2-1 0,3 3 0,1 0 0,3 0 0,-1 2 0,-4-3 0,-8 1 0,-2-4 0,-2 2 0,4 0 0,9 3 0,0 1 0,4-2 0,-1 0 0,1 0 0,-1 1 0,0-1 0,1 0 0,-13-8 0,-3-5 0,-11-5 0,5 0 0,5 6 0,8 6 0,5 1 0,2 3 0,1-2 0,-3-3 0,2-2 0,-4-3 0,2 4 0,1 4 0,3 3 0,1 3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13:26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271 0 24575,'-22'12'0,"7"-5"0,-5 6 0,11-8 0,4-2 0,0 1 0,1-2 0,-1-1 0,1-1 0,-1 0 0,1 2 0,-1-2 0,1 2 0,1-1 0,-2 1 0,-2 1 0,-1 2 0,1-1 0,1 1 0,2-3 0,0 1 0,1-2 0,1 2 0,-2-1 0,1-1 0,-1 3 0,2-3 0,-3 3 0,3-2 0,-1 1 0,-1-1 0,2 0 0,0 1 0,-1-3 0,1 3 0,-1-1 0,1 2 0,-2-3 0,2 1 0,0 0 0,-1-1 0,1 3 0,0-1 0,-1-1 0,1 1 0,-1-1 0,1 3 0,-2-1 0,2-1 0,0 1 0,-1-3 0,1 3 0,-1 1 0,1-1 0,-2 1 0,4-2 0,-2 1 0,1-3 0,0 3 0,0-3 0,-1 1 0,2 1 0,-2-1 0,2 2 0,-1-2 0,0 1 0,0-1 0,-1 3 0,0 0 0,0 0 0,-1 6 0,1-4 0,0 3 0,0-5 0,2-2 0,0-1 0,0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6T23:14:30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1102 349 24575,'-4'-16'0,"1"3"0,1-5 0,-1 6 0,1 0 0,-2 2 0,-1-2 0,-1-1 0,-1-1 0,-3 0 0,2 4 0,0-1 0,1 6 0,3-2 0,-1 3 0,2-1 0,-1 3 0,0-1 0,-1 0 0,-2-3 0,-3-1 0,-4-2 0,0 0 0,-2 1 0,2-1 0,3 3 0,1 3 0,5 0 0,-2 1 0,3 0 0,-2-1 0,0 1 0,-3-2 0,1-1 0,-8 1 0,-1-3 0,-4 1 0,1-1 0,2 2 0,6-1 0,-2 3 0,8-1 0,-2 2 0,3 1 0,-2 1 0,-10-4 0,-6 1 0,-9-5 0,1 4 0,-3-5 0,10 5 0,2-2 0,11 4 0,5 1 0,-1 1 0,0 0 0,-4 1 0,1-1 0,1 2 0,-3 0 0,3-1 0,-3 1 0,3 1 0,0-2 0,4 2 0,0-3 0,-2 3 0,0 1 0,-5 0 0,-2 4 0,1-4 0,0 2 0,4-2 0,2-1 0,1-1 0,3 1 0,-2 1 0,-4-1 0,0 4 0,-2-3 0,1 1 0,3-2 0,0 2 0,2-3 0,1 2 0,1-3 0,-4 3 0,0 1 0,-2 0 0,0 0 0,4-1 0,-1-1 0,4 1 0,-1-3 0,1 3 0,-1-3 0,-1 3 0,-1-1 0,1 1 0,-1-1 0,1 1 0,-1-1 0,1 2 0,-2 2 0,-1 2 0,-1 1 0,0 0 0,4-2 0,-1-3 0,5-2 0,-4-1 0,4 1 0,-5 1 0,3 1 0,-3 1 0,0 2 0,1-1 0,0-2 0,1-2 0,3 0 0,-4 1 0,4-1 0,-2 2 0,1 1 0,-1-1 0,-3 3 0,-1-2 0,2 2 0,0-1 0,2-1 0,0-2 0,0 0 0,2-1 0,-2 2 0,0 2 0,-1 2 0,1 0 0,-1-1 0,2-1 0,0-1 0,-1-3 0,2 0 0,-2 0 0,1 4 0,-1 4 0,-2-1 0,0 2 0,2-4 0,1-2 0,1-2 0,-2 0 0,2 0 0,-2 1 0,2-1 0,-1-1 0,0 1 0,0 1 0,1-2 0,-2 2 0,2-1 0,-2-1 0,0 4 0,2-1 0,-3 3 0,2 2 0,-2 1 0,3 2 0,-3 3 0,1-2 0,-2 2 0,2-5 0,0 0 0,2-3 0,0 1 0,-1 0 0,0 3 0,0-1 0,1 1 0,0-1 0,1 1 0,0-1 0,0-2 0,1 0 0,-2 1 0,3-3 0,-2 1 0,2-1 0,-1-1 0,0 0 0,-1-2 0,1-1 0,0-1 0,-1 2 0,4 2 0,0 2 0,3 1 0,-1 1 0,-2-3 0,-2-2 0,-1-2 0,1 0 0,-1 1 0,1 2 0,2 1 0,-1 0 0,1-1 0,-3-2 0,1-2 0,-1 2 0,3 0 0,0 2 0,2 2 0,-1-2 0,-1 0 0,-2-2 0,0-2 0,2 1 0,-2-1 0,3 2 0,8 5 0,3 2 0,5 0 0,-5-1 0,-8-5 0,-3-3 0,1 2 0,2-3 0,0 2 0,2-1 0,-2-3 0,0 2 0,-1-2 0,1 0 0,1 1 0,6-1 0,-2 4 0,7-3 0,-6 1 0,-1 0 0,-6-2 0,-3 0 0,-1 0 0,2 0 0,5 2 0,5-2 0,6 1 0,3-1 0,-3 0 0,-2 2 0,-9-2 0,-1 2 0,1-2 0,2-2 0,4 0 0,5-2 0,-1 1 0,1-1 0,-4 2 0,-3-1 0,-3 2 0,-3-2 0,-2 3 0,-4-2 0,2 1 0,3-1 0,0-2 0,7 2 0,-6-1 0,3 2 0,-3-2 0,-4 1 0,0 0 0,1-1 0,15-7 0,-8 6 0,9-7 0,-15 9 0,0-1 0,0-1 0,1-1 0,1 0 0,0-2 0,2 0 0,-3 0 0,2-1 0,-2 1 0,-1 0 0,3 0 0,-1 0 0,0-1 0,-1 2 0,1-4 0,-3 4 0,2-2 0,-5 2 0,5-2 0,-2 1 0,4-4 0,-3 2 0,2 1 0,-5 2 0,0 1 0,0 3 0,-2-3 0,3 3 0,-2-3 0,1-2 0,2 1 0,0-2 0,-1 2 0,0 1 0,-2 2 0,1-2 0,-1-1 0,1-1 0,1-2 0,-1 2 0,1-2 0,-2 4 0,1-2 0,-3 3 0,2-2 0,-2 2 0,2 0 0,-3 1 0,3 0 0,-1-4 0,2-1 0,-1 1 0,-1 2 0,1 0 0,-1-2 0,2-1 0,-3 1 0,1 2 0,-2 2 0,0-1 0,1 1 0,0-3 0,2 2 0,-3-1 0,2 0 0,-1 0 0,0-1 0,0 1 0,1 2 0,-2-3 0,2 2 0,-2-2 0,0 2 0,1-3 0,0 3 0,0-2 0,-1 2 0,0-2 0,0 1 0,0 0 0,0-2 0,-1 1 0,-1 0 0,0 0 0,0-1 0,0 2 0,2-2 0,-2 3 0,2-1 0,0 1 0,0-1 0,-1 0 0,0-1 0,0 0 0,1 2 0,0-1 0,0-1 0,0 2 0,-2 1 0,2 0 0,-2-1 0,-1-4 0,1 0 0,-5-2 0,5 4 0,-1 1 0,1 3 0,0-1 0,-2-1 0,2 1 0,-1-1 0,3 1 0,-3 2 0,2-2 0,-2 0 0,1 0 0,0-3 0,-1 4 0,1-3 0,0 1 0,-1 2 0,2-1 0,-2 2 0,3-2 0,-3 3 0,2-3 0,-2 2 0,3 0 0,-2 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18:15.0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8174 1 24575,'10'3'0,"4"2"0,5 4 0,2 2 0,-1 0 0,-2-2 0,-2 1 0,11 8 0,-10-7 0,10 10 0,-16-14 0,3 4 0,-5-4 0,-4-1 0,1 1 0,-3 0 0,2 2 0,0 1 0,-2 4 0,2 1 0,1 5 0,-2 2 0,2 0 0,-1 3 0,0-3 0,-2-1 0,1-3 0,-1 1 0,-1-5 0,0 2 0,-2-1 0,0 1 0,0 1 0,0 0 0,0 2 0,0 1 0,-2 2 0,2 2 0,-4 4 0,0 1 0,-1 1 0,-1 1 0,0 1 0,-1 2 0,-3 0 0,-1 1 0,-7 5 0,4-7 0,-9 11 0,5-8 0,-6 6 0,0 3 0,-2-2 0,-1 5 0,1-5 0,-4 0 0,0 2 0,-7-2 0,-4 8 0,-4-1 0,-2 0 0,0-4 0,-3 4 0,0-5 0,-13 9 0,-1 6 0,-14 2 0,5 3 0,-1-5 0,0 2 0,2-5 0,1-1 0,8-11 0,10-12 0,4-7 0,7-7 0,-9 7 0,-1-7 0,-19 9 0,-22-1 0,44-11 0,-1-1 0,-15 1 0,-2-2 0,12-1 0,-1 0 0,-17 1 0,-2 0 0,12-4 0,0 1 0,-5 2 0,0 0 0,1-3 0,1-1 0,4 2 0,1 0 0,-1-3 0,1 0 0,10 0 0,1 0 0,-2 2 0,1 1 0,-34 4 0,-12 9 0,8-6 0,2 2 0,8-1 0,15-3 0,-8 5 0,5-4 0,-21 8 0,37-14 0,-1 1 0,-6 5 0,-1 0 0,4-3 0,0-1 0,-10 5 0,0 0 0,7-3 0,0 0 0,-6 2 0,-1 0 0,2-2 0,-1 0 0,0 1 0,-1-2-209,-5-1 0,-1-1 209,6-1 0,-1-1 0,-11-1 0,0-1 0,8 0 0,0-2 0,-5 0 0,0-1 0,10 0 0,3 0 0,6-1 0,3-2 0,-44 2 0,15 0 0,-13 0 0,13-1 0,-7 2 418,1 1-418,-1-3 0,38 0 0,-1-1 0,-40-2 0,38 0 0,2 0 0,-30 0 0,-14 0 0,18 0 0,-13 0 0,11 0 0,3 0 0,3 0 0,8 3 0,-4-3 0,-10 5 0,-1-4 0,1 4 0,15-5 0,4 5 0,10-2 0,-1 1 0,4-1 0,3 1 0,12-2 0,-1 2 0,10-2 0,-14 3 0,9-4 0,-14 5 0,11-4 0,-1 2 0,-10 1 0,5 1 0,-9-1 0,8-1 0,8 0 0,7-4 0,9 3 0,-3-2 0,-3 0 0,0 1 0,-1-2 0,9 2 0,3-2 0,2 0 0,0 0 0,-3 1 0,1 0 0,-5 0 0,7-1 0,-2 0 0,6-1 0,1-1 0,2-3 0,3-2 0,-1-1 0,5 0 0,-3 1 0,4-1 0,-3-2 0,8 1 0,-3-4 0,7 0 0,-3 0 0,7-1 0,-5 2 0,4-2 0,-7 1 0,2 2 0,-2-1 0,2 3 0,1-3 0,3 3 0,-2-3 0,2 4 0,-2-1 0,1 2 0,0 2 0,-5 0 0,-4 1 0,-5 4 0,-5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18:17.1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24575,'19'15'0,"-4"-3"0,7 3 0,-8-6 0,-3-1 0,-3-3 0,-2 0 0,-2-1 0,-1-1 0,4 1 0,1 1 0,3 2 0,6 0 0,-5 1 0,1-2 0,-6-3 0,-2-1 0,-1-1 0,-1 1 0,2 2 0,-1-1 0,2 1 0,3 1 0,2 2 0,4 1 0,3 3 0,-1-2 0,-1-1 0,-2-1 0,-2-1 0,-2 0 0,2-2 0,-1 1 0,4 0 0,-2 0 0,8 1 0,-6 0 0,-1-2 0,-4 1 0,-3-1 0,-2-1 0,1-1 0,3 3 0,-1-5 0,1 5 0,-2-5 0,-1 4 0,-1-4 0,-2 1 0,-1-1 0,0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18:24.4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153 116 24575,'3'31'0,"0"-3"0,2-5 0,-1-4 0,-1-2 0,0 0 0,1 0 0,-1 1 0,1 1 0,-2 1 0,1 7 0,0 1 0,1 7 0,0-1 0,-1-5 0,-2-4 0,-1-4 0,2-1 0,-2 4 0,2 2 0,-2-3 0,0 1 0,0-7 0,0 3 0,2-1 0,-2 0 0,2 6 0,-2 3 0,1-2 0,0-1 0,0-7 0,-1-1 0,0-2 0,2 4 0,-2 1 0,2 7 0,-2-1 0,2 5 0,-2 0 0,2 0 0,-2 1 0,0-1 0,0-3 0,2 0 0,-2-3 0,2 2 0,-2-2 0,0 3 0,0 3 0,0-2 0,0 1 0,0-4 0,0 4 0,0-2 0,0 7 0,0-1 0,0 0 0,0 1 0,0-7 0,0 5 0,0-4 0,0 8 0,0-2 0,0 8 0,0-8 0,0 5 0,0-8 0,1-4 0,0-7 0,0-7 0,1-4 0,-2-5 0,11-1 0,15-5 0,21-4 0,5 1 0,8-5 0,-15 6 0,-7-3 0,-5 1 0,-13 0 0,2-1 0,-5 1 0,5 0 0,7 0 0,9 1 0,9-3 0,4-1 0,-4 1 0,2-2 0,-7 4 0,4 0 0,-2 3 0,6 2 0,0 0 0,4 0 0,14 3 0,1-3 0,6 3 0,-10-3 0,3 2 0,3 2 0,5 1 0,14-2 0,-2 5 0,6-7 0,-6 7 0,-20-5 0,-17 2 0,-19-3 0,-7 0 0,-6 0 0,1-2 0,-3 2 0,-3-2 0,-6 0 0,-4-2 0,1-11 0,-5-1 0,3-11 0,-2 3 0,2 1 0,-3-4 0,2 0 0,-2-3 0,0 2 0,0-4 0,0 1 0,0-8 0,0-1 0,0-6 0,0 0 0,0 5 0,0-6 0,2 4 0,-1-7 0,1-5 0,-2 5 0,0 1 0,0 1 0,0 4 0,0-1 0,0 5 0,0 1 0,0-1 0,0 6 0,0-10 0,0 3 0,0-8 0,-2 0 0,1 0 0,-5 0 0,5 2 0,-3-1 0,4 2 0,0-6 0,-3 2 0,3 1 0,-4 3 0,3 9 0,-3-5 0,2 5 0,-3-5 0,1 2 0,1 0 0,1 9 0,2 4 0,0 7 0,-2 7 0,2 3 0,-9 6 0,-66 11 0,-25 0 0,18 0 0,-6 0-405,4-1 0,2-1 405,2-1 0,5 0 0,19-2 0,4-1 0,-31 0 0,44-3 0,5 2 0,9-2 0,-2 3 0,-5 0 810,-3-1-810,-5 0 0,5 0 0,-5-1 0,5 4 0,-2-2 0,5 1 0,1 0 0,0-4 0,-9 7 0,1-6 0,-5 7 0,10-6 0,5 3 0,-1-2 0,-4 0 0,-8 1 0,-5-1 0,-3 1 0,0-3 0,-4 1 0,3-2 0,1 0 0,6 0 0,1 0 0,5 0 0,0 0 0,9 0 0,2 0 0,9 0 0,0 0 0,4 0 0,1 0 0,0 0 0,3 0 0,0 0 0,5 1 0,1 0 0,4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18:26.5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0 24575,'-4'11'0,"1"2"0,-1 1 0,-1 5 0,1-1 0,-1 3 0,0-3 0,2-2 0,-2 0 0,5-3 0,-3 2 0,1-1 0,-2 3 0,1 2 0,-3 5 0,1 1 0,-1 6 0,2-5 0,2 4 0,-1-8 0,2 1 0,-2-2 0,3-1 0,-2 4 0,2 1 0,0 6 0,0 0 0,2 1 0,-2-1 0,2-3 0,-2 3 0,0-3 0,2 0 0,-2-3 0,2-7 0,-2 1 0,0-4 0,0 1 0,0-2 0,0-2 0,0-4 0,0-1 0,0 0 0,0-2 0,0 4 0,0-4 0,0 2 0,0-5 0,0-1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18:29.6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 0 24575,'-12'24'0,"0"-1"0,-5 4 0,7-7 0,3-6 0,4-7 0,1-1 0,0-2 0,2-1 0,0 4 0,0-3 0,2 1 0,-2-5 0,3-2 0,1-2 0,4-1 0,1 1 0,3-1 0,-3 3 0,-4-1 0,0 3 0,-3-4 0,1 2 0,1-1 0,1-2 0,-3-1 0,2-1 0,-2 0 0,2 0 0,-1 2 0,-1-1 0,0 3 0,-2-1 0,0-1 0,0 0 0,0-1 0,-3 3 0,-1 1 0,-3 0 0,0 2 0,1-2 0,1 2 0,0 0 0,1 0 0,-1 2 0,0-2 0,-1 3 0,1-2 0,-2 2 0,3-1 0,-3 1 0,3 2 0,1-1 0,0 3 0,2-2 0,0 2 0,-1 0 0,2-2 0,-2 0 0,2-2 0,0 1 0,0-1 0,0 2 0,2 1 0,0 1 0,3-1 0,-2 1 0,4 0 0,0-1 0,5-1 0,0-2 0,4 1 0,-1-1 0,1 0 0,-2-1 0,1 0 0,-8-2 0,1 0 0,-4 0 0,-1-3 0,1-1 0,1-2 0,-3-3 0,3 2 0,-5-4 0,2 3 0,-2-3 0,0 3 0,-2-2 0,2 4 0,-4 0 0,2 3 0,0-2 0,-1 5 0,1-3 0,-3 1 0,1 0 0,-2 0 0,-3 2 0,-3 0 0,-6 0 0,0 0 0,-1 0 0,3 0 0,3 0 0,3 2 0,3 0 0,0 1 0,0 1 0,2-1 0,1 1 0,1-3 0,3 1 0,-2-2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18:32.2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24575,'3'28'0,"0"-5"0,0-3 0,-3-4 0,3-3 0,-1 3 0,0-2 0,0 1 0,-1 2 0,0 2 0,2-1 0,-3 5 0,4-1 0,-4 9 0,2-5 0,-1-1 0,0-7 0,0-5 0,-1-1 0,0 0 0,0 2 0,2 2 0,-2 1 0,3 0 0,-2 0 0,0 2 0,-1-2 0,0-3 0,0-1 0,0-4 0,2 1 0,-2 2 0,2-3 0,-2 3 0,0-3 0,0-1 0,0-1 0,1 0 0,0 1 0,0 6 0,1-1 0,-2 5 0,3-1 0,-2 4 0,2-1 0,-3 1 0,2-5 0,-1 0 0,-1 3 0,2 1 0,-2 2 0,2-3 0,-2-1 0,1-3 0,-1-4 0,0-1 0,2-3 0,-2 0 0,2 0 0,-2 0 0,0-1 0,0 0 0,1 0 0,0 0 0,0 2 0,-1-2 0,0 2 0,0-6 0,0 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18:35.1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 30 24575,'-5'-1'0,"0"-1"0,-2 0 0,0 2 0,1-2 0,-1 2 0,4 0 0,-3 0 0,0 0 0,-3 2 0,-2-2 0,2 2 0,2-1 0,4 1 0,-1 2 0,0 1 0,2 0 0,-1 0 0,3 3 0,-2 3 0,2 5 0,2 2 0,0 1 0,0-5 0,1-1 0,-1-5 0,0-2 0,1-2 0,0 1 0,2-2 0,1 1 0,-3-1 0,0-3 0,1 0 0,8-3 0,3-2 0,4-1 0,-2 0 0,-6-1 0,-4 2 0,-2-2 0,0 1 0,-1-1 0,0 0 0,-3 2 0,-1-2 0,0-1 0,0-3 0,0-3 0,-2-2 0,-1 2 0,-1 0 0,-1 4 0,1 1 0,-1 4 0,3 0 0,-3 3 0,2 0 0,-3 4 0,-1-2 0,0 3 0,-5-1 0,1 1 0,-4 2 0,1-1 0,1 1 0,6-1 0,1-1 0,5 0 0,-2 1 0,3 1 0,-2 0 0,2 2 0,0-1 0,0-2 0,0 0 0,2-1 0,-2 1 0,3-1 0,1 2 0,-1 1 0,4-1 0,-2 0 0,5-2 0,-1 1 0,3-1 0,-1-1 0,-4 0 0,1-4 0,-4 0 0,2-3 0,-3 0 0,0-1 0,-3 1 0,0 0 0,0-1 0,0-1 0,0 2 0,0 0 0,-3 1 0,-3 2 0,-4 1 0,-1-1 0,0 2 0,3-2 0,2 3 0,0 0 0,0 2 0,1-1 0,-2 3 0,3-1 0,0 1 0,3 0 0,1-2 0,0 2 0,0 0 0,0-1 0,0 1 0,1-1 0,3-1 0,1 0 0,5 2 0,1-2 0,4 0 0,-4-3 0,-1 0 0,-5 0 0,-1-3 0,1-3 0,0-1 0,2-3 0,-3 2 0,-1 1 0,-3 1 0,-2 0 0,0-1 0,-1 2 0,-1 1 0,-1 3 0,1 1 0,-3 0 0,5 0 0,-1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05:22.3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23 24575,'26'4'0,"19"-2"0,19 0 0,-12 0 0,3 0 0,-2-1 0,1 1 0,7 2 0,-2-1 0,40 1 0,-27 0 0,-24-3 0,-14 1 0,-10-2 0,-4 1 0,-1 0 0,3 0 0,-1-1 0,6 0 0,1 2 0,3-1 0,7 1 0,-6-2 0,10 0 0,-7 0 0,3 0 0,2-2 0,-14 1 0,2-3 0,-10 4 0,-4-2 0,-2 1 0,-2-1 0,5 0 0,5-2 0,5 4 0,6-2 0,0 2 0,3 0 0,-5 0 0,1 0 0,-5 0 0,3 0 0,0 0 0,0 0 0,-3 0 0,3 0 0,-8 0 0,-1-1 0,-7 0 0,-5 0 0,-2 1 0,-2-2 0,2 2 0,4-2 0,8 2 0,4-2 0,10 0 0,1-1 0,-4 0 0,2 2 0,-9 0 0,1 1 0,-8-2 0,-1 2 0,-2-2 0,-4 1 0,2 0 0,2 0 0,5 1 0,6-2 0,6 1 0,4-3 0,-5 4 0,8-4 0,-15 4 0,6-3 0,-11 2 0,-1 0 0,-2 0 0,3 1 0,1 0 0,4 0 0,-2 0 0,-2 0 0,-6 0 0,-3 0 0,-2 0 0,0 0 0,7 0 0,6 0 0,10 0 0,3 0 0,6 0 0,-7 1 0,-5 0 0,-13 0 0,-5-1 0,-4 0 0,0 0 0,4 0 0,3 0 0,9 0 0,2 0 0,1 0 0,-4 0 0,-7 0 0,-5 4 0,-4-2 0,-2 3 0,0 0 0,0 0 0,0 1 0,0-2 0,0 3 0,0-4 0,0 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05:34.9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1229 51 24575,'-16'1'0,"-3"1"0,-7 0 0,-4 2 0,-5-3 0,8 0 0,2-1 0,10 0 0,4 0 0,-1 0 0,-4 2 0,0-2 0,-6 2 0,-6-2 0,0 0 0,1 0 0,2 0 0,12 0 0,3 0 0,0 0 0,-8 0 0,-8 0 0,-20 0 0,1 0 0,-9 0 0,15 0 0,10 0 0,14 0 0,5 0 0,3 0 0,-3 2 0,-7 0 0,-8 2 0,-6 0 0,2 0 0,1-2 0,4 1 0,-2-2 0,1 2 0,1-2 0,4 2 0,-4-3 0,-3 2 0,-4 0 0,-4-2 0,1 2 0,-1-2 0,9-2 0,2 2 0,12-2 0,3 2 0,4 2 0,3 6 0,1 5 0,-1 9 0,1 6 0,-1 7 0,2 5 0,0 7 0,0 1 0,0-1 0,0-6 0,3 1 0,-3 3 0,2 5 0,-2 11 0,3 5 0,-1-3 0,1 13 0,-1-4 0,1-1 0,-3-1 0,2-10 0,-2-6 0,0-3 0,0 4 0,0-4 0,0 7 0,-2 5 0,1-4 0,-1 13 0,2-9 0,0 9 0,0-10 0,0-1 0,0-4 0,0-7 0,0-5 0,0 3 0,0-6 0,0 11 0,0-3 0,2 1 0,-1-7 0,1-10 0,0-4 0,-2-5 0,2 1 0,0 4 0,0-2 0,2 7 0,-1-4 0,0 6 0,0-2 0,1 5 0,-1-2 0,1 2 0,-2-8 0,0 2 0,2-11 0,-2 1 0,0-2 0,-1 6 0,-1 4 0,0-3 0,0 6 0,2-2 0,-1 7 0,1 1 0,-2-1 0,0-2 0,0-8 0,0-1 0,1-5 0,0 4 0,1 5 0,-2 5 0,0 6 0,0-2 0,0 3 0,0-3 0,0 5 0,-2-3 0,1-4 0,-1-3 0,2-10 0,0 0 0,0-7 0,0-2 0,0 1 0,-2-5 0,2 1 0,-2-1 0,2-2 0,0-2 0,0-3 0,0-2 0,0-1 0,0-1 0,2-1 0,3 1 0,10 1 0,14 3 0,27 5 0,10-1 0,17-2 0,-5-4 0,-10-5 0,-6 0 0,-13 0 0,-7 0 0,3 0 0,-12 0 0,6 0 0,-10 2 0,5-2 0,0 2 0,10-2 0,10-2 0,17 1 0,9-1 0,7-1 0,5 2 0,5-4 0,1 4 0,-1-2 0,-9 3 0,-10 0 0,-11-2 0,-4 2 0,3-5 0,9 4 0,4-1 0,12-1 0,2-3 0,-3-1 0,-37 3 0,1-1 0,41-4 0,-32 4 0,0 0 0,-5-1 0,-1-1 0,7 0 0,-1 0 0,-13 1 0,0 0 0,8 1 0,1 0 0,-9-1 0,1 1 0,15 1 0,1 0 0,-2-3 0,0 1 0,2 2 0,1 0 0,0-2 0,-2-1 0,-14 4 0,-2-1 0,2-2 0,-4 0 0,16 1 0,-5-3 0,-19 5 0,-3-1 0,0 4 0,-1-2 0,19-1 0,11 3 0,-16-1 0,4-1 0,8 2 0,3 0-439,13 0 1,2 0 438,3 0 0,0 0 0,-7 2 0,-2-1 0,3 1 0,0 0-83,-2 1 1,-4 0 82,-17-1 0,-3 0 0,6 0 0,-6 0 0,0-1 0,8 3 0,1-1 869,14 0-869,-8 2 173,0-5-173,-7 5 0,-7-5 0,11 5 0,-8-3 0,10 1 0,3 0 0,7-1 0,13-1 0,0 4 0,8-2 0,-43-1 0,1-1 0,-2 0 0,1-2 0,3 1 0,0-1 0,32-1 0,-10 2 0,-28 0 0,-2 0 0,-16 0 0,3 0 0,4 0 0,14 0 0,11 2 0,23 1 0,10 0 0,-40 0 0,0 0 0,-4-2 0,-1-1 0,41 3 0,-23-3 0,-25 0 0,-8-2 0,-15 2 0,-3-3 0,3 2 0,7-2 0,9 0 0,6-2 0,9 0 0,6-2 0,-1 1 0,0 1 0,-11 1 0,-7 3 0,-8-3 0,4 4 0,-7-4 0,11 2 0,3-3 0,8 0 0,-2 1 0,6-1 0,-10 0 0,-4 0 0,-11 1 0,-11 0 0,-9 2 0,2-1 0,0 1 0,8-2 0,6 0 0,9 0 0,8-1 0,2-2 0,-4 4 0,-1-3 0,-9 4 0,1-3 0,-4 3 0,-6 0 0,-4 2 0,0 0 0,6 0 0,2 0 0,8 0 0,0 0 0,7 2 0,-3-1 0,-1 2 0,-12-2 0,-10 1 0,-7-2 0,-1 0 0,19 2 0,16 1 0,20-1 0,8 3 0,-11-4 0,-15 1 0,-20-1 0,-14-5 0,-8-5 0,3-11 0,-2-8 0,2-1 0,-1 3 0,0 4 0,-1 8 0,-1-1 0,0 4 0,-1-3 0,0 2 0,0-4 0,1-1 0,0-3 0,2-2 0,-1-2 0,-1-2 0,2-2 0,-4 0 0,4-3 0,-2 2 0,3-7 0,-3 1 0,2-3 0,-4-3 0,4 9 0,-4-7 0,4 1 0,-1-9 0,-1-1 0,3-5 0,-3 5 0,1 1 0,1-5 0,-3 3 0,3-8 0,-3 4 0,1 2 0,0-1 0,-1 12 0,1-11 0,-2 12 0,2-14 0,-2 3 0,5-4 0,-5 6 0,2-7 0,-2 9 0,0-10 0,3 3 0,-3 1 0,4-4 0,-3 14 0,1-9 0,-2 2 0,0-5 0,0-6 0,0 9 0,0-2 0,0 11 0,0-1 0,-2 8 0,2-2 0,-2 0 0,0-1 0,-1 0 0,1 3 0,0 4 0,0 3 0,1 0 0,0 3 0,-1-3 0,1 9 0,-1-4 0,2 4 0,-1 1 0,1-1 0,-4 3 0,2-3 0,-1-1 0,-1-4 0,0 1 0,2-4 0,-2 6 0,4-3 0,-2 4 0,1 2 0,0 1 0,-2 3 0,3 1 0,-3 0 0,2 3 0,0 0 0,1 3 0,-2 0 0,2 0 0,-2 0 0,2-4 0,-1-2 0,0-3 0,0-1 0,1 3 0,-2-2 0,2 1 0,-2 1 0,2-2 0,0 4 0,-2 0 0,2 1 0,-2-1 0,2 1 0,0-4 0,0 1 0,-1-2 0,0 2 0,0 2 0,-1 3 0,2 2 0,-2 2 0,2 0 0,0-2 0,-1-2 0,0 2 0,0 0 0,1 3 0,0 1 0,-2-1 0,0 2 0,0-1 0,-1 3 0,1-3 0,-15 0 0,-57-5 0,24 4 0,-5 1 0,-26-3 0,-3 1 0,7 0 0,4 0 0,8 1 0,6 0 0,-19-4 0,39 5 0,24 1 0,5 2 0,2 0 0,-14 0 0,-6 0 0,-13 0 0,0 2 0,3 0 0,7 1 0,6-2 0,5 1 0,-1-2 0,3 2 0,-6 0 0,4 0 0,-8 0 0,0 1 0,-9-2 0,1 1 0,-4-2 0,11 1 0,5 0 0,7 0 0,7-1 0,-1 0 0,-1 0 0,-8 0 0,-5 0 0,-6 0 0,-1 0 0,-2 0 0,2 0 0,4 0 0,3 0 0,7 0 0,-1 0 0,5 0 0,-3 0 0,1 0 0,-3 0 0,-9-2 0,4 2 0,-9-2 0,7 2 0,1 0 0,0 0 0,1-2 0,-4 1 0,-1 0 0,-5 1 0,2 0 0,-2 0 0,7 0 0,-5 0 0,10 0 0,-8 0 0,5 0 0,-6 0 0,-1-2 0,-8 1 0,-4-3 0,2 2 0,-10-1 0,10-1 0,-8 3 0,12-1 0,1 2 0,9-2 0,5 2 0,-2-2 0,6 2 0,-6 0 0,-3 0 0,-1 0 0,-2 0 0,8 0 0,-4 0 0,6 0 0,-6 0 0,5 0 0,-3-2 0,3 2 0,0-2 0,3 1 0,-6 0 0,7 0 0,-12 1 0,6-2 0,-10 1 0,-6-3 0,-5 4 0,-5-5 0,-3 5 0,8-2 0,1 2 0,10 0 0,3 0 0,3-2 0,0 1 0,-6 0 0,-1 1 0,-6-2 0,-5-1 0,1-2 0,-3 2 0,8-1 0,5 2 0,4 0 0,6-2 0,-2 2 0,4 0 0,-7-2 0,4 3 0,-14-3 0,7 4 0,-1-4 0,4 4 0,-1-2 0,1 0 0,-3 2 0,7-2 0,4 0 0,2 2 0,3-2 0,0 2 0,-6 0 0,0 0 0,-11 0 0,5 0 0,-8 0 0,8 0 0,-1 0 0,-1 0 0,-1 0 0,-8 0 0,1-2 0,-10 2 0,4-2 0,-2 2 0,3 0 0,3 0 0,1-2 0,7 1 0,0-1 0,13 2 0,-2-2 0,7 2 0,2-2 0,4 2 0,-4 0 0,-2-1 0,-13 0 0,-10-2 0,-10 0 0,-6 0 0,7-1 0,-3 3 0,3-1 0,2 0 0,2 2 0,5-2 0,9 2 0,2-2 0,-6 2 0,-3-2 0,-14 0 0,0 1 0,-1-3 0,-2 3 0,8-3 0,-1 4 0,11-2 0,1 2 0,8 0 0,2 0 0,2 0 0,2 0 0,-4 0 0,-2 0 0,-8 0 0,-2 0 0,-9 0 0,3 0 0,0 0 0,0 0 0,4 0 0,-6 0 0,-6 2 0,-1-2 0,6 4 0,-6-3 0,8 3 0,-4-4 0,6 2 0,4 0 0,-6-1 0,4 3 0,-13-2 0,4 1 0,-5 1 0,-1-3 0,1 3 0,-1-1 0,6-1 0,-1 0 0,5-2 0,-3 3 0,2-3 0,2 2 0,10-2 0,-2 0 0,9 0 0,-5 0 0,5 0 0,2 0 0,4-1 0,4 0 0,-1 0 0,3 1 0,-8 0 0,-5 0 0,-4 0 0,2 0 0,7 0 0,9 0 0,7 0 0,4 1 0,-2-1 0,2 2 0,-6-2 0,-3 0 0,-6 0 0,-3 0 0,-8 0 0,7 0 0,-4 0 0,8 0 0,1 0 0,2 0 0,2 0 0,3-2 0,2 2 0,0-2 0,2 2 0,-2 0 0,-2 0 0,-5-1 0,-5 0 0,-2 0 0,-8-1 0,7 0 0,-5-1 0,7 2 0,1 1 0,3-2 0,2 2 0,2-2 0,0 2 0,-7 0 0,-2 0 0,-5 0 0,5 0 0,5 0 0,6 0 0,0-2 0,2 2 0,-2-2 0,1 2 0,2 0 0,-3 0 0,6 0 0,-4 0 0,4 0 0,-3 0 0,1 0 0,-1 0 0,-1 2 0,-3-2 0,-2 2 0,0-2 0,-2 0 0,5 0 0,0 0 0,3 0 0,2 0 0,0 0 0,1 0 0,0 0 0,1 0 0,-2 0 0,-2 0 0,-1 1 0,-3 0 0,1 2 0,-2-3 0,2 2 0,-2-2 0,3 1 0,-2 0 0,6 0 0,-2-1 0,0 2 0,-2-2 0,-4 3 0,-1-2 0,-2 2 0,0-3 0,2 3 0,3-3 0,0 2 0,5-2 0,-1 0 0,4 0 0,-1 1 0,2 0 0,1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05:56.4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24575,'7'0'0,"1"0"0,1 0 0,0 0 0,1 1 0,2 0 0,0 2 0,2-1 0,3 1 0,-3-1 0,0 1 0,-4-2 0,-3 0 0,-2-1 0,-1 0 0,1 2 0,0-2 0,3 3 0,4-3 0,2 3 0,6-1 0,-4 2 0,3-2 0,-5 2 0,1-1 0,-3 2 0,0-2 0,0 1 0,4 1 0,5 1 0,4-1 0,3 3 0,-3-4 0,-4 3 0,-4-3 0,-6 1 0,0 0 0,0-1 0,1 2 0,2 0 0,0-1 0,-2 0 0,0 0 0,-3 1 0,2 2 0,-2-1 0,5 2 0,-5-2 0,2-1 0,-2 1 0,3 2 0,-1-2 0,0 3 0,1-3 0,-2 2 0,3 1 0,-3-1 0,4 4 0,-2-2 0,0 1 0,-1 0 0,-1-3 0,2 4 0,-2-4 0,2 3 0,0 0 0,0-2 0,-1 2 0,-1-3 0,-3 3 0,1-3 0,0 3 0,3 1 0,1 2 0,2 3 0,6 6 0,-6-3 0,6 4 0,-9-4 0,0-4 0,-2 1 0,-3-3 0,1 0 0,-1-1 0,0 0 0,0 1 0,-1-1 0,0 3 0,-2-3 0,1 3 0,-1-3 0,1 1 0,-1-1 0,-1-2 0,1 2 0,-3-4 0,3 5 0,-1 0 0,2 0 0,-1 1 0,1-1 0,-2-2 0,-1 1 0,1 0 0,-2 0 0,3 2 0,-2-3 0,2 0 0,-1 0 0,-1-1 0,2 2 0,-2 0 0,0-2 0,1 2 0,-2-4 0,2 4 0,-2-2 0,0 5 0,0 1 0,0 4 0,0-2 0,0-3 0,0-1 0,0-4 0,0 0 0,0 0 0,0 1 0,0 3 0,0 6 0,0-3 0,-2 3 0,2-7 0,-3 1 0,2-3 0,0-2 0,1 2 0,-2-2 0,2 3 0,-3 1 0,1 1 0,-2 3 0,0-3 0,1 3 0,-2-5 0,2 1 0,-2-4 0,5-3 0,-3-3 0,2 0 0,-2 1 0,1 2 0,-1 1 0,-2 1 0,-1 2 0,1 0 0,-4 1 0,4 0 0,-4 1 0,0 1 0,2 0 0,-3 0 0,4-3 0,-2 0 0,2 0 0,-1-3 0,0 2 0,-1 0 0,-1 4 0,-2-2 0,1 2 0,-2-1 0,1 0 0,-2 0 0,4-2 0,1-3 0,4-2 0,-2-2 0,3 0 0,-3-1 0,2 1 0,-3 0 0,0-2 0,1 4 0,-4-2 0,5 1 0,-3-1 0,3-2 0,0-1 0,1 1 0,-1-3 0,2 5 0,-4-3 0,0 5 0,-5-3 0,2 1 0,-1-2 0,3-1 0,0 1 0,2-3 0,1 2 0,1 0 0,-1-1 0,-2 1 0,0 1 0,-3-1 0,1 2 0,-2-1 0,1 2 0,-8 1 0,0 1 0,-3 1 0,4-1 0,3-2 0,1 0 0,3-3 0,1 1 0,4-1 0,-2 0 0,3-1 0,-1 1 0,-2-2 0,0 3 0,-3-1 0,-1 0 0,2 0 0,4-1 0,0 0 0,3 0 0,-2 1 0,-2-1 0,-2 1 0,-2 0 0,1-1 0,-3 0 0,3 2 0,-5-3 0,1 3 0,0-1 0,2 2 0,3-2 0,3-1 0,-2 1 0,0-2 0,0 3 0,1-2 0,-1 0 0,2 1 0,-1-2 0,1 1 0,2-1 0,-4 2 0,3-2 0,-3 2 0,5-4 0,0-3 0,2-2 0,2-2 0,0 0 0,1 1 0,1-1 0,-1 0 0,1-1 0,-1 2 0,1-2 0,1 1 0,0-3 0,2 0 0,1-2 0,-2 0 0,2 2 0,-3 0 0,2 0 0,-1-1 0,0 3 0,-1-4 0,2 5 0,0-3 0,-1 0 0,0 1 0,-2-2 0,2 2 0,-2-1 0,1 3 0,0-1 0,-1 2 0,0 1 0,-3 2 0,1 3 0,0 1 0,1 4 0,0-3 0,-1 5 0,1-5 0,-1 5 0,0-4 0,0 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05:58.5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24575,'11'10'0,"0"-2"0,5 0 0,-4-4 0,-2 1 0,-3-4 0,1 3 0,-5-3 0,3 1 0,-3 1 0,3-2 0,-1 2 0,0-1 0,0 0 0,1 1 0,0-1 0,0 1 0,2 1 0,-1-1 0,2 0 0,-1 1 0,-4-1 0,1-1 0,-3 0 0,3-1 0,1 1 0,11 4 0,6 2 0,14 1 0,-4-1 0,-3-1 0,-13-5 0,-7 1 0,-3 0 0,0 1 0,1 1 0,1 0 0,2 0 0,0 2 0,0 0 0,-1-1 0,-3-3 0,-2-1 0,-3-2 0,0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02:55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3001 168 24575,'-32'0'0,"6"0"0,7 0 0,7 0 0,3 0 0,1 2 0,-4-2 0,-7 1 0,-8-1 0,-7-2 0,-1 0 0,0-1 0,4 0 0,3 0 0,0 1 0,0-2 0,3 4 0,-5-4 0,4 2 0,-5-2 0,5 0 0,2 0 0,2 0 0,-3 0 0,0 2 0,0-3 0,-5 2 0,-2-3 0,-3 2 0,-2-1 0,-1-1 0,-2 1 0,1-2 0,-7 3 0,7-1 0,-4 0 0,8 1 0,-2 2 0,5-2 0,-8 1 0,-4 1 0,-7-3 0,-2 2 0,-1-1 0,-2 1 0,7-1 0,-9 3 0,9-3 0,-7 3 0,-5-3 0,-2 1 0,-2 0 0,0 0 0,-4 1 0,10 1 0,-6-4 0,14 3 0,7-1 0,7 1 0,9 2 0,-3 0 0,5 2 0,-10-2 0,-2 2 0,-6 0 0,2 0 0,8 1 0,6 0 0,6-1 0,1 2 0,-4 2 0,0-2 0,-6 5 0,5-4 0,-7 3 0,10-4 0,-1 0 0,6-1 0,3 2 0,1-1 0,-3 4 0,1-2 0,-2 4 0,1-1 0,-1 3 0,2 0 0,2 2 0,2-2 0,2 2 0,1-2 0,-1 2 0,4 0 0,-2-1 0,2 0 0,1 2 0,-1 4 0,2 1 0,1 2 0,1 0 0,0-3 0,0 3 0,2 2 0,-2 1 0,2 3 0,2-2 0,0-4 0,0-4 0,-1-3 0,-1-1 0,0-2 0,2 1 0,0-2 0,0 4 0,1-4 0,-3 4 0,3-3 0,-1 2 0,3 0 0,-1 0 0,2 0 0,1-2 0,1 1 0,2-2 0,-3 1 0,3 0 0,0 0 0,4 2 0,0-2 0,2 0 0,-1-1 0,0-2 0,-2-1 0,1-1 0,-3 0 0,2-2 0,5 4 0,7-2 0,9 3 0,4-1 0,6 0 0,-6 0 0,2-2 0,-6-1 0,1 0 0,-1-1 0,-2 1 0,1-2 0,-4 0 0,10 0 0,0-1 0,8 1 0,-6-2 0,-4 1 0,-9-1 0,-7-2 0,-4 0 0,-1-2 0,-1 2 0,-1-3 0,1 2 0,-1 0 0,0 1 0,3-2 0,1 0 0,7 0 0,4-4 0,5 5 0,-5-4 0,6 5 0,-2-4 0,10 3 0,4-1 0,1 0 0,-1 2 0,-12-2 0,-5 2 0,-10 0 0,-3 0 0,2 0 0,2 0 0,4 1 0,9 0 0,4 3 0,0-4 0,2 4 0,-6-3 0,1 2 0,5-2 0,-5 3 0,14-2 0,-7 3 0,14 2 0,2 1 0,12 2 0,-12-4 0,5 2 0,-21-8 0,4 4 0,-11-3 0,2 3 0,-9-2 0,-2 0 0,4 0 0,-6-4 0,7 2 0,-1-4 0,2 1 0,2-1 0,-5 0 0,4-2 0,1-1 0,5-2 0,1 0 0,-8 0 0,-7 0 0,-7 2 0,-3-4 0,-1 3 0,-2-4 0,1 1 0,-2-3 0,-1 3 0,0-4 0,-1-1 0,-1-4 0,2-4 0,-5-2 0,4-2 0,-4 5 0,2-4 0,-3 8 0,1-3 0,-3 3 0,0 1 0,-1-1 0,0 4 0,0-1 0,-1 3 0,0-4 0,-1 3 0,-1-2 0,0 4 0,-1-2 0,2 4 0,-2-2 0,1-2 0,-2 0 0,-1-6 0,-2 3 0,-4-6 0,-1 5 0,-2-3 0,4 7 0,0-1 0,1 4 0,3 0 0,-2 1 0,3 3 0,-1-2 0,0 4 0,0-2 0,-1 1 0,0-2 0,-2-1 0,-1-1 0,-2-1 0,-2 1 0,1 1 0,3 3 0,3 3 0,2 3 0,3-2 0,-2 2 0,2-2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03:19.9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3077 405 24575,'-17'-20'0,"0"-1"0,-3-3 0,0 4 0,5 4 0,1 6 0,3 1 0,2 3 0,-1 0 0,0-1 0,-2 1 0,-4-2 0,0 1 0,-6 1 0,2-1 0,-11 1 0,3-3 0,-7 3 0,1-1 0,-1 3 0,1-2 0,2 3 0,1-3 0,3 4 0,-6-3 0,-10 1 0,-4-3 0,-6 1 0,4-1 0,0 0 0,2 4 0,1-3 0,3 5 0,6-3 0,4 2 0,-3-3 0,-1 3 0,-3-2 0,-5 4 0,7-4 0,-1 3 0,11-1 0,-4 0 0,4 2 0,-5-4 0,-4 3 0,0-3 0,-2 2 0,7-2 0,-5 1 0,5 0 0,-13 0 0,-5-4 0,-11-1 0,-11-6 0,5 3 0,-25-4 0,15 7 0,-6-1 0,15 4 0,23 0 0,10 2 0,13 2 0,4 1 0,-3 0 0,-5 0 0,-4 0 0,-4 1 0,6 0 0,-4 3 0,5-4 0,-10 4 0,3-2 0,1 3 0,3 1 0,6-2 0,0 3 0,0-1 0,-3 4 0,-1 2 0,-4 3 0,1 5 0,6-5 0,-2 5 0,11-5 0,-2 2 0,7 0 0,1-2 0,1 3 0,4-1 0,-2 0 0,4 5 0,-4 4 0,2 0 0,-2 4 0,2-2 0,2-4 0,-2 8 0,5-5 0,-5 2 0,4-4 0,0-4 0,1-1 0,-1 2 0,2 8 0,-2 2 0,2 11 0,0 4 0,0 1 0,2-1 0,-1-1 0,2-4 0,-2-2 0,3 0 0,-4-2 0,2 0 0,-2-4 0,2-3 0,-1-3 0,2 3 0,-2-5 0,4 4 0,-4-8 0,6 3 0,-5-4 0,5 4 0,-1 0 0,7 8 0,3 6 0,8 6 0,0 1 0,7 2 0,2-3 0,2 2 0,-2-11 0,-4-2 0,-6-11 0,-1-5 0,-5-3 0,0-3 0,3 0 0,4 1 0,7-5 0,0 2 0,4-3 0,-7-1 0,0-2 0,-7-1 0,4-2 0,0 0 0,3 1 0,8-2 0,6 2 0,11-2 0,5 0 0,2-2 0,1-3 0,-7-1 0,9-6 0,-7 4 0,8-7 0,-7 2 0,0-2 0,-4 3 0,-8 0 0,4 3 0,-8-3 0,6 4 0,-3-2 0,2 4 0,-7 2 0,9 1 0,-3 3 0,24 0 0,3 3 0,24 3 0,-6 1 0,-2 4 0,2-5 0,-6 2 0,9-2 0,-13-1 0,-7 3 0,-13-3 0,-11 2 0,5 0 0,-12-4 0,8 4 0,-3-7 0,3 4 0,0-3 0,-5 1 0,-2-2 0,-9 0 0,1 0 0,-1 0 0,3 0 0,1 0 0,8-2 0,2-1 0,5-2 0,-8-1 0,-5-3 0,-11-3 0,-4 0 0,1-6 0,3 0 0,5-4 0,-1 0 0,-5-1 0,-1-1 0,-8-1 0,4-2 0,-3-3 0,-1-1 0,1-2 0,-5 1 0,-3 5 0,-2-3 0,-4 4 0,0-2 0,-4 0 0,0-3 0,-2 0 0,-2-4 0,1 4 0,-2 0 0,0 0 0,-5-1 0,-1 0 0,-4-1 0,1 4 0,-3-5 0,-2 2 0,-1-1 0,-6-3 0,3 5 0,-3 0 0,6 7 0,0 0 0,3 5 0,0 2 0,1 3 0,2 2 0,0 3 0,3-1 0,-3 1 0,0 0 0,-3-3 0,0 1 0,1 1 0,2 1 0,0 2 0,0 0 0,2 2 0,-1 0 0,0 1 0,-3-3 0,2 5 0,-2-5 0,4 5 0,-1-1 0,-2-1 0,-4-1 0,-2 1 0,-1-3 0,0 2 0,5-2 0,1-1 0,3 1 0,0 0 0,0-1 0,-3 0 0,1 0 0,1 1 0,3 1 0,1 1 0,-1 0 0,0 0 0,-1-4 0,-4-2 0,1 0 0,0-1 0,3 3 0,5-1 0,-2 4 0,3-2 0,-1 2 0,3-1 0,-1 0 0,2 2 0,-2 0 0,3 1 0,-2 1 0,2-1 0,0 0 0,-1 2 0,-1 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01:54.89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6667 24575,'38'-13'0,"0"-2"0,-9 0 0,0-3 0,-8 4 0,1-6 0,-9 9 0,1-6 0,-2-2 0,0-3 0,1-13 0,-1-3 0,0-6 0,0-4 0,-1 7 0,-2-5 0,-2 8 0,0-3 0,-3 4 0,1-4 0,-3 8 0,2-6 0,-3 2 0,0-8 0,2-5 0,-3-4 0,2 4 0,-2 3 0,0 9 0,0-5 0,0 5 0,0-9 0,0-3 0,0 2 0,-2 1 0,2 0 0,-2 0 0,2-4 0,-2 1 0,-1-3 0,0 2 0,-1 4 0,1-3 0,1 3 0,-3-1 0,5-4 0,-4 1 0,3-3 0,-3 7 0,3-3 0,-3 6 0,4-3 0,-3-6 0,1 1 0,2-4 0,-3 8 0,3-1 0,0 1 0,0 1 0,0 0 0,0 0 0,2 6 0,1-6 0,-1 0 0,5-1 0,-2-8 0,8-2 0,-2-16 0,4 6 0,2-13 0,2 11 0,3-5 0,-3 1 0,2 8 0,-3 2 0,-1 9 0,5-2 0,-2 8 0,5-5 0,1 4 0,0-5 0,3 3 0,-2 2 0,6-5 0,1 3 0,3-7 0,2 4 0,-8 4 0,-1 13 0,-8 1 0,-1 9 0,4-9 0,-2 6 0,4-6 0,-2 3 0,1 0 0,1-3 0,-2 2 0,6-5 0,3-4 0,8-9 0,4-4 0,0 3 0,-1-1 0,-5 9 0,0 1 0,-3 4 0,-2 2 0,-2 6 0,-6 4 0,-2 6 0,-2 8 0,-4-1 0,4 6 0,-5-6 0,1 4 0,-2-2 0,3 1 0,1 1 0,3-4 0,10-2 0,3 0 0,5-5 0,10-5 0,0-5 0,7-5 0,-5 1 0,-1 4 0,-8 9 0,-1 1 0,0 0 0,6-5 0,6-4 0,6-2 0,-1 2 0,-2 3 0,-13 5 0,0 3 0,-8 3 0,0 1 0,-1 1 0,0 1 0,-2 2 0,11-3 0,-1-1 0,2 0 0,5-2 0,-7 5 0,5-3 0,-11 5 0,-3 2 0,-11 2 0,0 2 0,-6 1 0,-1 1 0,-3 2 0,-1-1 0,3 1 0,2-2 0,8 2 0,-4-1 0,10 0 0,-5-1 0,7 2 0,7 0 0,3 2 0,6 0 0,-4 0 0,-1 0 0,-10 0 0,0 0 0,-13 0 0,-4 0 0,-7 0 0,6 3 0,4 4 0,9 5 0,12 3 0,13 6 0,2-5 0,2-1 0,18 7 0,-21-8 0,-5-3 0,-20-5 0,-10-2 0,-13-2 0,-4-1 0,-1 12 0,1 8 0,-2 17 0,3 9 0,-3 0 0,2 17 0,0-7 0,-2 8 0,-1-8 0,0-7 0,-1 3 0,3-6 0,-1 9 0,2-1 0,2 9 0,-1-5 0,1 1 0,-2-9 0,-3-7 0,3 4 0,-5-3 0,4 12 0,-3 0 0,3 0 0,-3-6 0,3 1 0,1-4 0,0 2 0,7 10 0,-3 4 0,7 14 0,1-2 0,7 18 0,6 0 0,-14-42 0,-1-1 0,1 1 0,-1-2 0,17 43 0,1-7 0,2-8 0,8 3 0,-11-15 0,0 0 0,-11-9 0,0-8 0,-6 4 0,5-8 0,-2 10 0,1-6 0,1 15 0,0-6 0,4 10 0,-1-8 0,6 5 0,-3-4 0,4 3 0,-5-7 0,-2-2 0,3-7 0,-7-6 0,7 5 0,1 2 0,2 8 0,15 16 0,2 11 0,-16-38 0,0 1 0,-3-2 0,0 0 0,2 4 0,1 0 0,-2-5 0,0 0 0,2 2 0,0 0 0,1-3 0,0-3 0,23 27 0,0-3 0,-9-13 0,3 5 0,3-5 0,5 2 0,4-4 0,-3-6 0,-7-10 0,-2-6 0,-2-4 0,4-3 0,-2-1 0,5-4 0,-11-6 0,-5-3 0,-7-3 0,-8-2 0,8-1 0,5 0 0,9-2 0,1-1 0,-10 1 0,-8-2 0,-15 2 0,-2-3 0,-5-2 0,2-4 0,-3-4 0,3-9 0,-3-8 0,1-3 0,-3 3 0,-6-4 0,-1 7 0,-6-11 0,-8-5 0,-4-4 0,-11-8 0,3 1 0,-2-1 0,4-2 0,4 9 0,0-8 0,3 9 0,-3-3 0,0-3 0,1 5 0,2 2 0,-8-4 0,3-2 0,-10-8 0,2 1 0,-3-1 0,1 3 0,3 5 0,-7-12 0,2 2 0,-8-16 0,3 4 0,-3-3 0,9 5 0,1 11 0,7 0 0,0 7 0,-3-13 0,-8-10 0,-5-10 0,0 1 0,5 9 0,-3-7 0,3 13 0,-1-9 0,-1 3 0,9 9 0,6 6 0,1 5 0,6 7 0,-1 1 0,3 2 0,4 0 0,2 4 0,3 1 0,-4-2 0,3 10 0,-1-7 0,2 5 0,3-2 0,-2-1 0,4 0 0,-4-13 0,1-2 0,-6-18 0,2-1 0,4-4 0,0 8 0,8-1 0,-2 2 0,-1-9 0,-3-1 0,-6-11 0,-6 2 0,1 12 0,-3-7 0,7 24 0,2-13 0,1 4 0,2-2 0,-1 4 0,4 10 0,1 4 0,1 5 0,0-2 0,1 6 0,2-3 0,0 6 0,0-3 0,0 3 0,2 3 0,0-2 0,5 2 0,-3 0 0,5 4 0,-3-3 0,5 5 0,-2-5 0,1 5 0,-2 4 0,1 3 0,0 4 0,3 0 0,1 2 0,3 2 0,-1 1 0,5 1 0,0 0 0,2 1 0,4 0 0,-4 3 0,1 2 0,-6 1 0,-3 3 0,1 2 0,-2-1 0,4 0 0,-3 1 0,5-1 0,2 0 0,1 2 0,-1-1 0,2 1 0,-1 0 0,6-2 0,-5 3 0,-4 0 0,5 2 0,-6 0 0,12 6 0,7 3 0,6 9 0,11 6 0,3 6 0,-6 1 0,-3 3 0,-4 8 0,-4 0 0,3 12 0,-8-1 0,-2 0 0,-1-7 0,-6-6 0,4-1 0,-4-3 0,-3 2 0,-1-1 0,-8-6 0,-4-1 0,-2 2 0,-3-1 0,3 9 0,-1 2 0,2-4 0,0 4 0,-2-11 0,1 1 0,-4-2 0,2-2 0,-2 5 0,-2-3 0,6 6 0,-4-2 0,6 8 0,-2 1 0,-1 4 0,0-4 0,-3-4 0,-1-9 0,0 3 0,0 0 0,1 4 0,1 6 0,-3-6 0,2-1 0,-2-6 0,4 3 0,1 1 0,0 5 0,2 1 0,-3-3 0,5 2 0,-2-5 0,4 5 0,1 0 0,0 7 0,3 1 0,0 12 0,7 1 0,1 7 0,11 12 0,-3-1 0,9 11 0,-9-4 0,5-1 0,-14-20 0,9 9 0,-8-20 0,9 17 0,-1-10 0,0 4 0,-2-9 0,-3-7 0,-1-2 0,7-2 0,-1 4 0,6-6 0,-12-6 0,-3-11 0,-11-9 0,-3-4 0,0 0 0,2 0 0,-1 0 0,1 0 0,-3-4 0,2 3 0,-2-5 0,3 3 0,-2-1 0,2-1 0,1 2 0,-3-2 0,3 3 0,5 1 0,1 5 0,12 3 0,-1 4 0,1-2 0,-4-1 0,-1-1 0,-4-4 0,8 8 0,-2-7 0,0 5 0,-6-10 0,-7-3 0,-3-4 0,-5-1 0,1-1 0,-2-1 0,2 1 0,-1 1 0,8 1 0,-1 1 0,1 0 0,-1-2 0,-5 1 0,1-3 0,-6-1 0,-1-1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02:18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7079 65 24575,'-98'-12'0,"41"4"0,-3 1 0,-7 3 0,-3 0-463,-9-3 0,0 0 463,13 3 0,3 0 0,3 0 0,5 1 304,-12 2-304,23 5 153,15 6-153,6 4 0,-33 38 0,17-15 469,-22 27-469,25-26 0,5-1 0,4-5 0,2 9 0,2-6 0,-7 17 0,3-5 0,-6 3 0,3-9 0,6-8 0,-6-2 0,3-3 0,-8 0 0,1-3 0,2-8 0,3-3 0,1-5 0,-11 3 0,-11-4 0,-24 5 0,-25-1 0,47-6 0,-1 0 0,1 0 0,0-2 0,-47 5 0,6-6 0,7-3 0,7-2 0,19-8 0,6 2 0,4-4 0,-3-2 0,-5-2 0,-17-8 0,-5 3 0,-12-2 0,12 6 0,12 3 0,8-3 0,12 4 0,-5-6 0,-2-1 0,0-1 0,-14-5 0,9 7 0,-17-3 0,3 6 0,-6 1 0,1 4 0,1 3 0,11 2 0,-9 3 0,13 1 0,-6 2 0,17 0 0,8 0 0,8 2 0,7 0 0,-13 5 0,0-2 0,-12 4 0,-2-1 0,1 3 0,-5 2 0,12 3 0,-8 4 0,7 2 0,-7 3 0,6 2 0,2 2 0,7 0 0,1 4 0,4 0 0,3 2 0,2 5 0,5-3 0,1 2 0,7-6 0,1-2 0,7 0 0,0 1 0,3 5 0,-2 3 0,2 5 0,-1 2 0,1 6 0,5-2 0,-1 9 0,6-6 0,-3-3 0,4-8 0,-3-15 0,2-3 0,-1-10 0,1 4 0,1 4 0,2 5 0,-1 6 0,1 7 0,3 3 0,-2-3 0,3 8 0,-2-7 0,2 14 0,0-5 0,3 17 0,-3-9 0,-4 6 0,0-11 0,-5-4 0,1-3 0,-4-9 0,0 5 0,-5-6 0,-2 8 0,-5-1 0,-10 1 0,0-6 0,-9-3 0,1-6 0,-5-3 0,-3-1 0,-2 0 0,-1 4 0,3-6 0,-2 4 0,2-5 0,0 0 0,-1 0 0,0 5 0,-7 0 0,5 3 0,-10-1 0,1 2 0,-4-3 0,-4 4 0,5-7 0,5 2 0,3-5 0,7 1 0,4 1 0,-3 1 0,6 3 0,-6 1 0,9 0 0,-2 0 0,1 1 0,0 1 0,-2 6 0,0 3 0,6 4 0,-1-1 0,0 10 0,-5 9 0,-4 15 0,-9 10 0,0 0 0,1 0 0,7-13 0,4 3 0,6-1 0,-1 6 0,2 5 0,3 4 0,-2 1 0,10-8 0,-4 8 0,9-16 0,-1 14 0,3-15 0,4 1 0,2-14 0,3 12 0,0 2 0,3 20 0,-1-44 0,-1 0 0,3-1 0,-1 0 0,-2 1 0,1-1 0,6 37 0,-2 6 0,11-6 0,2 3 0,5 4 0,-1-11 0,3 10 0,-1-19 0,5 18 0,4-12 0,3 8 0,-2-12 0,-1-10 0,-5-9 0,-5-13 0,2-1 0,-7-13 0,3 1 0,2-2 0,4 3 0,0 1 0,10 6 0,-3-2 0,9 3 0,2 1 0,4 2 0,4 3 0,-8-7 0,8 3 0,-4-5 0,20 6 0,-2-3 0,8 3 0,0-4 0,-12-3 0,11-1 0,-14-4 0,10-4 0,4 0 0,5-6 0,3-5 0,-31-6 0,1-1 0,5-2 0,1 0 0,8 2 0,3 2-350,8-1 0,1 1 350,-5 0 0,0 0 0,11 2 0,-1 0 0,-14-4 0,-1 0 0,16 0 0,1 0 0,-14-4 0,0 0 0,8-1 0,0-1 0,-11-1 0,-2 0 0,-7-1 0,-3-1 0,40-1 0,-17 2 0,12-3 0,-10 0 0,-30-1 0,1-1 700,37-4-700,9-1 0,-23-3 0,18 1 0,-17-5 0,6 0 0,-6-3 0,-10 1 0,1 0 0,-13 1 0,4-2 0,-1-1 0,8-3 0,16-5 0,-2 0 0,-30 11 0,0 0 0,40-12 0,-37 9 0,0-1 0,-5 3 0,-1 0 0,3-3 0,-1 1 0,45-13 0,-7 5 0,9-1 0,-10 6 0,-37 9 0,1 0 0,35-5 0,6-1 0,1 5 0,5-1 0,-7 10 0,-37 1 0,2 1 0,44 2 0,-39 0 0,2 0-277,1-1 1,3 2 276,8 0 0,3 1 0,1 0 0,-1 0 0,-6 1 0,-2 1 0,1-1 0,-4 1 0,33 2 0,-48-3 0,0 0 0,40 5 0,5-1 0,-2 7 0,-44-9 0,1 0 0,4 2 0,1 1 0,6-1 0,1-1 0,8 1 0,0 0 14,3 2 0,0 0-14,-3-3 0,-2 0 0,-5 2 0,-4-1 0,-9-3 0,-2-1 0,33 8 0,-21-6 0,-4 2 0,-1-4 0,1 1 525,1-3-525,22 4 0,2-5 0,16 3 0,-10-3 0,-14 0 0,-16 0 0,-11 0 0,-1 0 0,-10-2 0,1 0 0,-6-2 0,-3-2 0,0-1 0,2-1 0,-1-2 0,-1 2 0,-7-2 0,1-1 0,-5 0 0,3-3 0,1-2 0,-1 2 0,3-6 0,4-2 0,-5-3 0,5 1 0,-8-3 0,2-3 0,-3 2 0,3-13 0,2 4 0,2-5 0,1 0 0,-1 7 0,-2-4 0,-8 2 0,-2-10 0,-3-3 0,-1-7 0,-1 8 0,1-9 0,-4 6 0,5-9 0,-2-11 0,4-8 0,-3-13 0,-1 4 0,-6 30 0,-1-2 0,3 10 0,0-2 0,-2-13 0,1 0 0,2 9 0,2 2 0,-4 3 0,0 1 0,2 0 0,-1 2 0,2-32 0,0-13 0,-1 9 0,-2-8-6784,3-3 6784,-3 7-4537,2 10 4537,1 2 0,5-1 0,3 5 0,3-9 0,4 9 4537,-4-2-4537,2 7 6784,2-8-6784,1 13 0,5-9 0,2 6 0,8-8 0,3 2 0,7-4 0,7-4 0,0 1 0,-22 34 0,-1-1 0,0-2 0,-1 0 0,-3 2 0,0 1 0,-1 0 0,-1 1 0,13-34 0,2 0 0,-5-4 0,1-9 0,-19 42 0,0-1 0,2 2 0,-2 0 0,11-41 0,0 6 0,-9 12 0,0-2 0,-5 3 0,-4 0 0,-2-8 0,-5 7 0,3-19 0,-6 5 0,3-8 0,-6-3 0,-3 3 0,-6 0 0,-2 9 0,-9 2 0,-2 10 0,-5 4 0,-3 10 0,6 15 0,0 7 0,6 8 0,-2 3 0,-2 2 0,-5 2 0,-3 3 0,-2 1 0,3 6 0,-1 2 0,-7 1 0,-17 0 0,-14-3 0,-13 2 0,4-2 0,9 3 0,0-3 0,-5-2 0,-1-2 0,-9-4 0,11-1 0,5 1 0,4 0 0,12 5 0,13 2 0,7 2 0,8-2 0,2 2 0,-1-6 0,-7-4 0,-2-3 0,-1-2 0,0 2 0,10 5 0,-1 0 0,2-1 0,-5-6 0,-4-3 0,-3-7 0,-5 1 0,5-1 0,-2-1 0,11 4 0,-2-2 0,-2-3 0,2-1 0,-7-7 0,1 1 0,-2 3 0,-5-4 0,-1 5 0,-6-7 0,-5 2 0,1 0 0,-6-2 0,11 12 0,-5-3 0,13 14 0,1 3 0,3 6 0,3 6 0,-1-3 0,0 1 0,-3-2 0,-7-1 0,-10-1 0,-8 2 0,-16-6 0,2 7 0,22 0 0,-1 0 0,2 4 0,-1 2 0,-5-3 0,-1 1 0,5 3 0,2 1 0,-35 0 0,21 2 0,15 2 0,12 0 0,6 2 0,-1-2 0,1 2 0,-6 0 0,-2-1 0,8 2 0,-1-2 0,9 0 0,-3-1 0,-5 2 0,2-1 0,1 0 0,-3-1 0,-3 3 0,-5-3 0,1 2 0,4-2 0,6 0 0,7 0 0,-3 0 0,4 0 0,-5 0 0,6 0 0,5 0 0,8 0 0,4 0 0,3 0 0,1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3:54.24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0 550 24575,'56'0'0,"-4"0"0,1 0 0,-5 0 0,2 0 0,-9 0 0,-4 1 0,-6 0 0,-3 2 0,0-2 0,5 1 0,2 0 0,12 2 0,0 2 0,4 0 0,-4-1 0,-1 0 0,-4-1 0,-5-1 0,0-1 0,-9 0 0,0-2 0,0 2 0,-3-2 0,11 0 0,9-3 0,9 3 0,15-2 0,6 2 0,-4 0 0,14-3 0,-17 2 0,-1-1 0,-4 2 0,-14 0 0,4 0 0,-4 0 0,9 0 0,9 0 0,11 0 0,-6 0 0,-3 0 0,-15 0 0,-1 0 0,-3 0 0,7 0 0,4 0 0,17-3 0,21 2 0,-44-2 0,4 1-277,12 1 0,3 1 277,-2-2 0,-1 1 0,-1 0 0,-3 2 0,-9 0 0,-5 0 0,25 0 0,-23 1 0,-17-2 0,-8 0 0,-5 0 554,3 0-554,6 0 0,10 0 0,3-2 0,7 1 0,10-1 0,8 2 0,7 0 0,0 0 0,-5 0 0,-5-2 0,-12 1 0,13-1 0,-12 2 0,28 0 0,-1 0 0,11 0 0,-15 0 0,0 0 0,-16-3 0,1 3 0,-10-5 0,-10 3 0,-11-3 0,-7 3 0,-4 0 0,-2 2 0,-1-1 0,1-2 0,5-1 0,2-2 0,0 2 0,4-2 0,-2-1 0,4 3 0,-1-1 0,0 1 0,-3 4 0,1-4 0,4 1 0,5 1 0,7-2 0,5 3-3277,12-1 0,-9 2 3047,12-2 230,-14 1 0,2-3 0,-5 3 0,1-1 0,-1 2 3276,2-2 0,-5-1-3044,4-2-232,-4 0 0,5 0 0,-5 1 0,1-1 0,-8 0 0,2 3 0,-2-2 0,5 1 0,-1-2 0,5 0 0,-3 3 0,-6-3 0,-1 3 0,-5-2 0,-4 1 0,0-1 0,0 2 0,3-2 0,1 1 0,11 1 0,-1 0 0,2 1 0,-3-3 0,-7 4 0,-3-2 0,-2 2 0,10 0 0,0 0 0,11-2 0,-2 1 0,1-1 0,-7 0 0,-4 1 0,1-1 0,2 2 0,8 0 0,7-2 0,-1 1 0,-1-1 0,-3 2 0,-7 0 0,-7 0 0,-12 0 0,-6-1 0,-12 0 0,-1-2 0,-3 3 0,3-2 0,1 2 0,1 0 0,-1 0 0,-4-2 0,-17-12 0,-19-10 0,-17-14 0,-12-3 0,4 2 0,1 6 0,8 3 0,9 6 0,2 3 0,11 5 0,-5 0 0,9 5 0,-2-1 0,6 2 0,0 2 0,-3-1 0,6 2 0,-1 2 0,7 1 0,5 3 0,13 16 0,5 0 0,13 15 0,8 1 0,5 0 0,8 0 0,-10-8 0,0-3 0,-8-7 0,-1 0 0,-6-5 0,-5-3 0,-7 0 0,1 0 0,0 2 0,1 0 0,-1 0 0,2-1 0,-4-1 0,-3-4 0,-1 2 0,0 1 0,6 1 0,10 7 0,5 1 0,8 2 0,-8-1 0,-2-4 0,-23 6 0,-6-2 0,-15 5 0,2-3 0,-1-2 0,1 0 0,-1-2 0,1-1 0,2-2 0,2-1 0,-1 1 0,0 3 0,-7 1 0,0 4 0,-8 0 0,7-2 0,-3-2 0,12-5 0,-4 0 0,7-5 0,-2 2 0,3 0 0,-2 1 0,2-1 0,-3 2 0,3-2 0,-2 2 0,0 1 0,2 0 0,0-2 0,2 1 0,3-3 0,-1 1 0,-1-2 0,0 4 0,-2 0 0,2 2 0,-3 1 0,3-5 0,0 3 0,1-4 0,3 1 0,-3 0 0,1-1 0,-2 4 0,1-1 0,1 1 0,0-3 0,2-4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5:28.2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83 24575,'7'-4'0,"3"2"0,-4-1 0,3 3 0,0-3 0,2 2 0,1-2 0,1 3 0,8-4 0,-1 4 0,3-2 0,1 0 0,-8 2 0,6-2 0,-6 0 0,1 2 0,5-4 0,-4 4 0,9-4 0,-6 2 0,0-2 0,-3 1 0,-3-1 0,0 0 0,0 1 0,1 1 0,6-2 0,-2 2 0,10-2 0,-4 2 0,2 0 0,-8 0 0,-4 2 0,-5-2 0,3 2 0,-1 0 0,8 0 0,8 0 0,9 3 0,12-3 0,4 2 0,-2-2 0,-8 0 0,-8 0 0,-14 0 0,0 0 0,-9 0 0,1 2 0,7-2 0,10 4 0,11-4 0,5 2 0,3-2 0,-6 0 0,-9 2 0,1 0 0,-10 0 0,-2 0 0,-4-2 0,-7 0 0,0 0 0,-1 0 0,4 0 0,-1 0 0,1 0 0,-2 0 0,-5 0 0,2 0 0,-4 0 0,7-1 0,-1 0 0,3 0 0,1 1 0,1 0 0,-1 0 0,5-2 0,-2 1 0,3-1 0,-2 2 0,-5-1 0,-2 0 0,-4 0 0,-4 1 0,0 0 0,-1 0 0,5 0 0,3 0 0,7 0 0,3 0 0,11 0 0,1 0 0,3-2 0,-4 0 0,-3-1 0,-8 1 0,4 2 0,-1 0 0,5 0 0,6 0 0,-4-2 0,0 2 0,-9-2 0,-1 2 0,0-2 0,-1 2 0,1-2 0,-2 2 0,4 0 0,1 0 0,11 0 0,0 0 0,10 2 0,4-1 0,2 1 0,8 0 0,-12 1 0,5 0 0,-16-1 0,-9-1 0,-7-1 0,-10 2 0,-1-2 0,3 0 0,10 0 0,17 0 0,4 2 0,12-1 0,-7 1 0,-13-1 0,-5 0 0,-17 0 0,-1-1 0,-7 0 0,-1 0 0,1 0 0,3 0 0,6 0 0,2 2 0,10-2 0,-3 2 0,3-2 0,-5 0 0,-10 0 0,-4 0 0,-5 0 0,1 0 0,7 0 0,6 0 0,1 0 0,-1 0 0,-9 0 0,-3 0 0,-1 0 0,1 0 0,1 0 0,3 0 0,0 0 0,4 0 0,-2 0 0,-1 0 0,-3 0 0,1 0 0,-1 0 0,3 0 0,2 0 0,6 0 0,-1 1 0,4 0 0,-9 0 0,-1-1 0,-6 0 0,0 0 0,0 0 0,1 0 0,4 0 0,-1 0 0,-1 0 0,-2 0 0,-1 2 0,6-2 0,16 4 0,11-4 0,0 2 0,-6-2 0,-18 0 0,-8 0 0,-6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5:31.9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1 863 24575,'53'-33'0,"-3"5"0,6-3 0,-16 12 0,-6 3 0,-19 10 0,-7 3 0,-3 0 0,7-3 0,3-3 0,11-7 0,0 2 0,1-5 0,-1 5 0,-7 1 0,0 2 0,-7 2 0,3-1 0,-1 1 0,-3 0 0,1 2 0,-5 2 0,0 1 0,-1-1 0,4-2 0,1-3 0,5-3 0,-2 0 0,3 1 0,-6 5 0,2-1 0,-5 1 0,3 1 0,-3-2 0,3 2 0,-3-1 0,0 1 0,0 0 0,1 0 0,0-1 0,1 0 0,-1 2 0,1-3 0,-1 3 0,-1-3 0,-2 3 0,0-2 0,1 1 0,0-1 0,2 3 0,-4-1 0,3 0 0,-1 0 0,4-2 0,-2 0 0,1 0 0,-3 1 0,3 1 0,0 0 0,1-1 0,2 1 0,-1 0 0,2 0 0,2-1 0,-1-1 0,2 2 0,-1-2 0,-4 2 0,1-4 0,2 0 0,-1-2 0,4 2 0,-8 1 0,3 1 0,-2 0 0,3-2 0,-2 2 0,3-5 0,0 4 0,1-3 0,-1 4 0,-3 2 0,0-2 0,-3 2 0,1-2 0,-3 0 0,2 1 0,-3 1 0,0 2 0,-1 1 0,-2-2 0,2 2 0,1-3 0,-1 1 0,1-1 0,-2 3 0,1-1 0,-1 1 0,2-2 0,-2 1 0,3-2 0,-4-1 0,2-1 0,1 0 0,1 0 0,-1 0 0,1 0 0,2-1 0,-2 0 0,-2 1 0,0 4 0,-6 1 0,-4 3 0,-3 3 0,-3 0 0,3 1 0,1-3 0,0 1 0,0-3 0,1 2 0,0-1 0,2 0 0,-4 0 0,-3 1 0,-5 0 0,-7 0 0,-5-1 0,4-1 0,-1 0 0,8 0 0,1 0 0,-1 0 0,-7 0 0,3 0 0,-15 0 0,10 0 0,-5 0 0,10 0 0,6 0 0,5-1 0,3 0 0,-3-2 0,-7 1 0,-8 0 0,-4-2 0,1 2 0,7-2 0,8 2 0,7 0 0,4 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5:34.1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126 0 24575,'-4'14'0,"2"-3"0,-5 2 0,5-6 0,-3 3 0,3-3 0,-1 2 0,-1-2 0,1 3 0,-3-1 0,2-1 0,-2 1 0,2-2 0,-1 1 0,1-1 0,-1 2 0,3-2 0,-3 0 0,5-1 0,-2 0 0,0 2 0,2-2 0,-2 2 0,2-3 0,0 2 0,-1-2 0,0 4 0,0 1 0,-1-2 0,2 3 0,-3-4 0,1 3 0,0 1 0,-2-2 0,2-1 0,-1 0 0,1 1 0,0 0 0,2-2 0,0-1 0,-1 0 0,0 1 0,-2 0 0,3 1 0,-3-1 0,2 0 0,0 0 0,1-4 0,-2 2 0,2-1 0,-2-1 0,0 2 0,2 1 0,-2 1 0,1-2 0,0 0 0,0-2 0,1 1 0,0-2 0,0-1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5:53.5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1 960 24575,'9'-6'0,"-2"-2"0,-2 8 0,0-5 0,1 0 0,5-2 0,11-9 0,5-4 0,6-3 0,-2 1 0,-9 6 0,-2 3 0,-9 4 0,2 2 0,-4 0 0,3 0 0,0-2 0,3-1 0,1-3 0,7-1 0,2-2 0,5-1 0,-2-1 0,-2-1 0,-4 1 0,-1-1 0,-2 1 0,0 0 0,1-1 0,-3 4 0,-1-2 0,-2 3 0,-2 2 0,0 0 0,0 0 0,0 1 0,0 1 0,0 1 0,-1 2 0,-3 0 0,4-2 0,-3 2 0,3 0 0,0 0 0,1 0 0,6-4 0,-1 0 0,2-2 0,-4 2 0,-1 2 0,-4 1 0,-2 2 0,-3 0 0,1 0 0,2-1 0,3 0 0,-3 0 0,1 1 0,-5 1 0,2 2 0,-4-1 0,5-1 0,-2 1 0,3-3 0,-2 4 0,-1-3 0,3 1 0,0 0 0,-1-2 0,4-2 0,-4 2 0,3-3 0,-1 2 0,0-2 0,0 4 0,-4-2 0,1 3 0,-1-2 0,0 0 0,0 0 0,-1 1 0,3-2 0,-4 2 0,4-1 0,-2-1 0,0 0 0,1-1 0,-1 1 0,0 1 0,-2 1 0,1 0 0,-2 3 0,1-1 0,-1 2 0,1-2 0,1 0 0,-3 1 0,3-1 0,-3 1 0,1 1 0,-1-1 0,1 2 0,-1-2 0,3-1 0,3-3 0,3-2 0,1-1 0,-1 1 0,-3 1 0,-3 2 0,-3 2 0,-7 11 0,0-6 0,-2 9 0,4-8 0,0 3 0,-3 0 0,-1 0 0,2 0 0,-2-1 0,3-2 0,-1-1 0,0 1 0,-2-2 0,-1 3 0,-2-1 0,0 0 0,-3 1 0,-2-1 0,-1 0 0,0 1 0,4-1 0,0 0 0,5-1 0,-3 1 0,1-2 0,-9 2 0,-3-2 0,-15 0 0,-3 0 0,-2 0 0,1 0 0,13 0 0,2 0 0,10 0 0,2 0 0,5 0 0,2 0 0,5 0 0,15 0 0,13 0 0,24 0 0,5 0 0,2-5 0,-26 4 0,-11-3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5:59.3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24575,'0'14'0,"0"-2"0,0-5 0,0-1 0,0 0 0,0-1 0,0 2 0,0-4 0,0 2 0,0-1 0,0 2 0,0 2 0,0 3 0,0 2 0,1-3 0,0 0 0,0-4 0,-1 0 0,0 0 0,0 2 0,0-1 0,0 3 0,0-4 0,0 2 0,0-1 0,0 0 0,0 3 0,0-4 0,0 2 0,0-4 0,0 2 0,0-2 0,0 1 0,0-2 0,0 1 0,0 1 0,0-1 0,0 1 0,0 0 0,0 0 0,0 0 0,0 0 0,0-1 0,0-1 0,0 1 0,0 1 0,0 0 0,0 2 0,0 0 0,0-2 0,0 0 0,0-1 0,-1 2 0,0 0 0,0 4 0,1-1 0,0-2 0,0 1 0,0-4 0,0 1 0,0-2 0,0 1 0,0-1 0,0 0 0,0 1 0,0-1 0,0 4 0,0 0 0,0 2 0,0-1 0,0-2 0,1-1 0,-1-2 0,3 5 0,-2-2 0,0 3 0,-1-6 0,0-1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6:31.2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1998 334 24575,'-39'-30'0,"0"1"0,9 10 0,8 5 0,6 3 0,8 7 0,1-1 0,2 2 0,0-1 0,-1 2 0,1-1 0,0 1 0,0-3 0,-2-1 0,-2 1 0,0-2 0,2 3 0,-1-2 0,2-1 0,-6-2 0,3 0 0,-2 2 0,3 0 0,1 2 0,-2-2 0,0 0 0,-1 1 0,1-1 0,-1 3 0,2-2 0,0 2 0,-1-3 0,0 3 0,2-1 0,-1 3 0,2-1 0,-1 1 0,-2 0 0,1-3 0,-4 1 0,-2-1 0,-2-2 0,-2 5 0,4-3 0,-1 3 0,-4-2 0,-11 0 0,-9 0 0,-11-3 0,0 3 0,8-2 0,5 6 0,16-2 0,7 0 0,5 2 0,4-2 0,1 2 0,1 0 0,-4 0 0,1 0 0,-4 0 0,-2 0 0,-4 2 0,-2-2 0,-6 2 0,5-1 0,-3 0 0,5 2 0,0-3 0,-3 5 0,-2-3 0,-7 4 0,1-2 0,-9 0 0,5 2 0,-3-1 0,7 2 0,6-4 0,4 2 0,2-3 0,1 1 0,-6 1 0,-2 1 0,0 0 0,-2 2 0,6-3 0,-1 1 0,-4-2 0,0 3 0,-4 0 0,3 2 0,-5 2 0,9-1 0,-3 1 0,12-3 0,-1-1 0,0 1 0,-1 2 0,-3 3 0,0 1 0,1 0 0,0 0 0,4-2 0,-2 2 0,3-2 0,-1 4 0,0-2 0,-3 5 0,2 0 0,-4 1 0,6-1 0,-4 5 0,1-3 0,0 5 0,1-4 0,2-2 0,2-5 0,2 0 0,2-2 0,0 1 0,-1 3 0,1 1 0,0 1 0,1-3 0,1 2 0,-1-1 0,1 1 0,-1 0 0,0-1 0,1-1 0,1-1 0,-1 0 0,1 0 0,0 1 0,-2 1 0,4 1 0,-3-1 0,2-1 0,-2 0 0,3 1 0,-3 0 0,1-1 0,0-3 0,0 2 0,2-4 0,0 5 0,0-2 0,0 6 0,0-1 0,0 6 0,2-3 0,-2 1 0,2-5 0,-2-1 0,1 2 0,0-2 0,0 6 0,1-3 0,1 1 0,3 4 0,1-4 0,1 3 0,-3-6 0,2-1 0,-4-1 0,2-1 0,0 2 0,-1-3 0,1 1 0,0 0 0,1 1 0,0-1 0,0 5 0,-1-3 0,0 4 0,-1-3 0,4-2 0,-4 2 0,6 1 0,-6-2 0,4 1 0,-4-4 0,3 0 0,-2-2 0,0 1 0,0 0 0,-1-2 0,-1 1 0,2-1 0,-3-5 0,5 5 0,-4-4 0,4 4 0,2 0 0,1 4 0,4 5 0,0-2 0,1 3 0,-1-6 0,-2 2 0,3-4 0,-2 0 0,2-2 0,-1 1 0,2 1 0,-2-1 0,6 3 0,-3-4 0,1 1 0,-4-3 0,-2-1 0,-2 2 0,1-4 0,-1 2 0,2-2 0,-3 0 0,3 0 0,-5-1 0,1-2 0,-2 1 0,0-1 0,-1 0 0,2 1 0,5-2 0,5 5 0,12 0 0,0 2 0,8-1 0,-11 0 0,-2-4 0,-10 0 0,-4-1 0,-5-2 0,2 2 0,3-1 0,2 1 0,7 2 0,1-1 0,-2-1 0,-1 1 0,-1-2 0,-4 0 0,7-1 0,-5 2 0,6-2 0,-3 2 0,8-2 0,1 0 0,9 0 0,-1 0 0,0 0 0,3 0 0,-7 0 0,6 0 0,-8 0 0,4 0 0,1 0 0,-4 0 0,-3 0 0,-5 0 0,0 0 0,1-2 0,17 1 0,3 0 0,23-2 0,-6 2 0,10-3 0,-12 1 0,-6-2 0,-11 0 0,-11 0 0,-8 1 0,-6-1 0,5 1 0,5-2 0,6-1 0,1-3 0,-4 1 0,-6-1 0,-6 2 0,-1 0 0,-6 1 0,4-2 0,-3 2 0,1-4 0,0 3 0,-2-1 0,1-2 0,-2 3 0,3-4 0,-1-1 0,0-2 0,2 2 0,-1-4 0,1 3 0,-2-3 0,2-1 0,0-4 0,0 1 0,-2-4 0,-1 3 0,-2 3 0,-2-3 0,0 6 0,-3-5 0,2 3 0,-3-2 0,3-1 0,-2-2 0,1-2 0,-1 0 0,2 0 0,-2 3 0,0 2 0,-2-1 0,1-2 0,0 1 0,1-1 0,-2 4 0,0 5 0,0-3 0,1 3 0,0-4 0,0-1 0,-1-3 0,0-7 0,0 5 0,0-3 0,0 10 0,-2-5 0,2 0 0,-3-4 0,2 1 0,-2 0 0,1 4 0,-2-4 0,0 3 0,0-3 0,0 3 0,1 4 0,-1-1 0,2 5 0,-1 1 0,2 2 0,0 5 0,-1-4 0,2 6 0,-3-4 0,2 1 0,-2-2 0,3-2 0,-4 1 0,1-2 0,-3-1 0,-2-4 0,0 2 0,-1-6 0,1 6 0,-1-3 0,-2 2 0,1 0 0,-1 0 0,1 2 0,-1 1 0,4-1 0,-3 0 0,4 1 0,-1 4 0,1-2 0,-1 5 0,-1-6 0,1 5 0,2-2 0,2 2 0,-1 2 0,0 0 0,1 1 0,-1 0 0,2 1 0,-4-1 0,3 1 0,-5-1 0,4 1 0,-1 1 0,1 0 0,2 0 0,-1 0 0,-3-3 0,-4-2 0,-2 0 0,1-2 0,4 5 0,4 0 0,0 3 0,1-2 0,-3 1 0,-2-3 0,-2 1 0,-2-3 0,-1 3 0,3-1 0,-1 2 0,4 1 0,-2-1 0,-1 1 0,-12-4 0,-13-1 0,-14-3 0,-4 3 0,10 0 0,11 3 0,16 2 0,5 0 0,7 2 0,1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8:33.8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8475 1 24575,'-86'30'0,"1"1"0,-1 0 0,1-1 0,-1 1 0,1 0 0,-1-1 0,0 1 0,1 0 0,-1-1 0,1 1 0,-11 2 0,-3 1 0,0 1 0,0-1 0,3-1 0,3-3 0,6-3 0,8-4 0,8-5-691,-24 1 0,14-9 0,3-2 691,5-1 0,1-2 0,11-2 0,-26-1 667,2-2-667,1 0 342,10 0-342,16 0 0,-6 0 0,5 0 1064,-11 0-1064,-4 0 0,3 0 0,-6 0 0,10 0 0,-6 0 0,3 0 0,-4-5 0,-5 4 0,8-6 0,-2 6 0,15-3 0,-14 3 0,0-4 0,-8 5 0,6-3 0,8 3 0,15 0 0,-8 0 0,9 0 0,-26-3 0,-5 0 0,24-2 0,-4 0 0,0 1 0,0 1 0,-3-3 0,-1 2 0,4 1 0,1 2 0,8-2 0,1 0 0,-1 3 0,2 0 0,-34-5 0,11 4 0,4-4 0,13 5 0,-11-8 0,-1 7 0,-20-6 0,-6 3 0,44 1 0,-1 0 0,-2 0 0,1 0 0,-44-3 0,40 3 0,-1-1 0,-38-2 0,1 3 0,23 0 0,11 3 0,12 0 0,-16 0 0,3 0 0,-9 2 0,-7-1 0,6 1 0,-12-2 0,15 2 0,-4-1 0,14 1 0,-7 0 0,0-1 0,-4 1 0,-6-2 0,10 0 0,4 0 0,20 2 0,8-2 0,10 2 0,7-2 0,1 2 0,0-2 0,-2 3 0,3-1 0,-5 1 0,3 1 0,-2-2 0,4 1 0,1 0 0,-1 3 0,-1 1 0,0 0 0,0-1 0,-1 1 0,-4 0 0,2 0 0,1 0 0,3 0 0,2-2 0,0 0 0,-2 0 0,-4 1 0,-5 3 0,1-1 0,-3 3 0,7-4 0,-3 2 0,6-4 0,-2-1 0,5-1 0,0-3 0,3 3 0,2-2 0,0 2 0,0-1 0,-4 1 0,-2 2 0,-8 1 0,-2 0 0,-5 1 0,6-3 0,5 2 0,5-4 0,6 1 0,-1-3 0,2 2 0,1-1 0,-4 1 0,1 2 0,-12 3 0,-1-1 0,-11 4 0,2 0 0,-2-1 0,8 0 0,3-3 0,6-1 0,3-2 0,3-1 0,2 1 0,1-2 0,1 2 0,-2-1 0,0 1 0,-3 1 0,1 1 0,0-2 0,1 1 0,4-1 0,0-3 0,5-6 0,0-1 0,4-6 0,0 1 0,0 1 0,1-1 0,-1 3 0,0 0 0,-3 4 0,2 0 0,-3 0 0,5-1 0,-2-2 0,3-3 0,1-1 0,2-2 0,-1 0 0,0 0 0,1 2 0,-1 0 0,-3 1 0,3 1 0,-4-1 0,0 1 0,1 2 0,-3-1 0,2 1 0,0-2 0,1-2 0,-1 1 0,0 2 0,-3 1 0,-1 4 0,-1-3 0,1 3 0,2 1 0,-2 1 0,-1 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8:35.7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24575,'25'6'0,"5"1"0,5 1 0,-1-3 0,-6 0 0,-9-3 0,-5 0 0,-7 0 0,-2-2 0,2 1 0,3 1 0,6 2 0,7 0 0,-3-2 0,-1 1 0,-7-3 0,-5 2 0,-2-2 0,0 1 0,0 3 0,5 1 0,-1 2 0,1 0 0,0 0 0,-1 0 0,0-2 0,-2 2 0,-2-4 0,0 4 0,0 1 0,7 2 0,-3 3 0,3-4 0,-5 0 0,-2-4 0,-2-2 0,1 0 0,-2 1 0,1-2 0,-3 1 0,3 0 0,-1 0 0,0 0 0,0-3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0:58:52.7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24 24575,'14'0'0,"3"0"0,-3-2 0,11 2 0,4-4 0,6 3 0,2-1 0,-10 2 0,-4-1 0,-7 0 0,-3 0 0,3-1 0,-1 2 0,3-2 0,-3 1 0,4 0 0,2 0 0,1 1 0,8-2 0,2 1 0,6-1 0,2 2 0,4 0 0,0 0 0,-3 2 0,-6 0 0,-8 1 0,-7-2 0,-1 1 0,3-2 0,1 2 0,14 0 0,4-2 0,9 4 0,-2-3 0,-2 3 0,1-3 0,-5 2 0,4 0 0,-5 3 0,5-1 0,5 2 0,0-4 0,5 1 0,-8-3 0,-1 1 0,-4 0 0,-5-2 0,-1 2 0,3 0 0,1-1 0,6 1 0,3 0 0,-5-1 0,-7 2 0,-8-2 0,-10 0 0,-4-1 0,-1 0 0,-2 0 0,14 0 0,3 0 0,13 0 0,4 2 0,1-1 0,5 1 0,-6-2 0,9 0 0,-7 0 0,6-2 0,3 1 0,-3-1 0,3 2 0,-5 0 0,-6 0 0,-2 0 0,3 0 0,-6 0 0,11 0 0,-3-2 0,-5 1 0,-8-1 0,-7 0 0,-7 2 0,4-2 0,1 2 0,9 0 0,14 0 0,-1 0 0,10-2 0,-13 1 0,-2-3 0,-8 4 0,-9-4 0,-6 4 0,-1-2 0,2 0 0,2 2 0,0-2 0,5 2 0,-7 0 0,1 0 0,-8 0 0,-3 0 0,6 0 0,5 0 0,16 0 0,5 0 0,12 2 0,16-1 0,-4 3 0,5-3 0,-13 1 0,-11 0 0,-3 1 0,-6 1 0,-1-1 0,-5-2 0,-4 1 0,-7-2 0,-8 2 0,-7-2 0,-4 0 0,-4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00:12.2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34 24575,'90'-1'0,"0"1"0,0-1 0,0 1 0,24-1 0,-4 0 0,-41 1 0,-56 0 0,3 0 0,2 0 0,3-2 0,-2 2 0,4-4 0,-4 2 0,-4 0 0,1 1 0,-1-1 0,-2 2 0,5-2 0,-1 2 0,4 0 0,4 0 0,-6-2 0,-1 2 0,-9-2 0,-1 2 0,1 0 0,5 0 0,15 0 0,4 0 0,16 0 0,-1 0 0,5 0 0,8 0 0,-6 0 0,5 0 0,-15 0 0,-2 0 0,-9 0 0,-2 0 0,-4 0 0,-6 0 0,-1 0 0,-3 0 0,0 0 0,-1 0 0,-3 0 0,0-1 0,-1 0 0,-2 0 0,1-1 0,-1 2 0,2-2 0,7 2 0,7 0 0,3 0 0,0 2 0,0-2 0,-9 2 0,6-2 0,-7 1 0,0 0 0,6 0 0,-5-1 0,18 0 0,-3 2 0,14 1 0,-6 0 0,3-1 0,-15-2 0,-2 0 0,-8 0 0,-3-2 0,0 2 0,1-2 0,2 0 0,1 2 0,7-2 0,-2 2 0,7 0 0,-4 0 0,-3-1 0,-1 0 0,-4-1 0,7 2 0,4-2 0,5 2 0,7-2 0,1 2 0,-5 0 0,1 0 0,-9-2 0,-2 1 0,1-1 0,-1 2 0,2 0 0,-3 0 0,3 0 0,-2 0 0,2 0 0,-3 0 0,3 0 0,-3 0 0,-2 0 0,4 0 0,-7 0 0,5 0 0,-3 0 0,2 0 0,2 0 0,-5 0 0,14 0 0,-4 2 0,13-1 0,0 1 0,-3-2 0,-11 2 0,0-2 0,-14 2 0,0-2 0,-4 0 0,-1 1 0,-1 0 0,3 0 0,-2-1 0,10 2 0,3-2 0,8 4 0,2-3 0,-2 3 0,-6-2 0,-5 2 0,-7-2 0,-1-1 0,-4 1 0,2-2 0,-1 3 0,3-1 0,6 0 0,1 0 0,0-1 0,-5 0 0,-7 0 0,-4-1 0,-3 0 0,-2 0 0,-2 0 0,7 0 0,6 0 0,13 2 0,0-1 0,7 1 0,-13-2 0,-3 0 0,-10 0 0,-5 0 0,0 0 0,-2 0 0,4 0 0,2 0 0,6 0 0,9 0 0,5 0 0,8-2 0,1 1 0,2-3 0,-5 3 0,-7-1 0,-10 2 0,-6 0 0,-2 0 0,2 0 0,2-1 0,0 0 0,2 0 0,-4-1 0,-3 2 0,-3-2 0,-2 2 0,-1 0 0,2 0 0,5 0 0,0 0 0,0 0 0,-2 0 0,-4 0 0,1 0 0,4 0 0,2 0 0,5 0 0,-2 0 0,-5 0 0,-4 0 0,-4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5:56.7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1907 0 24575,'-36'15'0,"-3"-1"0,6 0 0,4-4 0,5-2 0,8-1 0,0-4 0,4 1 0,3 0 0,-2-3 0,1 5 0,-5-2 0,-1 5 0,-8 3 0,-4 0 0,0 4 0,0-4 0,6 1 0,1 0 0,-1 0 0,-1-1 0,-5 4 0,2-4 0,-1 5 0,-2-1 0,1 3 0,-4 0 0,0 1 0,4 0 0,0-3 0,5-1 0,-1-1 0,1-1 0,-4 2 0,3-2 0,-5 2 0,8-3 0,-8 4 0,7-1 0,-5 0 0,4-2 0,2-3 0,3-1 0,3-4 0,-3 4 0,4-5 0,-5 6 0,3-3 0,-5 5 0,3-3 0,-4 2 0,4-3 0,0 2 0,1-1 0,1-3 0,1 3 0,-2-4 0,1 4 0,0-3 0,-1 1 0,4 1 0,-2-4 0,4 3 0,-1-4 0,-1 3 0,2-3 0,-3 1 0,2 0 0,1-2 0,-2 4 0,0-2 0,1 1 0,0-1 0,1-2 0,1 2 0,-2 0 0,1 2 0,-1 0 0,2 0 0,-1 0 0,2 0 0,-1 0 0,1 0 0,0 0 0,1-1 0,1 0 0,1-1 0,-1-2 0,2 1 0,-4 1 0,2 2 0,-3 0 0,-1 1 0,1-1 0,-1-2 0,1 0 0,3 0 0,-2-1 0,2 3 0,0-3 0,0 1 0,0-2 0,1 0 0,-2-1 0,2 1 0,-1-1 0,-1 3 0,4-2 0,-4 1 0,4-2 0,-1 0 0,-1 1 0,2-1 0,-4 1 0,4 1 0,-3-2 0,4 1 0,-2-1 0,-2 1 0,-4 2 0,-1-1 0,-1 3 0,4-5 0,3 2 0,2-3 0,1 2 0,1-1 0,0-8 0,2-2 0,0-14 0,0-2 0,0-1 0,0-5 0,0 1 0,0-3 0,0 1 0,0 0 0,0 3 0,0 0 0,0-3 0,2 2 0,-2-8 0,2-6 0,-2-5 0,0-6 0,0 9 0,0 2 0,0 15 0,0 4 0,0 11 0,2 8 0,-2 5 0,3 7 0,-2-5 0,0 3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5:58.7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24575,'59'18'0,"-14"-7"0,43 9 0,-21-10 0,1-1 0,-12 0 0,-21-6 0,-15 2 0,-10-4 0,-3 0 0,-2 1 0,4-2 0,-2 3 0,1-1 0,1 1 0,-2-1 0,0 0 0,1-1 0,-1 1 0,5 0 0,0 1 0,-1-2 0,-3 0 0,-1-1 0,5 3 0,11 0 0,23 6 0,10-4 0,7 5 0,-3-3 0,-15 1 0,-16-4 0,-13-2 0,-15-2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6:12.3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3677 65 24575,'-6'14'0,"1"-2"0,0-4 0,3-1 0,-3-2 0,3 0 0,-2 0 0,-1 1 0,1 1 0,-4 1 0,1 1 0,-4 0 0,-1 1 0,0-2 0,-1 1 0,0 3 0,2-5 0,-3 5 0,4-5 0,-5 3 0,0-1 0,-2 0 0,-2 1 0,-4-1 0,0 2 0,-4 1 0,2-2 0,-1-1 0,4-1 0,-2 1 0,0 1 0,-4 2 0,0-2 0,0 1 0,3-3 0,0 0 0,5-1 0,1 0 0,0-1 0,-7 2 0,0-3 0,-2 1 0,1-1 0,1 1 0,-5 1 0,5-2 0,-4-1 0,10 0 0,-7 0 0,-5 0 0,-7 0 0,-11 3 0,3-2 0,-6 4 0,11-5 0,-10 2 0,7-3 0,-8 4 0,-4 0 0,3 3 0,-6-2 0,9 1 0,-9-1 0,12 1 0,-11 1 0,7 0 0,-12 2 0,15-2 0,-14 5 0,7-5 0,-5 3 0,-1-5 0,6 1 0,8-2 0,4 0 0,7 2 0,0-3 0,-4 1 0,-3 2 0,-1 0 0,-1 1 0,10 1 0,-3-1 0,1-1 0,-3 7 0,-4-4 0,5 5 0,4-1 0,0-1 0,-1 5 0,-1-4 0,1 4 0,3-3 0,4 2 0,3-3 0,1 3 0,2-2 0,-1 0 0,-2 1 0,3 0 0,3-4 0,-1 5 0,6-6 0,-2 2 0,4-2 0,-2-2 0,4 1 0,0-2 0,-2 1 0,1 2 0,-5 3 0,0 5 0,1-4 0,0 2 0,6-6 0,0 1 0,2 0 0,-3-2 0,1 5 0,-6-1 0,1 5 0,-6 1 0,3-2 0,2 0 0,4-6 0,6-2 0,0-3 0,5-3 0,-2-1 0,1 0 0,-5 2 0,1 2 0,-1 1 0,2-1 0,0 0 0,4-4 0,-4 1 0,3 0 0,-3 1 0,0 1 0,-1 1 0,2 4 0,-3 2 0,3 0 0,-1 1 0,2-4 0,2-2 0,0-3 0,1-1 0,0 0 0,-2 5 0,1 4 0,-1 5 0,-1-1 0,-2 5 0,2-5 0,-3 5 0,4-7 0,-1-1 0,2-1 0,0-2 0,-2 4 0,4 4 0,-4 4 0,4 6 0,-2 0 0,0 1 0,2-1 0,-2-3 0,2 0 0,0-7 0,0-1 0,2-4 0,-2-2 0,3 5 0,-2-3 0,2 3 0,-1-2 0,3-1 0,-2-1 0,2-3 0,0 0 0,2 0 0,4-1 0,-2 2 0,2-2 0,-2 1 0,3-2 0,0 1 0,2-1 0,1-1 0,-1 1 0,3-2 0,1 1 0,4 2 0,6-1 0,4 5 0,-1-2 0,-3-3 0,-8-1 0,-6-5 0,-3 1 0,9 0 0,5 4 0,12 2 0,10 5 0,-7-2 0,9 2 0,-14 2 0,1-2 0,-7 0 0,2-1 0,-2-1 0,2-3 0,0 1 0,-6-6 0,-4 1 0,-2-2 0,-2 1 0,3 2 0,5-2 0,5 4 0,-3-2 0,1 0 0,-12-3 0,-2 0 0,-4-2 0,2 1 0,6 1 0,10 2 0,9 1 0,5-1 0,-2 0 0,-10-3 0,-3 0 0,-2 2 0,7-4 0,11 4 0,8-3 0,6-1 0,4 1 0,-4-1 0,-9 0 0,-2 1 0,-17 0 0,7-2 0,-10 2 0,13-2 0,-3 2 0,13-2 0,-2 3 0,7-4 0,-9 4 0,3-1 0,-12 1 0,7 1 0,0-1 0,8 3 0,14 2 0,-5-2 0,15 4 0,-7-3 0,3 3 0,1 0 0,-6-1 0,7 1 0,-12-5 0,10 4 0,-15-5 0,8 3 0,-3-1 0,3 1 0,-8-3 0,11 3 0,-8-1 0,11-1 0,3-1 0,-2 0 0,-7-4 0,-13 1 0,-14-2 0,-9-2 0,-1 0 0,-1-4 0,7 2 0,5 0 0,3-3 0,12 6 0,2-3 0,11 2 0,8 1 0,4-4 0,6 2 0,12 0 0,-6-2 0,5-1 0,-11-3 0,-9-2 0,-10 2 0,-14 0 0,-2 2 0,1-3 0,13-3 0,16 1 0,18-5 0,-2 4 0,-33 4 0,0-1 0,32-3 0,-43 4 0,-3 1 0,19-4 0,-23-1 0,-12 3 0,-12-3 0,-4-1 0,3-6 0,0-4 0,9-8 0,0-2 0,3-4 0,-3 4 0,-6-4 0,-4 1 0,-5-1 0,-4-4 0,-2 6 0,-5-2 0,0 2 0,0-2 0,-1-6 0,1-4 0,-2-1 0,-2-2 0,-3-3 0,-1-6 0,-1 1 0,-1-5 0,0-1 0,0 9 0,-5-1 0,4 10 0,-9-3 0,4-8 0,-3 0 0,-4-9 0,3 12 0,-4 3 0,4 9 0,-3 1 0,-1-2 0,-1 1 0,-3-3 0,2 9 0,-3 1 0,5 3 0,-3-1 0,0-1 0,-2 2 0,-4-2 0,3 8 0,-6-5 0,5 8 0,-5-1 0,6 1 0,-2 5 0,5-1 0,-4 0 0,-4-1 0,-5-7 0,2 9 0,0-7 0,4 8 0,1-4 0,1 2 0,2 3 0,3 2 0,4 4 0,-2-4 0,1 5 0,-2-6 0,-6-3 0,-5-2 0,-11-13 0,-9 2 0,-2-5 0,3 4 0,6 10 0,6 3 0,8 9 0,0 0 0,0 3 0,-2-1 0,-1 2 0,3-1 0,-4 3 0,3-1 0,1 1 0,6 3 0,0-2 0,8 2 0,-7-2 0,-2-2 0,2 1 0,-6-3 0,11 6 0,-3-4 0,3 4 0,1-1 0,-7-1 0,5 0 0,-7 0 0,4 0 0,3 1 0,-4 0 0,7 2 0,-1-1 0,-3 2 0,7 0 0,-4 0 0,7 2 0,1 0 0,2 0 0,0-1 0,1 1 0,3 0 0,-3 1 0,2 2 0,-3 1 0,2-1 0,-2 1 0,4-3 0,2 1 0,1 0 0,1 0 0,-2 1 0,1-2 0,0 0 0,3 1 0,1-1 0,0-1 0,0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6:18.4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1814 0 24575,'-9'6'0,"-1"-1"0,2 0 0,0-3 0,2 4 0,-2-2 0,-1 3 0,-3 1 0,-4 1 0,4 0 0,-4-1 0,6-1 0,-4 0 0,3 0 0,-2 1 0,2 0 0,-1 0 0,1-1 0,1 1 0,-2 0 0,0 0 0,-2 1 0,1-1 0,1 1 0,0 1 0,0-1 0,-1 0 0,-2 1 0,3-1 0,-2 1 0,0 0 0,0 2 0,-2-1 0,-2 1 0,0 1 0,3-3 0,2 1 0,0-1 0,2-1 0,-2 0 0,-2 2 0,1-1 0,-1 2 0,-4-2 0,4 2 0,-7 2 0,3 1 0,-3 2 0,4-2 0,-1 2 0,-5 3 0,-2 2 0,-6 7 0,-3 4 0,2-1 0,-4 2 0,8-8 0,-2-3 0,12-3 0,0-3 0,5-2 0,0 1 0,-3 1 0,-1 4 0,-3 4 0,1-1 0,-1 3 0,1-3 0,4-5 0,-3 4 0,5-3 0,-5 4 0,2 0 0,2-3 0,2-1 0,1-4 0,2-1 0,-1 0 0,1 3 0,0 2 0,-4 5 0,0 3 0,-3 0 0,-2 3 0,0-3 0,-1 2 0,4-4 0,0 0 0,4-6 0,-1 1 0,4-6 0,1 1 0,1-1 0,0 1 0,-2 3 0,-1 3 0,-4 4 0,2 0 0,-1-3 0,4-4 0,0-3 0,2-1 0,2-2 0,-2 1 0,1-1 0,-1 6 0,-2 2 0,-3 7 0,-1 3 0,0-2 0,5 1 0,1-10 0,3-1 0,-1-5 0,3-5 0,0-1 0,2-1 0,-1 1 0,0 3 0,-2 1 0,-1 5 0,0 1 0,-1 0 0,3 0 0,-1-8 0,2-1 0,0-4 0,1-2 0,0 5 0,-2 2 0,2 5 0,-3 1 0,2 1 0,0-3 0,1-2 0,0-8 0,0-14 0,0 2 0,-2-9 0,2 12 0,-2-2 0,2 2 0,0-2 0,-1 0 0,0-2 0,-2 0 0,1-6 0,-2-2 0,-1-8 0,0 0 0,-1 2 0,1 2 0,1 2 0,-3 1 0,1-7 0,-1 3 0,-3-8 0,1-2 0,-10-21 0,8 8 0,-5-8 0,9 23 0,1 8 0,4 10 0,1 5 0,1 8 0,4 8 0,-2-2 0,2 3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6:20.3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0 522 24575,'0'-10'0,"0"1"0,0-1 0,0 1 0,0-5 0,0-5 0,0-7 0,0 2 0,2-1 0,0 8 0,1 1 0,1-1 0,1-1 0,3-5 0,1 3 0,6-3 0,-4 5 0,6 1 0,-5 4 0,2 2 0,-2 2 0,1-3 0,3 1 0,3-4 0,1 2 0,4-5 0,0 0 0,-3 2 0,2 2 0,-3 4 0,2 2 0,6-4 0,4 4 0,-1-1 0,-5 3 0,-5 4 0,-8 0 0,-4 2 0,-2 0 0,-4 0 0,1 0 0,1 0 0,-2 0 0,2 0 0,-1 0 0,-2 0 0,-1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6:29.1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4030 1028 24575,'7'-39'0,"-5"5"0,5-12 0,-7 11 0,2-2 0,-2 5 0,-3 1 0,0 3 0,-1 3 0,-2-2 0,2 1 0,-6-2 0,-4 2 0,-6-4 0,-1 6 0,-1 0 0,0 3 0,1 3 0,-7-5 0,0 1 0,-6-7 0,6 9 0,-6-9 0,3 6 0,-3-2 0,-9-3 0,0 1 0,-5-2 0,4 3 0,-6-3 0,9 5 0,-10-3 0,6 5 0,-3 1 0,1 2 0,2 3 0,-1 1 0,2 4 0,2 2 0,2 2 0,3 3 0,2 0 0,-11 1 0,4 0 0,-11 1 0,5 2 0,-5 0 0,3 0 0,-1 0 0,-5 5 0,2-2 0,-7 6 0,3-3 0,-5 6 0,13-6 0,-7 8 0,16-7 0,-5 7 0,-2-2 0,1 0 0,-1 1 0,8-3 0,0 3 0,4-2 0,-1 2 0,0 2 0,-1 1 0,5 1 0,-2 0 0,4 5 0,0-2 0,1 4 0,-1 0 0,8-4 0,1 1 0,2 0 0,5-2 0,-5 5 0,3 0 0,0-2 0,3 0 0,2-7 0,3 5 0,-3-7 0,2 11 0,-5-1 0,4 5 0,-1-2 0,4 4 0,2-1 0,-1 2 0,2-3 0,2-3 0,-3-6 0,5-1 0,-4-3 0,3 3 0,-1-2 0,-1 8 0,-2-1 0,2 5 0,-4 0 0,2-3 0,0-3 0,1-5 0,1-4 0,2-3 0,0-1 0,-1 3 0,3-2 0,-5 6 0,1-2 0,0 3 0,-2-2 0,2-1 0,-1 1 0,1-2 0,0 2 0,1 1 0,-2 3 0,1 1 0,-6 7 0,1 1 0,-4 7 0,1-4 0,-1 0 0,3-6 0,1-2 0,2-6 0,-2-1 0,-2 2 0,-3 1 0,1 2 0,-1 2 0,-4 5 0,-3 4 0,-7 9 0,-3 0 0,0-3 0,1-1 0,5-9 0,0 0 0,3 0 0,-7-1 0,1 4 0,-3-3 0,3 3 0,-2-6 0,0 4 0,-4-4 0,2 0 0,3-6 0,-1 2 0,10-10 0,-9 10 0,7-5 0,-11 10 0,4 1 0,-8 5 0,7 0 0,1-3 0,0 4 0,1-1 0,-3 6 0,4-4 0,4-1 0,5-5 0,3-3 0,2-2 0,3 1 0,-1 4 0,0 4 0,2-1 0,0-3 0,2 2 0,1-1 0,0 5 0,1 1 0,3-4 0,0-6 0,2-4 0,0-3 0,1 0 0,1 3 0,2 1 0,2 4 0,-4 1 0,4 1 0,-1 13 0,2-10 0,7 12 0,-5-11 0,4-4 0,-6 2 0,2-4 0,-5-1 0,3-3 0,-3-1 0,1-3 0,-1 6 0,0-1 0,0 11 0,0 1 0,-1 8 0,1 4 0,-2-5 0,3 1 0,-1-9 0,0 4 0,2-3 0,-1 5 0,3-5 0,0 10 0,-1 0 0,4 12 0,-2 8 0,4 6 0,-5 7 0,0-10 0,0 12 0,-4-20 0,1 13 0,-5-16 0,0-6 0,0-11 0,0-11 0,0-2 0,0-4 0,-2 8 0,-1 3 0,-4 13 0,2-1 0,-5 17 0,2-8 0,-2 7 0,-2-6 0,2-5 0,0 1 0,1-4 0,4 5 0,-7-6 0,6 6 0,-7 1 0,7 0 0,-4-3 0,5 4 0,3-4 0,0 18 0,2 6 0,0 8 0,0 1 0,0-13 0,0-3 0,2-14 0,-2 0 0,4-7 0,-1-6 0,1-4 0,2-8 0,0-2 0,-1-11 0,0-2 0,-1-5 0,-1-2 0,-1-2 0,4 1 0,0 3 0,7 0 0,3 3 0,12 0 0,13 3 0,8 0 0,15 2 0,-6-4 0,7 0 0,-8-3 0,3-3 0,-12 0 0,10-2 0,-12 0 0,7 0 0,-12-3 0,5 2 0,-10-3 0,1 3 0,5-4 0,0 2 0,11-4 0,-2-1 0,1-2 0,-10-3 0,4-2 0,-7-8 0,-1 2 0,-2-6 0,-4 4 0,-2-1 0,-6 3 0,6-6 0,-1-7 0,8-11 0,1-8 0,6-8 0,-8 8 0,3-2 0,-5 4 0,-2 2 0,4-13 0,12-11 0,0-9 0,3 7 0,2-11 0,-3 18 0,2-17 0,-1 7 0,-1-4 0,-8 13 0,-5 8 0,-3 10 0,-5 6 0,2-3 0,9-5 0,0-5 0,4 8 0,-4 0 0,-3 16 0,-10 4 0,-3 8 0,-9 3 0,-6 7 0,-1 4 0,-3 1 0,4 2 0,-1-1 0,13 0 0,15 0 0,17 1 0,5 0 0,26 0 0,-6 0 0,19 0 0,3 0 0,-14 0 0,-6 0 0,-19 0 0,-11 0 0,-8 0 0,-5 0 0,-7-4 0,-2-1 0,-2-4 0,4-3 0,-3-7 0,4-6 0,6-9 0,-2-2 0,4-5 0,-2-4 0,-2-3 0,-7-6 0,-1 1 0,-12-11 0,2 1 0,-6 1 0,2-6 0,-5 1 0,2-8 0,-1-11 0,0-3 0,0-4 0,-4 13 0,1-1 0,-1 6 0,1-13 0,-3-5 0,0 40 0,0 1 0,0-40 0,0 41 0,0-1 0,3-37 0,-1 0 0,1-2 0,-3 7 0,0-12 0,-6 10 0,3-9 0,-3 7 0,6-1 0,-3-3 0,3-4 0,-3 15 0,-3-17 0,3 17 0,-3-15 0,3 3 0,0 0 0,2 1 0,-1 19 0,2-3 0,-3 18 0,0-7 0,0 0 0,0 0 0,0 2 0,0 8 0,0 3 0,0 4 0,0-5 0,0 2 0,-4 7 0,1 9 0,-3 5 0,2 10 0,1-1 0,-3 6 0,2 2 0,1 3 0,0 3 0,2 2 0,-2-1 0,0 1 0,-3-2 0,1 0 0,0 3 0,1 1 0,2 0 0,0 0 0,2-2 0,0 3 0,0 1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6:32.7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3021 560 24575,'9'-9'0,"-1"-5"0,-6 2 0,-1-6 0,-1-4 0,-4-4 0,-4-4 0,-11-5 0,-7-2 0,-2 1 0,-4-1 0,-1 2 0,-5 4 0,-6-6 0,-2 12 0,-2-1 0,3 10 0,-11-4 0,-1 5 0,-25-5 0,-3 6 0,-12 1 0,0 2 0,8 4 0,-2-1 0,4 5 0,2 0 0,-6 6 0,7 2 0,11 4 0,1 1 0,21 2 0,-2 0 0,11 2 0,-6 0 0,5 4 0,-5-3 0,-2 8 0,2-5 0,-7 4 0,1 0 0,-5 3 0,8 5 0,-9 7 0,8 2 0,-11 5 0,2 5 0,0-2 0,8 4 0,10-11 0,1 4 0,11-11 0,-8 13 0,5-4 0,-7 9 0,2 3 0,7-9 0,2 4 0,7-13 0,2 5 0,2-5 0,0 7 0,1-2 0,-1 9 0,1 12 0,0 1 0,1 15 0,-2 1 0,3 4 0,2-7 0,3 9 0,8-10 0,-2 5 0,5 2 0,0-8 0,0-3 0,5 14 0,4-9 0,6 16 0,7-12 0,3-5 0,4-8 0,4-12 0,1 1 0,0-12 0,4 9 0,0-4 0,6 3 0,1-7 0,0-5 0,-1-4 0,-1-2 0,-5-1 0,3-2 0,-6-1 0,-1-3 0,0 1 0,-1 1 0,4 5 0,-2-3 0,7 7 0,-3-4 0,-3 0 0,4 1 0,-7-2 0,5 0 0,0 5 0,7-3 0,-8-1 0,13 3 0,-11-5 0,3 7 0,-1-5 0,-3-1 0,1-2 0,-4-8 0,6 4 0,-1-3 0,5 4 0,9 5 0,2-4 0,8 3 0,-3-6 0,7 0 0,-4 0 0,1-2 0,-3-6 0,-9-3 0,-9-8 0,2 2 0,-2-6 0,7 1 0,-1-4 0,3 0 0,-6-2 0,0-1 0,0-4 0,3-5 0,4-3 0,7-6 0,1-2 0,-10 3 0,6-5 0,-9 1 0,3-2 0,0-1 0,-6-2 0,7-4 0,-7-7 0,12-10-6784,-3-1 6784,0-4 0,-4 1 0,-5-5 0,-5 7 0,-4-1 0,0-2 0,-1 5 6784,2-11-6784,-3-1 0,-4 4 0,-8 5 0,-2 3 0,-3 6 0,-1-1 0,-1-4 0,-4 1 0,2-8 0,-4 7 0,2-3 0,-5 1 0,2 3 0,-4-5 0,2 5 0,-4 4 0,-1 0 0,0 1 0,-1-1 0,3-6 0,-4-1 0,2-2 0,-2 2 0,-2-5 0,-1 1 0,-2-2 0,2 3 0,1 4 0,-2 0 0,1 5 0,-9-10 0,2 6 0,-3-7 0,-1 2 0,-1-7 0,1 6 0,-10-6 0,5 6 0,-8-1 0,2 7 0,-1-2 0,-4 4 0,1 3 0,-8-3 0,5 8 0,-2-2 0,4 9 0,7-1 0,-2 4 0,6 5 0,-2-2 0,4 9 0,4-2 0,-3 2 0,-2-2 0,-2 1 0,-8-10 0,7 7 0,-5-5 0,7 9 0,0 1 0,6 4 0,2 6 0,7-2 0,-1 8 0,5-5 0,-4 3 0,4-2 0,-3 2 0,2-1 0,0 1 0,1-1 0,0-1 0,0 0 0,0-4 0,0-7 0,0-10 0,0 9 0,0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6:39.6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4538 575 24575,'-27'2'0,"-11"2"0,-2 0 0,-10 2 0,6-2 0,1-1 0,5-5 0,0-1 0,4-5 0,-6-4 0,0-6 0,-10-4 0,-4-4 0,-6 0 0,3 0 0,7 4 0,11 2 0,11 5 0,-3-1 0,-7-2 0,-12-7 0,-15-5 0,4 1 0,1 5 0,7 2 0,2 5 0,-3-2 0,-2-1 0,-2 0 0,1 0 0,3 2 0,1-1 0,3 2 0,-4-2 0,-7 1 0,9 3 0,-5 5 0,18 3 0,-9 2 0,6 1 0,-15 1 0,-4 1 0,-9 2 0,4 0 0,-3 0 0,0 0 0,2 2 0,-10 1 0,2 2 0,-4 1 0,11 1 0,-12-1 0,16 4 0,-7-4 0,11 3 0,3 1 0,6 2 0,-9 1 0,6 1 0,-1 1 0,2 2 0,5 4 0,1-2 0,5 2 0,-5 2 0,2-1 0,-8 7 0,-6-3 0,-5 6 0,2-3 0,2 0 0,11-3 0,4-2 0,2 0 0,3 3 0,-3 2 0,8 2 0,-9 7 0,5-1 0,-9 16 0,4-6 0,2 5 0,8-13 0,9-5 0,4-7 0,5-3 0,-3 3 0,4 2 0,-4 3 0,1 6 0,-1 3 0,-2 4 0,3-1 0,4-3 0,3-4 0,4-3 0,5-5 0,0 4 0,2-2 0,0 10 0,0 3 0,2 3 0,0-3 0,4-9 0,5 1 0,-4-7 0,8 3 0,-6-1 0,8-1 0,0-1 0,7 2 0,6 3 0,5-1 0,3 3 0,-1-10 0,4-2 0,-5-6 0,10 3 0,1-4 0,3 3 0,3-2 0,-4 1 0,-1-5 0,2 2 0,0-6 0,7 5 0,6-2 0,6 3 0,-3-1 0,-2-1 0,5-2 0,10-3 0,10 2 0,3-5 0,-4 3 0,-16-4 0,-5-2 0,3 2 0,1-5 0,12 3 0,4-3 0,-2-3 0,-9 0 0,12-5 0,-10 1 0,15-1 0,2-1 0,-2 0 0,-8-3 0,-16 4 0,-13 0 0,-14 4 0,1 1 0,-2 1 0,12 2 0,0 0 0,42 3 0,-42-1 0,3 0 0,11 1 0,2 1 0,-2 2 0,-3 0 0,-10-1 0,-3 0 0,25 8 0,-32-4 0,-12-1 0,-14-1 0,1 4 0,10 6 0,10 9 0,8 4 0,22 14 0,-4-4 0,9 6 0,-8-8 0,-7-5 0,-3-2 0,-7-2 0,4-4 0,-10-2 0,6-6 0,-2 1 0,7-3 0,7 0 0,5 0 0,24-6 0,-38-3 0,2-1 0,10-2 0,2-2 0,2-1 0,0 0 0,-7 0 0,-2-1 0,35-6 0,-9-2 0,-10-5 0,0-3 0,3 0 0,-12-1 0,-2 0 0,-7-2 0,0 0 0,-3-2 0,-2-5 0,0-1 0,-5-4 0,-7 4 0,0-5 0,-7-3 0,6-9 0,-3-9 0,-1 3 0,-4-4 0,-8 12 0,-3 3 0,-6 5 0,0 1 0,-5-6 0,0-2 0,-4-5 0,-3 3 0,-2-6 0,0 3 0,0-10 0,0 3 0,-2 0 0,-1 7 0,-6 0 0,4 3 0,-13-4 0,3 3 0,-12 0 0,1 4 0,-2 4 0,-1 3 0,-2-1 0,2 5 0,1 4 0,3 3 0,5 8 0,-6-3 0,3 0 0,-6 2 0,6 4 0,3 3 0,6 3 0,-1 1 0,-9-2 0,-11-3 0,-13-2 0,-10-3 0,-10-1 0,11 4 0,-7-4 0,22 7 0,2-1 0,6 4 0,5 2 0,1 0 0,5 2 0,-6-2 0,1 4 0,-9-4 0,8 1 0,4 1 0,5 0 0,6 1 0,-5 0 0,3-2 0,-6 1 0,-3-2 0,-3 2 0,2-1 0,-7 0 0,4-3 0,-2 1 0,-11-3 0,2 1 0,-4-3 0,9 4 0,2-3 0,7 5 0,-2-2 0,9 2 0,3 0 0,7 2 0,-1-2 0,0-2 0,-4-3 0,-5-4 0,-2 0 0,-5-2 0,2 2 0,2 2 0,4 2 0,2 2 0,6 2 0,-2 1 0,6 0 0,-2 1 0,2 1 0,1 0 0,1 2 0,3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3:35.29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5071 648 24575,'-11'-16'0,"-2"1"0,-1-4 0,-9-2 0,-1-6 0,-7-3 0,-2-3 0,-2 3 0,-3-1 0,-2 3 0,5 0 0,-10-3 0,3-3 0,-12-3 0,6 4 0,-14 4 0,-8 6 0,-15-3 0,-8 4 0,43 11 0,0 1 0,-32-4 0,-8 5 0,16-2 0,-5 5 0,-4-5 0,3 2 0,1 0 0,15 2 0,-7 1 0,-6-2 0,-17 4 0,42 0 0,-2 0 0,-9 1 0,-1 2 0,8-1 0,1 0 0,-1 0 0,1 1 0,-35 1 0,20 0 0,3 0 0,3 0 0,10 2 0,-3-2 0,10 5 0,-9-3 0,4 3 0,-8 0 0,-9 0 0,6 0 0,1 2 0,6 1 0,8-1 0,1 2 0,12-4 0,-1 3 0,7-2 0,-8 5 0,-14 1 0,-6 3 0,-17 4 0,8-3 0,-3 3 0,8-4 0,9-3 0,-3 0 0,7-3 0,-8 3 0,-6-1 0,7 3 0,-3 1 0,19 1 0,-2 4 0,11 0 0,-1-1 0,6 1 0,8-4 0,-2 5 0,5-4 0,-10 9 0,1 3 0,-12 6 0,4 0 0,-2 0 0,7-7 0,0 3 0,-1-2 0,2 4 0,-1-4 0,4 3 0,2-7 0,1 1 0,1-2 0,-3 4 0,1 2 0,-3 3 0,-1 4 0,3-2 0,0-2 0,2 2 0,6-6 0,-1 4 0,1-4 0,1 2 0,2-6 0,-4 5 0,3 1 0,-5 10 0,3 0 0,1 3 0,1-3 0,2-4 0,0 3 0,0 1 0,-1 0 0,3 3 0,-2-1 0,2 1 0,0-5 0,-2 0 0,5-7 0,-3 2 0,3 0 0,-1 9 0,1 2 0,-1 5 0,0 3 0,0-2 0,2-4 0,-1 2 0,3-10 0,-1 1 0,2-3 0,0 1 0,0 3 0,0-6 0,0 1 0,4-5 0,-2-2 0,10 4 0,-2-1 0,5 5 0,-2 1 0,2 2 0,1-7 0,3-1 0,8 2 0,0-5 0,10 6 0,-2-2 0,3-1 0,0-1 0,-1-3 0,2 0 0,-3-7 0,2 1 0,-6-5 0,-3-3 0,-4-1 0,-1-1 0,7 2 0,4-1 0,6 5 0,0-4 0,-4 1 0,-5-4 0,-5 0 0,-2-3 0,0 3 0,0-3 0,2 2 0,4 0 0,-4 0 0,11 1 0,-6 0 0,15 4 0,7 0 0,5 2 0,5-2 0,-9-2 0,-2-1 0,-3-3 0,0 1 0,3-1 0,-2 1 0,-7-1 0,2 0 0,-5-2 0,9 2 0,4 1 0,7 3 0,4 0 0,1 0 0,7 0 0,-3 1 0,1 0 0,-3-1 0,1 0 0,6 1 0,0-2 0,15 2 0,-5-5 0,4 0 0,-11-1 0,-9-3 0,-17-2 0,-6-1 0,-9-2 0,1 0 0,8-2 0,10-1 0,22 0 0,-6-2 0,22-1 0,-9-3 0,12-6 0,0 0 0,-9-3 0,-1-2 0,-22 4 0,10-6 0,-11 1 0,13-7 0,-6-5 0,3-7 0,-11-1 0,3-2 0,-9-1 0,-3 4 0,-10-3 0,-3 4 0,-6 1 0,7-11 0,6 0 0,9-14 0,5-1 0,4-9 0,1-1 0,-33 36 0,0 0 0,18-25 0,1-1 0,-17 12 0,6-6 0,-3 3 0,1-4 0,-3 2 0,-7 5 0,-3 1 0,-5 3 0,0-3 0,0-3 0,-5 3 0,2-3 0,-5 9 0,1-10 0,-1 6 0,-4-5 0,-1 7 0,-2 4 0,-4 5 0,1 6 0,-6-4 0,-1 7 0,-1-9 0,-3 1 0,0 2 0,-1-2 0,-1-1 0,0 3 0,0-5 0,0 8 0,-1-5 0,1 9 0,-3-3 0,2 2 0,-2 1 0,-2 2 0,2 1 0,-3 4 0,5 2 0,-2-1 0,1-1 0,-3-2 0,0 0 0,-1 2 0,5 1 0,-1 4 0,5 2 0,-2 2 0,0-1 0,-2 0 0,-3-5 0,-1 2 0,1 3 0,1-2 0,3 7 0,0-2 0,4 4 0,0 0 0,0-1 0,-1-1 0,-1-2 0,-1 0 0,-3-3 0,-1 0 0,-2 0 0,1 3 0,3 3 0,0 0 0,4 3 0,-1-1 0,4 3 0,-1-1 0,-1-1 0,1 0 0,-3-4 0,-1 1 0,0-2 0,-2 0 0,6 4 0,1 0 0,3-1 0,0 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1:23:40.09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2093 407 24575,'-13'-33'0,"1"3"0,3 6 0,0 1 0,-3-1 0,0 3 0,1 4 0,0 2 0,4 3 0,-1 5 0,3-1 0,-1 4 0,2-1 0,0 1 0,1 0 0,-2-1 0,-1 0 0,-2-2 0,-3-3 0,-3 2 0,0-4 0,-3 3 0,-4-2 0,-8-3 0,-3 1 0,-5-1 0,0 4 0,7 2 0,-6 1 0,7 1 0,-5 0 0,-3 1 0,4-1 0,-9 1 0,9 3 0,-13-3 0,2 5 0,-7-5 0,-2 5 0,2-2 0,4 2 0,3 0 0,1 0 0,-1 0 0,-1 0 0,7 0 0,2 0 0,7 1 0,-2 0 0,0 4 0,-1-2 0,-2 3 0,-1 1 0,-2-1 0,5 3 0,-7 2 0,3 2 0,-2 0 0,3 6 0,0 0 0,1 7 0,2-1 0,-6 6 0,1 1 0,-1-1 0,0 5 0,6-2 0,5-5 0,1 1 0,9-9 0,-3 3 0,1 2 0,3-1 0,-1 8 0,6-10 0,0 10 0,1-4 0,2 5 0,-1 1 0,0-1 0,2 3 0,3-2 0,0 5 0,1-2 0,1 0 0,-2-1 0,3-6 0,-1 3 0,2-5 0,0 4 0,2 1 0,-1 7 0,3 3 0,-4 3 0,3-5 0,-2-2 0,2-6 0,1 3 0,-1-2 0,1 8 0,0-2 0,1 3 0,2-3 0,-3-4 0,2-3 0,-1 1 0,3-4 0,-3 6 0,1-8 0,0 7 0,0-1 0,3-3 0,-1-1 0,1-7 0,-2-4 0,4-1 0,-1-1 0,6 5 0,0 1 0,3 4 0,4 2 0,-1-5 0,10 7 0,-1-7 0,-4-4 0,-1-5 0,-8-7 0,-6-2 0,0-1 0,-2-2 0,4 1 0,6 0 0,4 1 0,6 1 0,2-1 0,-1-4 0,3 2 0,-3-2 0,9 3 0,-4-1 0,1-1 0,-9-2 0,-3-1 0,5 2 0,5-1 0,3 1 0,8-2 0,-10 0 0,-2 0 0,2 0 0,-4-2 0,11-1 0,-4 1 0,1-2 0,-6 1 0,-2-1 0,4-1 0,-4 1 0,3 0 0,-7-2 0,-1 2 0,-7-2 0,4 2 0,-1-1 0,2-3 0,0-2 0,-1 0 0,-4 1 0,-2 1 0,-5 0 0,1 0 0,0 1 0,4-6 0,6-2 0,6-7 0,4-2 0,0 3 0,2-4 0,-5 3 0,3-3 0,-8 0 0,2 0 0,-8 6 0,0-2 0,-2 4 0,0-3 0,2 0 0,-2-2 0,-1 4 0,-4 0 0,-3 4 0,0 0 0,-2 0 0,2-1 0,-2-1 0,3-1 0,-2 1 0,-3-1 0,1 1 0,-2-3 0,1-1 0,-1 0 0,-2 1 0,1 1 0,0-4 0,-1 2 0,1-11 0,0 5 0,0-2 0,-2 4 0,1 2 0,-2-3 0,2 3 0,-3-3 0,2 4 0,-2 2 0,0 3 0,0 3 0,0 2 0,0-3 0,0 4 0,0-4 0,0 0 0,0 0 0,0-2 0,0 2 0,0 1 0,0 0 0,0 0 0,0 2 0,-2-1 0,2 0 0,-2 1 0,2 0 0,0 3 0,0 1 0,0 1 0,0 0 0,0 2 0,0-4 0,0 2 0,0-4 0,0-1 0,0 0 0,2-4 0,-2 2 0,2-2 0,-2 1 0,0-1 0,0 2 0,0-4 0,0 3 0,0-2 0,0-1 0,0 3 0,0 0 0,0 0 0,0 2 0,0-2 0,-2 0 0,2 2 0,-2 0 0,1 1 0,0 2 0,-2-1 0,3 1 0,-3-3 0,2 0 0,0 0 0,-1 0 0,0 1 0,0 1 0,0-2 0,1 1 0,0-1 0,-2 1 0,1 2 0,0-2 0,1 3 0,-1-2 0,2 3 0,-2-2 0,0-1 0,2 0 0,-3 0 0,2 3 0,-2 0 0,3 0 0,-3 3 0,2-2 0,-3 1 0,1-3 0,0 1 0,1 3 0,2 3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2:15:49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0 227 24575,'96'0'0,"1"1"0,-1 0 0,0-1 0,0 1 0,0-1 0,0 1 0,1 0 0,-1-1 0,0 1 0,10-1 0,6 1 0,1-1 0,-2 0 0,-7 1 0,-11 0 0,-15 1 0,-18 1 0,25 7 0,-34-1 0,15-2 0,-38-5 0,11-2 0,-4 0 0,3 0 0,-1 0 0,-7 0 0,4 0 0,3 0 0,8 0 0,3 0 0,6 0 0,-2 2 0,0-1 0,-8 1 0,-13-2 0,-10 0 0,-12 0 0,3 0 0,6 0 0,10 0 0,10 0 0,6 0 0,1 0 0,6 2 0,-12-1 0,-8 1 0,-13-2 0,-9 0 0,0 0 0,9 0 0,11 0 0,12 0 0,4 0 0,-4 0 0,-9 0 0,-12 0 0,-7 0 0,-4 0 0,1 0 0,-1 0 0,6 0 0,6 0 0,1 0 0,4 0 0,-6 0 0,-4 0 0,-7 0 0,-2 0 0,6 0 0,0 0 0,4 0 0,-6 0 0,5-2 0,10 2 0,6-2 0,0 2 0,-6 0 0,-15 0 0,-2 0 0,-8-3 0,-7-7 0,-3-4 0,-6-6 0,-7-1 0,5 3 0,-6-1 0,8 6 0,3 3 0,2 1 0,1 3 0,3-4 0,-7 2 0,3-3 0,-1 5 0,1-1 0,4 3 0,1 0 0,1 2 0,0-2 0,0 2 0,2-2 0,-2 2 0,-1-3 0,-3 2 0,-2-1 0,2 3 0,3-1 0,1 2 0,0-2 0,0 0 0,0 2 0,0-2 0,-3 2 0,-1-2 0,0 2 0,1-2 0,3 0 0,-2 2 0,0-4 0,-2 2 0,2-3 0,1 2 0,1-2 0,0 4 0,-2-2 0,-3-1 0,1 0 0,-2-2 0,5 4 0,3 0 0,0 2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2:15:50.8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422 1 24575,'-13'9'0,"0"2"0,-2 0 0,-1 1 0,1 1 0,0-2 0,1 1 0,1-3 0,5-1 0,-1-1 0,3-1 0,-1-1 0,-1 3 0,0-4 0,1 3 0,-1-3 0,0 3 0,-1 1 0,-1 1 0,-5 4 0,3-1 0,-3 0 0,3-3 0,2-1 0,1-3 0,3-1 0,-1 0 0,4-2 0,-2 0 0,1 3 0,-2-1 0,-1 2 0,-1 1 0,0-1 0,1-2 0,-1 3 0,0-5 0,4 5 0,-1-3 0,1 2 0,0-3 0,0 3 0,-3 0 0,2 0 0,-4 1 0,3-1 0,-1-1 0,2 1 0,0-2 0,3-2 0,0-1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2:48:34.6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19 24575,'18'0'0,"5"0"0,11 2 0,7 1 0,10-1 0,4 1 0,-2-1 0,-9-2 0,-11 2 0,-8-2 0,-7 0 0,0 0 0,-1 0 0,5 0 0,10 0 0,0 0 0,3 0 0,-2-2 0,-6 0 0,4-1 0,-1-1 0,4 2 0,0-3 0,3 2 0,-2-1 0,2 4 0,-3-4 0,3 3 0,-5-1 0,3 2 0,-9 0 0,10 0 0,-5 0 0,3 2 0,9-2 0,6 2 0,3-2 0,0 0 0,-8 0 0,-4 0 0,1 0 0,-2 0 0,-10 0 0,0 2 0,-12-1 0,5 1 0,-5-2 0,5 0 0,9 0 0,14 0 0,1 0 0,4 0 0,-5 0 0,2 2 0,-5-1 0,-2 1 0,-9-2 0,-4 0 0,5 0 0,7-3 0,9 3 0,10-2 0,19 7 0,-2-1 0,-22-1 0,0 1 0,32 1 0,2-4 0,-29 1 0,-22-2 0,-14 0 0,-7 0 0,7 0 0,11 0 0,20 0 0,29 0 0,7 0 0,7 0 0,-28 0 0,-22 0 0,-22 0 0,-13 0 0,-2 0 0,0-1 0,4 0 0,7-2 0,1 2 0,3-1 0,-4 1 0,0 0 0,5-1 0,5 0 0,10 2 0,-5-2 0,5 2 0,-9-2 0,-4 1 0,-5-1 0,-9 2 0,4 0 0,-2 0 0,9 0 0,4 0 0,13 0 0,7 0 0,4 0 0,2 0 0,1 2 0,-3-1 0,9 4 0,11-5 0,20 6 0,-40-6 0,3 1 0,5 0 0,0 1 0,-7-2 0,-2 0 0,38 0 0,-32 0 0,-26 0 0,-14 0 0,-9 0 0,2 0 0,3-2 0,16 1 0,13 0 0,32 1 0,1 0 0,14-3 0,-27 2 0,-7-1 0,-23 2 0,-4 0 0,-10 0 0,1 0 0,5-2 0,5 1 0,18 2 0,19-1 0,21 6 0,6-6 0,-20 3 0,-17-1 0,-28-1 0,-6 1 0,-8-1 0,-2 0 0,-1 0 0,4-1 0,8 0 0,2 0 0,9 0 0,-6 0 0,2 0 0,-14 2 0,0-2 0,-8 2 0,9-2 0,-3 0 0,15 2 0,-6-1 0,3 1 0,-5-2 0,-8 0 0,0 0 0,-3 0 0,0 0 0,4 0 0,20 0 0,15 0 0,15 0 0,3 0 0,-12 0 0,-16 0 0,-14 0 0,-14 0 0,-2 0 0,7 0 0,3 0 0,14 0 0,-8 0 0,-4 0 0,-8 0 0,-9 0 0,3 0 0,6 0 0,11 0 0,11 2 0,6-2 0,-3 4 0,-1-3 0,-15 1 0,-7-2 0,-10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2:48:40.1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57 24575,'10'0'0,"1"0"0,-2 0 0,1 0 0,-3 0 0,-1 0 0,-2 0 0,-1 0 0,3 0 0,0-1 0,3 0 0,2-1 0,3 1 0,1 0 0,-2-1 0,3 1 0,-2 0 0,1 0 0,-2-1 0,0 1 0,4-2 0,3 2 0,10 0 0,-5-1 0,2 1 0,-11 0 0,-5 1 0,-5 0 0,-3 0 0,3 0 0,0 0 0,8-2 0,15 1 0,10-1 0,23 2 0,3 0 0,0 0 0,-9 0 0,-21 0 0,-12 0 0,-11 0 0,-3-1 0,3 0 0,8 0 0,13 1 0,12 0 0,13 0 0,-2 0 0,9 0 0,-1 2 0,-1 1 0,3 0 0,-17 0 0,-5-2 0,-19 0 0,-4 1 0,-9-2 0,3 0 0,2 0 0,0 0 0,3 0 0,-4 0 0,-2 0 0,-5 0 0,-2 0 0,-3 0 0,3 0 0,3 0 0,13 0 0,14 0 0,9 0 0,8 0 0,0 0 0,2 0 0,-7 0 0,0 0 0,-14 0 0,8 0 0,-5 0 0,10 0 0,3 0 0,-5 0 0,7 0 0,-14 0 0,4-2 0,1 1 0,1-3 0,0 3 0,-4-1 0,-8 2 0,-7 0 0,0 0 0,-2 0 0,4 0 0,-1 0 0,3 0 0,-8 0 0,0 0 0,-7 0 0,0 0 0,0-2 0,2 2 0,4-4 0,1 2 0,-1 0 0,2 0 0,-4 0 0,8 2 0,-7-2 0,6 2 0,-2 0 0,4-2 0,2 1 0,7-3 0,-8 4 0,7-5 0,-6 5 0,11-2 0,15 2 0,27 3 0,1 0 0,3 1 0,-20-1 0,-28-3 0,-13 0 0,-19 0 0,-5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2:59:31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1 142 24575,'-1'-4'0,"14"-2"0,21-4 0,30-2 0,5 1 0,23 2 0,-22 6 0,-1 0 0,-24 3 0,-18 0 0,-12 0 0,-2-2 0,0 0 0,10-2 0,11-3 0,11-1 0,4-2 0,11-1 0,-7 3 0,6 0 0,-5 0 0,1 5 0,-7-4 0,17 4 0,20 0 0,-24 3 0,5 1-467,11 1 1,3 1 466,9 1 0,2 0 0,-6-2 0,-2 0 0,-14 2 0,-3-1 0,-4-3 0,-4 0 0,17 3 0,-10-3 0,-21 0 0,-10 0 0,-7 2 933,3-2-933,-3 4 0,4-2 0,-4 1 0,-2 2 0,-9-4 0,-7 4 0,-6-2 0,-3 2 0,0 0 0,0 0 0,-2 0 0,-5 2 0,-10-1 0,-16 3 0,-12 1 0,-7 0 0,-18-2 0,-1 0 0,-19-4 0,7 3 0,3-5 0,13 5 0,-8-1 0,-11 7 0,35-5 0,-1 1 0,-8 2 0,-1 1 0,2-1 0,1 0 0,8-2 0,1 1 0,-43 8 0,28-6 0,1 3 0,5 1 0,3 3 0,-3 2 0,-26 3 0,7 2 0,-15 5 0,22 1 0,6 1 0,15 1 0,0-4 0,8 4 0,4-6 0,2 4 0,9-4 0,6-4 0,9-5 0,4-5 0,11-8 0,30-8 0,38-7 0,-12 1 0,7 0 0,17 1 0,2 2-532,-4-1 0,1 0 532,11 0 0,0 0 0,-12 3 0,-2 1 0,8-2 0,-2 1-130,-11 4 1,-4 1 129,-7-1 0,-4 1 0,30 9 0,-14-1 0,-1 7 0,-8-3 1049,-3 0-1049,-16 0 274,-15-6-274,-14 1 0,-9-3 0,-4 3 0,0-1 0,-4 5 0,-1-2 0,-1 3 0,0-1 0,-3 0 0,-3-2 0,-5 1 0,-10-3 0,-12 0 0,-43-1 0,21-3 0,-7-1 0,-14 0 0,-4 0-584,-12 1 1,-2 2 583,2 0 0,3 2 0,13 0 0,3 1 0,7 2 0,4 2 0,-29 9 0,14 1 0,0 1 0,9-1 0,-2 8 1167,11-7-1167,-4 8 0,16-7 0,-1 5 0,12-4 0,11-5 0,10-6 0,6-6 0,7-1 0,0-5 0,4 1 0,6 1 0,26-1 0,28 1 0,-5-3 0,7-2 0,14-1 0,4-1-586,15-1 1,2-1 585,-10-1 0,0 0 0,5-1 0,0 1 0,-10 2 0,0 0 0,4 0 0,-1 0 0,-8 3 0,-2 1-155,-4 1 0,-3 1 155,-10-1 0,-3 2 0,-5 2 0,-1 0 0,2 0 0,-3 0 0,20 10 0,5 2 1152,-26-3-1152,-8 5 329,-12-6-329,-11 2 0,-8-4 0,-3-3 0,-7 1 0,0-4 0,-2 4 0,-8-1 0,-11 4 0,-17 1 0,-15 2 0,-14-1 0,3-2 0,-14 3 0,-5-1 0,-10 0 0,42-7 0,-2 1 0,-2-2 0,-1 1 0,-1 2 0,1 1 0,2-1 0,1 1 0,-2 2 0,2 2 0,-41 16 0,44-13 0,2 1 0,-33 17 0,11 1 0,25-13 0,7-1 0,18-6 0,-1 4 0,11-4 0,0 0 0,4-5 0,4-5 0,0 1 0,2-3 0,2-1 0,0 2 0,3-1 0,6 2 0,20 1 0,41 1 0,-15-3 0,6 0 0,16 1 0,4-1-575,4-1 1,1 1 574,7 2 0,0 1 0,-4-1 0,-1 0 0,5 2 0,-3 3 0,-11-2 0,-5 2 0,-9-2 0,-7 0 0,13 6 0,-27-1 0,-27-9 0,-8 1 0,-4 2 1149,-3 1-1149,0 3 0,-3 2 0,-2 0 0,-5 4 0,-5 1 0,-12 5 0,-4 1 0,-15-3 0,-22 2 0,-16-3 0,26-12 0,-3-1 0,-1 1 0,-2 0 0,-4-2 0,1 1 0,6-1 0,1 0 0,-10 2 0,2 1 0,13-2 0,1 1 0,-2 0 0,2 1 0,-24 13 0,21 0 0,6 3 0,15 0 0,-5 1 0,8 3 0,-4 0 0,4 0 0,10-8 0,7-8 0,8-6 0,2-4 0,0 3 0,2 1 0,0 4 0,2-1 0,5 2 0,5-2 0,14 1 0,14-4 0,38 2 0,12-9 0,-18 1 0,6-1-550,0-3 1,2-1 549,14 2 0,-1 0 0,-10-2 0,-4 0-19,-6 1 0,-5 1 19,30 6 0,-6 5 0,-23 3 0,7 7 0,-12 2 1097,-2 9-1097,-17-5 40,-14-3-40,-17-6 0,-11-3 0,-1 7 0,-6 4 0,-1 6 0,-6 1 0,-8 0 0,-11-4 0,-12 0 0,-18-7 0,-19 2 0,29-16 0,-3 0 0,-10 3 0,-3 1-377,-7-2 1,-2 0 376,-5 1 0,-1 0 0,6 0 0,1 0 0,9-1 0,4 1 0,-35 9 0,8 2 0,5 0 0,34-9 0,-2 0 0,0 4 0,-1 1 0,0 0 0,1 0 0,2 3 0,3 0 753,-25 16-753,15-2 0,21-4 0,5 4 0,4-3 0,9-4 0,5-7 0,9-8 0,3-4 0,2-1 0,3-3 0,13 6 0,4-4 0,22 5 0,44-6 0,-27-3 0,6 0-584,19-3 1,4 0 583,6 0 0,1 0 0,-7-2 0,1 0 0,7-1 0,1 2 0,-8 0 0,1 1 0,6 0 0,-2 1 0,-18 3 0,-4 1 0,-8-1 0,-6 2 0,16 14 0,-31-5 0,-15 8 0,-15 1 0,-4-2 1167,-4 1-1167,-4-6 0,-1-4 0,0 9 0,0 2 0,-4 9 0,-1-1 0,-2 3 0,-3-6 0,-6 4 0,-10-5 0,-6 1 0,-9-8 0,-1-2 0,-8-6 0,-20 2 0,-17-2 0,28-5 0,-4 0 0,-3 0 0,-1 2 0,0 1 0,0 2 0,6-1 0,1 3 0,-6 5 0,1 2 0,6-3 0,1 1 0,-8 6 0,2 0 0,12-4 0,3-1 0,-30 22 0,25-13 0,21-6 0,9-7 0,7-2 0,5 0 0,-3 5 0,2 2 0,3 1 0,-1 4 0,5-1 0,2-1 0,0-4 0,2-6 0,0-7 0,0-3 0,0-3 0,3 3 0,6 1 0,5 5 0,11 2 0,7 1 0,11 0 0,11 2 0,2-1 0,6 1 0,-4-2 0,-6 2 0,-4-3 0,-10 6 0,-3-4 0,-5 5 0,3 7 0,-1 3 0,7 13 0,-1 0 0,-1 3 0,-4-4 0,-2-3 0,-3-2 0,-4-4 0,-8-6 0,-5-2 0,-7-7 0,-2 1 0,-2 6 0,-3 2 0,-3 8 0,-2 1 0,-8-1 0,5-6 0,-13 9 0,2-4 0,-10 14 0,-8 2 0,3-4 0,-5-4 0,13-16 0,5-6 0,6-7 0,1 1 0,-1-1 0,-5 6 0,-2 2 0,-6 8 0,1 1 0,7-5 0,5-4 0,10-9 0,2-4 0,1 4 0,2 0 0,-2 7 0,3 3 0,-1 4 0,-1-1 0,4-6 0,-2-7 0,2-7 0,0-3 0,0-2 0,0-1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2:59:46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24575,'29'0'0,"11"0"0,0 0 0,0 1 0,-17 2 0,-10-1 0,-8-1 0,1-1 0,-1 0 0,3 2 0,-2-2 0,-1 2 0,-1-2 0,3 0 0,4 2 0,10-2 0,7 4 0,4-4 0,-7 4 0,-9-3 0,-9 0 0,0-1 0,1-1 0,0-2 0,-1 1 0,-3 0 0,0 2 0,3-1 0,1 0 0,0 0 0,-1 1 0,-5 0 0,0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2:59:49.3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24575,'4'4'0,"0"0"0,-2 1 0,1 1 0,-1 3 0,0 1 0,0-1 0,0 4 0,0-1 0,0 1 0,0-2 0,-1-2 0,0-1 0,0-2 0,-1 1 0,0 0 0,0 5 0,2 1 0,-2 2 0,2-2 0,-2 2 0,0-3 0,0-1 0,0-2 0,0-1 0,0 3 0,0 2 0,0 2 0,-2 4 0,2-4 0,-2 2 0,2-4 0,0-1 0,0-3 0,0 0 0,0 2 0,4 4 0,-4 2 0,5 0 0,-4-2 0,2-3 0,-2-3 0,0-2 0,-1-1 0,0 3 0,0-3 0,0 5 0,0-1 0,0 1 0,0-3 0,0 1 0,2-5 0,-2 3 0,2-3 0,-2 3 0,2 3 0,-2 3 0,2 4 0,-2 0 0,1-2 0,0-4 0,0-1 0,-1-5 0,0 1 0,2 1 0,-1 3 0,0 7 0,-1 3 0,0 1 0,0-3 0,0-4 0,2-4 0,-2-1 0,2 0 0,-2 4 0,2 3 0,-2-1 0,2 0 0,-1-6 0,0 0 0,1-3 0,-2 0 0,0-2 0,0-1 0,0 1 0,0 1 0,0 1 0,0 2 0,1 1 0,0-1 0,0 1 0,-1-3 0,2-1 0,-2-1 0,2 2 0,-2-1 0,0 3 0,0-2 0,0-1 0,0 1 0,2-2 0,-2 1 0,2 2 0,-2-2 0,0 4 0,0-5 0,0 1 0,0 1 0,0 0 0,0-1 0,0 1 0,0-1 0,0 4 0,-2 2 0,2 0 0,-2-2 0,2-3 0,0 1 0,0-5 0,0 2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2:59:51.1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24575,'34'0'0,"8"0"0,18 0 0,-11 0 0,-17 0 0,-15 0 0,-9 0 0,9 0 0,5 0 0,8-2 0,-6 1 0,-5-1 0,-10 2 0,-4 0 0,-1 0 0,0 0 0,-1 0 0,3 0 0,3 0 0,4 2 0,-1-2 0,-1 4 0,-7-2 0,-2 3 0,-2 1 0,0 3 0,0 1 0,0 1 0,0-1 0,0-3 0,0-3 0,0-2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2:59:59.1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1 24575,'-4'14'0,"0"2"0,0 8 0,2-6 0,-2 6 0,3-7 0,0 2 0,-1 2 0,-1 3 0,1 4 0,0 11 0,2 3 0,-2 16 0,1 2 0,-4 2 0,2-9 0,0-10 0,1-9 0,2-7 0,0 0 0,0 0 0,0 3 0,0 7 0,0 5 0,0 2 0,0-6 0,0-1 0,0-10 0,2-2 0,-2 4 0,4 6 0,-3 7 0,1 6 0,-2-7 0,2-3 0,-1-10 0,1-4 0,-2-9 0,0 0 0,1-4 0,0 2 0,2 11 0,3 12 0,1 13 0,4 13 0,0-6 0,-4-13 0,-2-10 0,-1-15 0,-2 0 0,2 4 0,0 4 0,-2 7 0,2 5 0,-3-3 0,1 14 0,-2-13 0,0 11 0,0-16 0,2-1 0,-2-6 0,2 2 0,0-1 0,-2 1 0,2 4 0,-2-5 0,0 11 0,0-5 0,2 7 0,-2-7 0,2 5 0,-2-11 0,0 11 0,0-8 0,0 12 0,0-8 0,0 8 0,0-14 0,0 3 0,0-7 0,0 1 0,-1-1 0,0 1 0,0-4 0,1 2 0,0 0 0,0 0 0,0-1 0,0-1 0,0-6 0,0 0 0,0 2 0,0-1 0,0 4 0,0 1 0,0 6 0,0 2 0,0 13 0,2 2 0,-2 9 0,3-5 0,-3-6 0,0-6 0,0-7 0,0 0 0,0-7 0,1 0 0,0-1 0,0 6 0,-1 15 0,0 2 0,0 7 0,0-9 0,0-15 0,0-8 0,0 8 0,0 55 0,0 10 0,0-30 0,0 1 0,0-7 0,0-2 0,0 41 0,3-43 0,0 1 0,4 40 0,2-10 0,1-17 0,-4 4 0,5-3 0,-8 11 0,5 5 0,-7 9 0,2-2 0,-3-36 0,0-1 0,0 37 0,2 3 0,-1-15 0,1-6 0,-2-14 0,0 12 0,0-10 0,0 12 0,-2-7 0,1 2 0,-1-6 0,-1 6 0,0-9 0,0 2 0,1-7 0,2-6 0,-2-7 0,2-2 0,-4-5 0,2 0 0,-3 2 0,0-3 0,3 5 0,-4-4 0,5 8 0,-2-10 0,1 8 0,1-7 0,-1 1 0,1-6 0,0 4 0,-3 3 0,4 9 0,-5 10 0,2 1 0,0-4 0,-1-1 0,3-9 0,-4 9 0,3-5 0,-1-4 0,1-9 0,2-15 0,0 13 0,-4 59 0,0-3 0,2-13 0,0 2 0,-4 21 0,6-41 0,-1 0 0,-1 35 0,2-6 0,0-13 0,0-7 0,0-9 0,0 6 0,-3-3 0,3 3 0,-3 0 0,3 0 0,0-3 0,0-6 0,2-6 0,-1-5 0,1-4 0,-2 9 0,0 5 0,0 12 0,0 6 0,-2-4 0,1-9 0,-1-1 0,2-3 0,0 0 0,0 1 0,0 1 0,0-9 0,0 5 0,0-9 0,0-4 0,0 6 0,0-2 0,0 12 0,0-7 0,0 4 0,2-7 0,-2-2 0,2 0 0,-2-5 0,0-2 0,0 0 0,0 2 0,0 1 0,0 4 0,0 5 0,0 0 0,0 10 0,0 3 0,-2 3 0,1-1 0,-1-3 0,2-16 0,-2 6 0,-1-10 0,0 12 0,-1 1 0,3 4 0,-1-4 0,2 5 0,0 3 0,0 0 0,0 5 0,0-12 0,0 1 0,-2-15 0,1 1 0,0-8 0,1 5 0,0 5 0,0 6 0,0 1 0,0 21 0,0-7 0,0 20 0,0-16 0,0 0 0,0-14 0,0 0 0,0-4 0,2 7 0,-1-1 0,1-6 0,-2-1 0,0 2 0,2 3 0,-1 10 0,1 2 0,-2-2 0,0-3 0,0 0 0,0 4 0,0 4 0,2 3 0,-1-9 0,1-3 0,-2-13 0,0 1 0,0-6 0,0 7 0,0 8 0,0 0 0,0-1 0,0-4 0,-2-5 0,2-2 0,-2-9 0,2 2 0,0-11 0,0 11 0,0-7 0,0 10 0,0-7 0,-3 7 0,3-11 0,-2 8 0,2-11 0,0 2 0,0-3 0,0 0 0,0 3 0,0 2 0,0-3 0,0 1 0,0 0 0,0-4 0,0 4 0,0-7 0,0 0 0,0-1 0,1 4 0,0 7 0,1 1 0,-1-1 0,1-3 0,0-9 0,0 0 0,-2 0 0,2-3 0,-2 2 0,4-1 0,-4 4 0,2 0 0,-2 0 0,0 2 0,0 0 0,1 3 0,0-1 0,1-5 0,-2-2 0,1-1 0,1 2 0,0-1 0,0-3 0,-2-5 0,3-3 0,-2-1 0,3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00:01.2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 24575,'34'0'0,"2"0"0,21 0 0,2-2 0,-3 1 0,-8-1 0,-18 2 0,-11 0 0,-4-2 0,-4 1 0,2 0 0,-7-1 0,-1 2 0,3-2 0,0 2 0,3 0 0,-5 0 0,-1 1 0,-3 2 0,0-1 0,-2-1 0,2-1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07:08.0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1429 1 24575,'-1'8'0,"0"1"0,-2-2 0,3-2 0,-1 5 0,-1-3 0,2 2 0,-3 0 0,1 0 0,-1 2 0,1-2 0,-2 1 0,2-2 0,-1-1 0,-3 9 0,2-7 0,0 8 0,-1-7 0,5-1 0,-1 0 0,-1-2 0,2 1 0,-3-1 0,3 3 0,-3 0 0,1 3 0,0 0 0,1-1 0,-1-1 0,2-4 0,-1 2 0,1-1 0,0 3 0,0-1 0,0 1 0,0-3 0,0 1 0,0-4 0,0 2 0,0-1 0,0 1 0,0-1 0,0 0 0,0 0 0,1 0 0,-1 2 0,2-1 0,-1 4 0,-1-2 0,3 2 0,-3-2 0,2 0 0,-1-1 0,0 1 0,0-4 0,0 2 0,0-3 0,0 0 0,-1-1 0,0 2 0,1-1 0,0 4 0,1-2 0,-1 2 0,0-2 0,-1 0 0,0 0 0,1 3 0,0 1 0,2 2 0,-2 0 0,2-1 0,-1 1 0,1-3 0,-3 3 0,3-4 0,-2 3 0,3-5 0,-3 3 0,2-3 0,-3 2 0,3 1 0,-3 2 0,3 0 0,-3-1 0,3 1 0,-3-5 0,2 6 0,-1-4 0,1 3 0,1-2 0,-1 0 0,0-1 0,-1 1 0,0-4 0,0 1 0,0-3 0,0 1 0,-1 0 0,0 0 0,2-1 0,-2 0 0,1 2 0,-1-1 0,2 1 0,-2 1 0,3-1 0,-3 1 0,1 0 0,1 1 0,-2 1 0,1 1 0,1 1 0,-2 4 0,1-3 0,-1 2 0,0-6 0,0 1 0,0 0 0,0 0 0,0 0 0,0-1 0,0 2 0,0-1 0,-1 3 0,1 1 0,-3 1 0,3-2 0,-2-2 0,2-2 0,0-2 0,0 0 0,0 1 0,-1 3 0,-1-2 0,0 3 0,-1-3 0,3 1 0,-3 0 0,1 0 0,1-2 0,-2 0 0,2-3 0,-1 2 0,0-1 0,-1 1 0,-1 1 0,0 2 0,-1-1 0,-3 3 0,2-3 0,0 2 0,0-1 0,1 3 0,-1-3 0,-1 2 0,1-4 0,0 3 0,0-1 0,-1 3 0,1-2 0,0 2 0,1-3 0,-1-1 0,4-1 0,-2 0 0,2 0 0,-1 1 0,-2 0 0,0 1 0,0 1 0,0-1 0,1-1 0,-1-1 0,2 2 0,0 0 0,-1 0 0,-1 2 0,-2-2 0,1 3 0,0-1 0,1 0 0,0 0 0,2-1 0,0 1 0,0-3 0,1 2 0,-1-1 0,2 0 0,-3 1 0,3-3 0,-2 3 0,0 0 0,-1 1 0,0 2 0,0-3 0,1 0 0,0 0 0,1-1 0,-1 0 0,2-1 0,-3-1 0,1 1 0,0 0 0,0 2 0,-3 5 0,-1 1 0,-2 3 0,-1-2 0,2 3 0,0-5 0,2 2 0,1-5 0,-1-2 0,3-2 0,-3-1 0,0 3 0,-1 4 0,-5 6 0,1 2 0,-5 1 0,2-3 0,0-4 0,3-2 0,5-3 0,-2-2 0,4 0 0,-3-1 0,0 1 0,0 1 0,-1 0 0,2 0 0,-3 1 0,1-1 0,-3-1 0,2 2 0,-2-2 0,0 4 0,-1-1 0,1 1 0,2-1 0,1-2 0,2 0 0,-3 2 0,0 2 0,-3 1 0,1 1 0,1-2 0,-1 1 0,3-2 0,-1 0 0,1 0 0,0-1 0,2 0 0,1-2 0,-1 2 0,3 0 0,-3 1 0,2-1 0,0-2 0,-1 1 0,2 0 0,-2 5 0,1-1 0,0 2 0,-2-1 0,3-1 0,0 0 0,0 0 0,0-1 0,-1 0 0,-1 2 0,2-3 0,0 1 0,1-3 0,0-2 0,1-1 0,-2 1 0,2-2 0,-3 5 0,1-1 0,-1 6 0,-1 2 0,-1-2 0,3-4 0,0-3 0,3-3 0,-3 0 0,3 1 0,-3 1 0,1 3 0,-1 3 0,-1 2 0,0-4 0,-1 1 0,1-3 0,0 2 0,0-1 0,-1 2 0,-1 3 0,-1 0 0,-4 4 0,2-4 0,-2 3 0,1-4 0,2 3 0,-4-5 0,6 4 0,-7-5 0,7 2 0,-4-4 0,2 3 0,0 0 0,-5 3 0,4 2 0,-5 1 0,0 1 0,0-4 0,-1 3 0,2-3 0,0 0 0,0 2 0,-1-1 0,-2 6 0,2-6 0,0 3 0,2-4 0,1-2 0,1 2 0,-2-4 0,2 4 0,-1-4 0,0 2 0,2-3 0,-3 5 0,1-4 0,-1 6 0,-2-2 0,3-1 0,-4 5 0,4-5 0,-4 6 0,4-6 0,-2 3 0,4-7 0,-1 3 0,2-3 0,-2 1 0,4-1 0,0-1 0,1-1 0,1 1 0,-1-3 0,2 0 0,1-3 0,1-2 0,-1-1 0,-1-1 0,20 0 0,2 0 0,4 0 0,-7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07:16.0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2984 24575,'-6'-25'0,"1"5"0,2-4 0,0 6 0,-1 2 0,3 4 0,-2 0 0,2 3 0,0-1 0,1 1 0,0-2 0,-1-2 0,0 2 0,0 1 0,1 0 0,1 0 0,0-1 0,0-2 0,0 2 0,1-1 0,0 3 0,0-3 0,-1 1 0,1 1 0,-1 2 0,2 1 0,-2-2 0,2-3 0,2-3 0,-3 4 0,3-1 0,-3 4 0,4 2 0,-3 0 0,3 1 0,-2-1 0,1-1 0,2-2 0,0 1 0,1-2 0,0 3 0,-1 0 0,4 2 0,1-3 0,4 0 0,-2 0 0,-2 1 0,-2 2 0,-3 0 0,0 2 0,-4 0 0,3 0 0,-2 0 0,1-1 0,0 0 0,1-1 0,2-1 0,-2-1 0,0 1 0,0 1 0,-3 1 0,2 1 0,-2-1 0,0 1 0,0 0 0,0 0 0,0 1 0,-1-1 0,1 3 0,-3-4 0,3 2 0,0-4 0,2 1 0,-1-2 0,-1 3 0,0-1 0,-1 3 0,1-2 0,-1 2 0,2-4 0,-1 0 0,0 1 0,3-4 0,-4 2 0,4-3 0,-2 1 0,1 0 0,0 5 0,-2-1 0,-2 2 0,2-2 0,-1 0 0,1-1 0,1-1 0,0 0 0,2-1 0,-3 2 0,3 0 0,-2 0 0,1-1 0,0 1 0,-1-1 0,-1 0 0,3-1 0,-1 2 0,0 0 0,-1 2 0,-2 0 0,2 1 0,-2-3 0,5-2 0,-2-1 0,3 1 0,-2 0 0,0-1 0,1-1 0,3-4 0,0 0 0,2-2 0,-1 0 0,-1 3 0,-2 2 0,-2 2 0,-3 4 0,1-1 0,-2 3 0,1 0 0,-3-1 0,4 1 0,-2-1 0,6-4 0,-2-2 0,3-3 0,0 0 0,1-1 0,-1 3 0,-1-1 0,-1 3 0,-2 1 0,-1 0 0,-1 3 0,2-1 0,-2-1 0,3 0 0,0-3 0,-1 1 0,2-3 0,-1 3 0,1-5 0,0 3 0,-1-1 0,-1 2 0,0 3 0,-2 0 0,0 1 0,1-1 0,0-1 0,1-3 0,-1 0 0,3-1 0,-3-2 0,1 0 0,0 0 0,-2-1 0,3 2 0,-3-1 0,1 3 0,-2-1 0,1 1 0,1-3 0,0 2 0,-1-1 0,-1 1 0,1 3 0,-2-2 0,2-1 0,-1 2 0,1-2 0,-3 3 0,3 1 0,-3-3 0,3 3 0,-1-1 0,1 1 0,0 1 0,0 0 0,0-2 0,0 1 0,0-1 0,0 1 0,-1-1 0,2 1 0,-1-1 0,2-1 0,1 1 0,-3 0 0,2 1 0,-2-1 0,1 2 0,-2-1 0,4 0 0,-2-2 0,1-4 0,4-2 0,-2-1 0,4-4 0,-2 4 0,1 0 0,-6 3 0,2 2 0,-1-1 0,1 1 0,-2 0 0,0 1 0,-3 1 0,1 3 0,-1 2 0,-1 0 0,2-1 0,-2 1 0,1-2 0,1-1 0,-2-1 0,3-4 0,-1-1 0,1-1 0,0 1 0,-2 1 0,2 3 0,-3 2 0,3 1 0,-2 0 0,1 1 0,0-6 0,1 0 0,-1 0 0,0 2 0,-1 3 0,0 1 0,-1-1 0,0 1 0,1 1 0,0 1 0,2-1 0,-2-1 0,2-2 0,0-1 0,-1 1 0,1-1 0,0 1 0,0-3 0,2 0 0,-2-1 0,0-1 0,0 1 0,1 0 0,0-2 0,0 1 0,-1-1 0,0 5 0,-1 1 0,-1 2 0,1 1 0,-1-2 0,1 2 0,-1-1 0,1 1 0,0-3 0,-1 0 0,2-2 0,-1 0 0,-1 1 0,1 1 0,-1 0 0,1-1 0,1-2 0,0-3 0,-1-1 0,0 1 0,-1 3 0,0 0 0,0 5 0,0-4 0,0 0 0,-1-1 0,0 0 0,0 2 0,0 0 0,0 1 0,1-1 0,0 2 0,0-2 0,-1 0 0,0-1 0,-1-1 0,-1 4 0,0 0 0,-1 3 0,3 1 0,-1-5 0,1 0 0,0-4 0,0-6 0,0 1 0,0-2 0,0 6 0,0 6 0,0 2 0,0 1 0,0 0 0,0-2 0,1 1 0,-1 0 0,3-1 0,-1-1 0,1-3 0,0-2 0,0-1 0,1 2 0,-2 1 0,4-1 0,-4 1 0,2-2 0,-1 3 0,0-2 0,2 3 0,-3 1 0,2 3 0,-4 0 0,3 2 0,-1-1 0,-1-2 0,2 3 0,-3-2 0,3 4 0,-1-3 0,2 0 0,1-1 0,1 1 0,-1 0 0,-1 2 0,1-1 0,-2-1 0,2 3 0,-2-2 0,0 2 0,0 0 0,1 0 0,0 0 0,0-1 0,-1 0 0,0 0 0,0 1 0,0-1 0,3 0 0,2 0 0,0-1 0,1 1 0,-3-1 0,-1 0 0,-1 2 0,-1 0 0,3-1 0,2 1 0,4-3 0,2 1 0,-1-1 0,-3 1 0,-5 1 0,-2 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07:43.7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849 0 24575,'12'6'0,"2"1"0,2 2 0,6 3 0,-1-2 0,2 3 0,-6-5 0,-4-3 0,-9-1 0,1-1 0,-4 1 0,2 1 0,0 0 0,-1 1 0,1 0 0,-3 1 0,1-1 0,-1 0 0,0 0 0,0 0 0,0 0 0,-1 0 0,-1-1 0,-1 1 0,-1-3 0,-1 2 0,-3-1 0,1-1 0,0 3 0,-1-2 0,0 1 0,0-1 0,1 0 0,1-1 0,-2 0 0,1 2 0,-2 0 0,0 2 0,-2-2 0,1 2 0,1-3 0,5 0 0,-1-1 0,2-1 0,1 1 0,1-2 0,1 2 0,0 3 0,0-1 0,0 3 0,2 1 0,0-1 0,6 4 0,-1-1 0,6 1 0,0 0 0,7 2 0,-3-4 0,4 0 0,-8-5 0,-4 0 0,-4-2 0,-1 0 0,2 1 0,-2 1 0,2 1 0,-1-1 0,-2-1 0,0-1 0,-3 0 0,2 1 0,-2 0 0,0 1 0,0 1 0,0-1 0,0 0 0,0 0 0,-2 1 0,0 0 0,-1 1 0,-1 0 0,-3-1 0,0 2 0,-1-2 0,0 0 0,-2-1 0,1 1 0,-3-1 0,1 1 0,2-2 0,-2 1 0,2-2 0,-1 0 0,2 0 0,1 0 0,1 0 0,-1 2 0,0-1 0,-4 2 0,0 2 0,-2-2 0,3 2 0,0-2 0,4-1 0,0 1 0,3-3 0,-1 3 0,1-3 0,2 3 0,-2 0 0,2 2 0,0 0 0,1-1 0,0 1 0,1-2 0,2 3 0,2-1 0,3 2 0,-1 3 0,6 2 0,-1 1 0,3-1 0,-5-4 0,-1-2 0,-6-3 0,1-1 0,-4-1 0,2 2 0,-1-1 0,0 4 0,1 0 0,-1-1 0,0 1 0,-1-4 0,0 1 0,0-2 0,0 4 0,0-2 0,-1 4 0,-1-3 0,-1 2 0,-3-1 0,0-1 0,-3 1 0,2-2 0,-4 2 0,-2-3 0,-2 2 0,-1-1 0,-1-1 0,3 1 0,0-3 0,1 3 0,1-2 0,2 0 0,0-1 0,3 0 0,0 0 0,1 2 0,1-2 0,0 1 0,1 0 0,0 0 0,-2-1 0,1 3 0,-1-1 0,0 2 0,1-1 0,0 1 0,2-3 0,0 4 0,1 1 0,-1 2 0,2 1 0,-1 0 0,-1 1 0,3-1 0,-2-1 0,2-1 0,0 1 0,0 3 0,2 2 0,1 6 0,1-4 0,2 1 0,-3-6 0,2 0 0,-2-4 0,0-1 0,-1 0 0,-1 0 0,0 1 0,0-1 0,0 1 0,-1-3 0,0 3 0,0-3 0,0 2 0,0-2 0,0 0 0,0 0 0,0 0 0,-1 0 0,0 2 0,-2-2 0,0 2 0,-2-2 0,-2 0 0,-2 2 0,-4-2 0,-3 0 0,1 0 0,-3-3 0,4 2 0,-1-1 0,-3 0 0,-8 3 0,-17-1 0,-18 4 0,0-1 0,-4 0 0,19-2 0,16-1 0,7-3 0,14 0 0,3 0 0,5 2 0,0 0 0,0 1 0,0-2 0,1 5 0,0-2 0,0 5 0,0 0 0,0 2 0,3 1 0,-1 2 0,1-2 0,0 1 0,-2-2 0,2 0 0,2 1 0,-1-1 0,1-3 0,0 0 0,-2-5 0,0 0 0,-2-1 0,2-2 0,-2-1 0,0 0 0,0 1 0,0 2 0,1-2 0,-1 1 0,0 1 0,0-2 0,1 3 0,3 0 0,-1 3 0,2 1 0,1 0 0,-3-2 0,1 0 0,-2-4 0,-2 1 0,2-1 0,2 2 0,0 4 0,2-1 0,-1 3 0,0-2 0,-1-1 0,0-2 0,-1 1 0,-2-2 0,2 2 0,-3-4 0,0 1 0,-1 1 0,0-1 0,0 4 0,0 0 0,-2-1 0,1 1 0,-2-3 0,-2 0 0,-3 2 0,1-3 0,-4 3 0,1-4 0,-2 2 0,-2-3 0,-2 0 0,2 0 0,-5-1 0,3 0 0,1-1 0,3 0 0,5-1 0,3 0 0,-2 2 0,-3-2 0,-3 1 0,0 1 0,-2-2 0,3 3 0,-1-3 0,5 3 0,2-3 0,1 6 0,2 1 0,0 5 0,0-2 0,2 1 0,-2-5 0,2 2 0,0-2 0,0-1 0,2-1 0,-2-1 0,1 0 0,-1 1 0,2 3 0,-2 0 0,3 4 0,-3-1 0,2-3 0,-2-1 0,1-4 0,-1-1 0,2-1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11:37.8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1851 145 24575,'-40'-2'0,"-1"1"0,2 1 0,-8 0 0,4 0 0,-5 0 0,8 0 0,10 0 0,0 0 0,2 3 0,-5 2 0,-9 7 0,0 1 0,-1 6 0,-2 1 0,4 1 0,1 2 0,1 0 0,8 2 0,-1 1 0,3 1 0,-4 2 0,1 2 0,1-3 0,2 6 0,-3 1 0,-2 5 0,1 0 0,3-4 0,3-5 0,2 2 0,1-4 0,-1 4 0,-2 0 0,1 1 0,-4 4 0,1 2 0,-1-1 0,1 0 0,5-10 0,3 0 0,4-9 0,1 1 0,4-1 0,-1-3 0,0 1 0,-2 3 0,-2-1 0,-2 4 0,2-2 0,1-4 0,2 2 0,0-2 0,-1 5 0,-3 2 0,-4 4 0,2-1 0,-10 9 0,10-8 0,-5 8 0,11-13 0,0 1 0,6-6 0,-1 1 0,0 1 0,1 4 0,-3 3 0,1 5 0,-2 6 0,1 3 0,1-2 0,4-4 0,0-9 0,3-2 0,1 2 0,0 4 0,0 0 0,2 2 0,-2 0 0,2 6 0,0 0 0,-2 8 0,2-9 0,-2 0 0,5-5 0,0 3 0,3 3 0,0 3 0,0-5 0,2 1 0,0-2 0,0 0 0,3 1 0,-2-7 0,1-3 0,-1 1 0,1-3 0,0 0 0,1-1 0,-3-4 0,4 10 0,-2-2 0,5 13 0,1 3 0,-2-2 0,5 8 0,-4-9 0,2 6 0,-3-8 0,1 0 0,-2-3 0,2 2 0,5 2 0,3 5 0,5 0 0,-4-6 0,-1-5 0,-5-9 0,-5-3 0,0-3 0,-4-2 0,5 3 0,0 2 0,10 8 0,-4-3 0,4 3 0,-3-5 0,0 2 0,8 1 0,-2 1 0,4 5 0,-5-8 0,5 3 0,-3-3 0,6 1 0,0 5 0,2-2 0,1 6 0,0-5 0,-7 2 0,2-5 0,-10-4 0,5-2 0,0-1 0,-2 2 0,12-2 0,0 6 0,3-6 0,3 5 0,-3-5 0,6 5 0,1-3 0,-4-2 0,2 1 0,-3-7 0,4 6 0,0-8 0,1 4 0,-7-6 0,9 4 0,1-4 0,4 5 0,1-5 0,-8-2 0,7 0 0,-5-3 0,12 6 0,1-4 0,-8 0 0,2-5 0,-11-1 0,3-2 0,2 2 0,8-2 0,-8 2 0,17-2 0,-13 0 0,5 0 0,-13 0 0,-10-1 0,-9-1 0,-2-2 0,2 0 0,-1-1 0,9-1 0,-3 0 0,9 0 0,0 1 0,-1 1 0,7-2 0,-10 1 0,-3 0 0,-8-1 0,-6 3 0,1-2 0,-1 2 0,7-1 0,1-2 0,3 0 0,-3-1 0,-1 1 0,-5 0 0,8 0 0,1-4 0,8 0 0,-2-1 0,-4 0 0,2 1 0,-1-4 0,7-1 0,5-4 0,0-1 0,-3 2 0,2-5 0,-1 0 0,3-4 0,-1-4 0,-8 4 0,-2-2 0,-3 2 0,4-6 0,-5-1 0,0 1 0,-3-2 0,-1-2 0,2 0 0,1-2 0,-7 8 0,-3 5 0,-3 2 0,0-3 0,-1 0 0,3-5 0,-5 7 0,4-4 0,-2 2 0,5-1 0,-4-1 0,4-1 0,-7 5 0,4-6 0,-1 4 0,0-7 0,2-1 0,-6 3 0,6-7 0,-1 4 0,1-10 0,-1 2 0,-7 4 0,-2 3 0,-2 0 0,0-1 0,0-2 0,-1 0 0,-2 6 0,-1-6 0,-2 3 0,4-4 0,-4 4 0,4 5 0,-4 1 0,1 0 0,-2-9 0,0-1 0,-1-2 0,0-2 0,0 4 0,0-10 0,0 7 0,-2-9 0,2 3 0,-6-12 0,2 2 0,-5-10 0,6 12 0,-4 2 0,7 8 0,-4 2 0,1-2 0,-1-1 0,0 3 0,-1 1 0,-1-4-6784,-3-4 6784,-6-10 0,-4-1 0,0 7 0,-6 2 0,5 8 0,-4 1 0,3 2 6784,0 8-6784,-2-4 0,-2 2 0,-4-6 0,-6 4 0,1 0 0,2 9 0,1 0 0,3 3 0,-1-1 0,-6-2 0,11 8 0,-7-1 0,5 4 0,-1-1 0,-6-5 0,5 3 0,-5-3 0,2 3 0,1 1 0,1 2 0,4 2 0,-1-2 0,-6-7 0,-9-3 0,-4-8 0,-6 5 0,9 3 0,4 6 0,2 3 0,12 3 0,-8-1 0,8 4 0,-5-1 0,-1 0 0,3-1 0,-9-2 0,-3-3 0,-8-2 0,-12-5 0,-7 0 0,-1 0 0,4 5 0,18 6 0,5 5 0,3 0 0,0 1 0,-1 1 0,-1 2 0,2 0 0,-10 1 0,-6-4 0,0 4 0,-2-3 0,21 4 0,-3 2 0,3 0 0,-8 0 0,-3-2 0,5 1 0,2-1 0,9 2 0,-3 2 0,6 1 0,-1-1 0,2 2 0,0-2 0,2 0 0,-1 2 0,-1-1 0,-1 1 0,-9 0 0,6-4 0,-7 3 0,6-2 0,2 3 0,6 0 0,2 0 0,6 0 0,-1 0 0,-5 0 0,2 1 0,-6 1 0,-1 3 0,-6 1 0,-7 3 0,8-3 0,2 0 0,11-3 0,1 1 0,-4 2 0,-2-2 0,-3 4 0,0-4 0,-3 3 0,0-1 0,-3 2 0,3-1 0,3-1 0,8-1 0,5-2 0,4-2 0,3 1 0,1-1 0,2 1 0,3 1 0,1 0 0,4 1 0,-3 1 0,2 0 0,-4-2 0,1-2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11:44.8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3790 918 24575,'-6'-36'0,"0"4"0,-2-3 0,-1 6 0,1-1 0,-2 7 0,1-3 0,0 7 0,0 0 0,-4-4 0,-2 0 0,-2-3 0,-2 2 0,3 2 0,-2 1 0,-7-2 0,3 0 0,-7 3 0,6 1 0,-8-3 0,11 10 0,-8-9 0,13 11 0,-3-2 0,0 3 0,-3-3 0,-1 3 0,-5-6 0,-1 3 0,1-3 0,-3 2 0,-1-3 0,-8 2 0,-5-5 0,-3 3 0,-6-7 0,7 6 0,0-1 0,10 4 0,5 4 0,3 1 0,-2 3 0,4-1 0,-9 1 0,4-2 0,-5 2 0,-6-4 0,-14 2 0,-12-3 0,-14-2 0,10 2 0,11 1 0,15 5 0,6 2 0,-7 2 0,-5-5 0,0 5 0,0-3 0,8 2 0,5 1 0,-5 0 0,4 1 0,-17 0 0,-11-3 0,-16 2 0,-7-1 0,-2 4 0,20-1 0,-2 3 0,28 1 0,2 3 0,11 0 0,9-1 0,2-1 0,6-1 0,3 0 0,-1 2 0,2-3 0,-1 4 0,-2 1 0,-1 5 0,-5 0 0,1 4 0,2-4 0,-1 3 0,3-2 0,0 1 0,0-1 0,4-4 0,-1 2 0,-1 0 0,0 4 0,-8 6 0,6-1 0,-4 4 0,2-1 0,-3 5 0,-5 1 0,4 0 0,1-4 0,6-3 0,-1-1 0,1-1 0,-3 4 0,2-1 0,-2 4 0,2-4 0,-1 3 0,4-7 0,-1 5 0,6-6 0,-7 8 0,2-4 0,-6 10 0,0-6 0,6 3 0,-7-4 0,9-3 0,-9 3 0,8-6 0,0-2 0,3 0 0,-1-2 0,-2 5 0,-5 7 0,0 4 0,0 2 0,-5 2 0,7-6 0,-2 2 0,7-7 0,2-5 0,3-4 0,0-3 0,-1 8 0,-2-1 0,-1 11 0,-1-3 0,-1 4 0,0 3 0,4 0 0,-4 6 0,7-5 0,-3 3 0,4 0 0,0 5 0,-1-1 0,3-4 0,-2 0 0,4-3 0,-2 5 0,2 5 0,-2-4 0,1 9 0,-2-11 0,2 3 0,-2-10 0,2-1 0,-1-11 0,1 0 0,1-4 0,-2 3 0,2 6 0,-1-4 0,0 6 0,0-3 0,1 2 0,0-3 0,0-1 0,0-6 0,0 6 0,0-1 0,2 5 0,0 2 0,0-2 0,1 2 0,-1 1 0,2 2 0,2 3 0,-2-4 0,3 0 0,-1-4 0,4 2 0,-1-2 0,1 2 0,2-3 0,0 1 0,3 0 0,0-3 0,1 1 0,0-5 0,2 0 0,4 2 0,0 4 0,4-3 0,-7-1 0,-2-6 0,-6-6 0,-1 0 0,0-2 0,0 3 0,3 0 0,7 9 0,3-2 0,5 7 0,1 2 0,-1-2 0,4 7 0,-1-6 0,0 4 0,0-4 0,-6-4 0,2 1 0,-2-5 0,2 2 0,1 0 0,1 4 0,0-1 0,3 1 0,4 2 0,0-6 0,8 10 0,-9-12 0,12 12 0,-6-9 0,7 7 0,1-2 0,1-2 0,-6-3 0,4-3 0,-9-4 0,0-1 0,0 0 0,-5-2 0,1 0 0,-4-2 0,2-4 0,-5-1 0,0 0 0,-3 1 0,-1 1 0,-1-3 0,1 2 0,1-3 0,-4 3 0,8-2 0,-8 1 0,14-1 0,-1-2 0,6 1 0,-2-2 0,1 2 0,-2-2 0,1 1 0,3-2 0,-6 0 0,3 0 0,-7 0 0,4 1 0,5 0 0,0 1 0,9 0 0,-9-2 0,7 2 0,-8-2 0,-7 0 0,2 0 0,-8 0 0,12 0 0,-1 0 0,5 0 0,-8 0 0,3 0 0,-8-2 0,4-1 0,0-2 0,-2-2 0,9 0 0,0-1 0,8-1 0,-8 1 0,0 2 0,-14-1 0,4 1 0,-12 1 0,0-1 0,-3 2 0,-1-3 0,6-4 0,2-4 0,7-5 0,0 3 0,-3 2 0,-3 3 0,-4 0 0,0-2 0,8-5 0,-2-3 0,3 0 0,-1 1 0,-6 3 0,6-1 0,2-2 0,-2-3 0,10-7 0,-5 1 0,4-4 0,-6 7 0,-7 4 0,-4 5 0,2-2 0,-1 3 0,8-10 0,0 1 0,-2-1 0,4-3 0,-1 3 0,0-4 0,-3 5 0,1-2 0,-4 1 0,3 0 0,-1-6 0,1 4 0,-4 1 0,1 1 0,-8 4 0,1-1 0,-1-7 0,1 4 0,1-7 0,-1-1 0,-2-2 0,1-8 0,-4 0 0,-3 3 0,2-4 0,-5 6 0,3-2 0,-4 5 0,0 2 0,-2 6 0,2-11 0,-2 2 0,0-9 0,2-1 0,-3 8 0,2-3 0,-2 6 0,1 0 0,-2-6 0,0 11 0,-2-11 0,1 3 0,-1-2 0,0-3 0,2 6 0,-5 5 0,2 2 0,-2 4 0,0 2 0,2 2 0,-2 6 0,1-6 0,-4-2 0,-1-8 0,-1 0 0,-1 8 0,2 2 0,2 4 0,0 0 0,1-5 0,-4 3 0,3 1 0,-2 3 0,2 3 0,-3-2 0,1 2 0,1-1 0,2 2 0,1 0 0,-5-6 0,-2-4 0,-6-8 0,5 6 0,-4-5 0,5 12 0,-3-7 0,1 4 0,-2-4 0,2 1 0,1 4 0,-1 0 0,2 0 0,-3-1 0,-2-4 0,2 4 0,-3-2 0,4 2 0,-4 1 0,2 1 0,2 2 0,1 4 0,6 3 0,1 2 0,2 4 0,-1-4 0,-3 2 0,-1-6 0,-1 0 0,0 0 0,4 3 0,3 3 0,0 0 0,1-1 0,-4-1 0,2-1 0,-1 0 0,1 3 0,1-1 0,-1 1 0,-1-3 0,0 4 0,2 0 0,1 4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12:27.2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3558 31 24575,'-16'-1'0,"2"-1"0,3 2 0,-2 0 0,-5 0 0,-7 0 0,-5 0 0,-2 0 0,-1 0 0,-2 2 0,0-2 0,-4 4 0,3-2 0,-3 2 0,-3 2 0,0 1 0,3-1 0,3 3 0,8-4 0,-2 5 0,2 0 0,-3 2 0,0-1 0,3-2 0,1 0 0,6 0 0,-4 3 0,6 0 0,-4-1 0,0 3 0,0-5 0,-5 4 0,2-2 0,-2 2 0,2 0 0,-8 3 0,-2 2 0,-6-1 0,2 2 0,4-3 0,-2-2 0,0 4 0,-4-3 0,0 4 0,-3 0 0,7-2 0,-4 2 0,10-2 0,-4 4 0,8-3 0,-5 3 0,7-3 0,-3 1 0,5 0 0,0-3 0,5-2 0,-4 2 0,-18 10 0,-2 2 0,-13 8 0,11-8 0,-2 4 0,-3 4 0,-3 1 0,-4 2 0,11-9 0,-2 3 0,7-2 0,3 2 0,5-4 0,10-6 0,1-3 0,3 4 0,-6 0 0,2 6 0,-3 0 0,4-4 0,2 3 0,0-2 0,1 3 0,-3 3 0,6-4 0,-4 2 0,2-1 0,-3 4 0,-5 7 0,3-4 0,-4 11 0,1-9 0,-2 8 0,3-6 0,2-1 0,7-11 0,1 1 0,6-10 0,-2 1 0,3-5 0,1-4 0,0 0 0,3-3 0,-2 5 0,0-3 0,1 0 0,-2 2 0,-2 3 0,-9 9 0,-7 6 0,-2-3 0,-1-2 0,13-10 0,2-1 0,5-6 0,0 3 0,-1 2 0,-7 6 0,2 2 0,-7 4 0,6-4 0,1-1 0,4-4 0,1-5 0,2 0 0,-1 0 0,-1 4 0,-3 5 0,0 0 0,-4 2 0,-1 1 0,-1-2 0,1 2 0,3-6 0,3 0 0,-1 0 0,2 0 0,-2 1 0,3-2 0,1-2 0,-1 0 0,0 5 0,-3 3 0,0 7 0,1-4 0,2 4 0,2-8 0,0-1 0,-1 0 0,0-1 0,-3 2 0,0 6 0,2-3 0,-1 8 0,3-5 0,-1 3 0,2-4 0,0-5 0,2-2 0,-1-2 0,2-1 0,0 0 0,-1 5 0,1 3 0,1 0 0,0 5 0,2-7 0,0 6 0,0-8 0,0 3 0,0-2 0,0 0 0,0 5 0,0 9 0,0 4 0,0 14 0,0 8 0,0 6 0,0 12 0,0-4 0,0-11 0,0-7 0,0-21 0,2 6 0,-2 0 0,4 11 0,-1 11 0,0-1 0,-1 5 0,0-11 0,-2-8 0,2-9 0,-2-10 0,0-6 0,0-1 0,2 1 0,0 5 0,0 7 0,2-3 0,-4 4 0,4-10 0,-4 2 0,2-7 0,-1-2 0,1 1 0,5 8 0,0 7 0,3 8 0,1 5 0,-2-4 0,4 3 0,-3-4 0,1-3 0,-1-3 0,-2-6 0,3 0 0,2 6 0,2 3 0,4 6 0,-3 0 0,-1-7 0,-1 2 0,-4-7 0,3 9 0,-3-5 0,1 1 0,-1-3 0,2 4 0,1 3 0,2-3 0,-5-5 0,1-3 0,-2-2 0,4 6 0,0-1 0,1-1 0,0 0 0,-3-5 0,3 4 0,-3-6 0,2-2 0,-4-5 0,1-4 0,-1 1 0,2-3 0,0 4 0,1-4 0,4 7 0,2 0 0,4 4 0,2-1 0,-1-3 0,-5-6 0,0 1 0,-3-5 0,5 6 0,4 3 0,0-1 0,13 10 0,-3-5 0,11 7 0,-1-4 0,-3-1 0,-8-8 0,0 2 0,0-2 0,2 3 0,3 2 0,-3-2 0,-5-1 0,2-2 0,-7-3 0,-3-1 0,-7-5 0,-2 0 0,5 2 0,9 6 0,3 1 0,4 0 0,-3-2 0,3-1 0,0 4 0,2 0 0,1 1 0,-12-8 0,5 3 0,-13-9 0,5 4 0,-5-4 0,-1 1 0,5 0 0,4 2 0,11 0 0,9 4 0,1 0 0,-4-2 0,-4 3 0,-2-5 0,1 1 0,4 0 0,-4-4 0,1 2 0,1 0 0,3-1 0,3 1 0,2-3 0,18 2 0,3-1 0,19 0 0,-5-1 0,-7-2 0,-15 0 0,-7-2 0,-11 0 0,0 0 0,-3-1 0,-11 0 0,4-2 0,-9 0 0,7 0 0,-2 0 0,7 0 0,18 0 0,30 0 0,-30 0 0,3 0 0,11-1 0,2 2 0,-7 0 0,-2 0 0,-5-1 0,-2 1 0,32 1 0,-25 0 0,-8-1 0,-13 0 0,-11-1 0,-1 0 0,-5-1 0,5-1 0,1-4 0,8 2 0,-2-4 0,10 0 0,-4-1 0,1-3 0,-4 3 0,-9 1 0,-2 1 0,-3 2 0,7-6 0,-2 1 0,3-2 0,1 1 0,-3 3 0,4-4 0,-5 4 0,-1-2 0,-2 0 0,7-3 0,-5 2 0,8-3 0,-12 3 0,-1 1 0,0 0 0,-4 0 0,4 2 0,2-4 0,-1 2 0,10-9 0,1 2 0,7-6 0,4 3 0,0 1 0,-2 0 0,-1 3 0,-5 0 0,-1 4 0,-3 2 0,-2-1 0,-1 1 0,-2-3 0,5-1 0,-2 0 0,-3 2 0,-6 1 0,-5 3 0,-1-1 0,-2 1 0,2-5 0,1-1 0,8-7 0,6-6 0,8-2 0,4-6 0,-4 6 0,0-3 0,-11 11 0,-3-2 0,-8 9 0,-1-1 0,-1 3 0,8-7 0,3-1 0,9-5 0,1 0 0,-5 3 0,4-2 0,-6 2 0,4-3 0,2 2 0,-12 4 0,8-1 0,-9 4 0,9-4 0,0 0 0,1 0 0,-4 4 0,-1-2 0,-2 2 0,2-3 0,-4 4 0,1-1 0,-4 2 0,4-1 0,-2-1 0,-2 2 0,-7 5 0,-3-2 0,-2 4 0,4-6 0,4 0 0,5-3 0,1-2 0,3-3 0,-3 0 0,-2 2 0,-1 2 0,-5 4 0,1 2 0,0-1 0,0 0 0,4-5 0,1-2 0,11-9 0,-1-2 0,10-6 0,-6 4 0,0 0 0,-5 6 0,-3-5 0,-1 5 0,2-3 0,2-1 0,-3 3 0,3-9 0,-1 2 0,3-7 0,2-5 0,-3 5 0,3-6 0,-5 10 0,1-4 0,-2 5 0,-1 3 0,-7 6 0,3 3 0,-6 0 0,3 4 0,2-4 0,-6 8 0,0-2 0,0 2 0,-2 0 0,4-3 0,-3 2 0,3-4 0,-1 0 0,3-6 0,0-1 0,-1-1 0,-4 7 0,-2 0 0,-4 5 0,2-5 0,-1-3 0,2-1 0,1-9 0,-1 6 0,-1-9 0,1 4 0,-2 0 0,0-4 0,1 4 0,-3-10 0,3-2 0,-4 1 0,-1-3 0,1 1 0,-3-5 0,1-6 0,-1-4 0,1 6 0,-4-1 0,2 12 0,-2 0 0,-2 9 0,2 8 0,-2 3 0,2 3 0,0 0 0,0-6 0,-2-5 0,2-1 0,-4-2 0,4 5 0,-2 3 0,2 6 0,0 0 0,0 0 0,-2 0 0,2-3 0,-2 0 0,1-3 0,0 5 0,-2-4 0,1 5 0,0 1 0,0 0 0,1 5 0,0-6 0,-2-1 0,1-12 0,-3-5 0,1-3 0,0-1 0,-2 2 0,-1 0 0,-1-3 0,-1 1 0,1 7 0,-1-7 0,2 12 0,-2-6 0,1 5 0,2 4 0,-1-3 0,1 6 0,-1-2 0,0 3 0,0 3 0,2 6 0,-1-2 0,2 3 0,-3-4 0,1 2 0,-3 0 0,1-1 0,0 5 0,-1-6 0,0 3 0,3-2 0,-2 1 0,3 2 0,-1-3 0,-2 1 0,1-1 0,1 1 0,0 0 0,1-1 0,-2-6 0,-2-4 0,1-1 0,-2-4 0,3 5 0,-1 0 0,2-2 0,-1 5 0,-1-8 0,-2-1 0,0 0 0,0-2 0,4 11 0,-1-2 0,4 7 0,-5-2 0,2 0 0,-3 2 0,0-2 0,-1 0 0,-2-1 0,1 0 0,-3 2 0,4 5 0,-2 1 0,2 0 0,-3-1 0,1-2 0,-3-1 0,-2-5 0,-1 0 0,-2-3 0,3 0 0,1 5 0,2 3 0,1 5 0,0-3 0,-3 2 0,-1-7 0,0 7 0,0-6 0,-1 3 0,-3-7 0,-5 1 0,5 3 0,-6-4 0,4 4 0,-7-8 0,-4 0 0,3 4 0,2 1 0,6 6 0,1-1 0,2 4 0,-4-6 0,5 7 0,-9-9 0,-2 2 0,-12-8 0,0 3 0,0-1 0,-3 3 0,7 5 0,-5 0 0,7 5 0,4-1 0,4 3 0,0-3 0,0 5 0,0-2 0,5 6 0,3-3 0,-1-1 0,-8-5 0,-3-1 0,-5-3 0,10 8 0,-2-4 0,0 3 0,-8-6 0,-3 3 0,5-3 0,8 9 0,4-2 0,7 6 0,-1-3 0,1 2 0,-2-1 0,-3-1 0,-4 0 0,-4-4 0,-4 1 0,2-4 0,-5 3 0,5-1 0,-2 2 0,7 3 0,0-1 0,6 2 0,-6-6 0,-1 3 0,-3-5 0,0 4 0,0-1 0,1 1 0,-1 5 0,-1-5 0,3 7 0,3-5 0,1 4 0,1-2 0,-4-1 0,1 3 0,4-1 0,6 3 0,8 1 0,2 1 0,3 1 0,-2 0 0,-1-2 0,-9 0 0,-1-1 0,-6 0 0,3-1 0,4 2 0,1 1 0,8 1 0,-1 0 0,3-1 0,-2 0 0,-1 0 0,-4-1 0,-4 1 0,1-1 0,-1-1 0,3 3 0,-3-3 0,-4 1 0,-4-3 0,-8 0 0,3 0 0,-2-1 0,0 2 0,3-3 0,-5 3 0,6-1 0,4 1 0,4 2 0,6-1 0,4 3 0,-1-2 0,4 1 0,-1 1 0,0-2 0,-3 2 0,-1-1 0,-1 0 0,0 0 0,1 1 0,-7-2 0,-10 2 0,-7-2 0,-1 1 0,0 0 0,7-2 0,-2 1 0,-3-2 0,-4 2 0,-5-2 0,-3 3 0,5-2 0,5 2 0,14 0 0,2 1 0,0-2 0,-3 1 0,-5 0 0,4 1 0,7 0 0,3 0 0,4 0 0,2 0 0,-1 0 0,5 0 0,-3-2 0,-7 2 0,-10 0 0,-6 1 0,4 0 0,7-1 0,11 0 0,2 0 0,-4 2 0,-2-2 0,-12 1 0,3-1 0,-7 2 0,7-2 0,0 2 0,5-2 0,2 1 0,-1 0 0,-10 0 0,-10-1 0,-6 2 0,-7-2 0,5 4 0,-3-4 0,3 4 0,3-3 0,5 0 0,11 1 0,10-2 0,8 2 0,4-2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12:37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1270 44 24575,'-21'-2'0,"-1"-2"0,-14 0 0,7-3 0,2 4 0,10 0 0,8 3 0,3 0 0,-2 0 0,0 0 0,-4 0 0,-1 0 0,0-2 0,3 2 0,1-1 0,1 1 0,0 1 0,-5-1 0,-5 5 0,-4-3 0,1 3 0,-3 0 0,3 2 0,-6 3 0,-1 1 0,2-4 0,5 0 0,8-4 0,3-1 0,2 2 0,-1-3 0,-1 3 0,-2 0 0,-1 3 0,-2 2 0,-3 2 0,5-2 0,-4 0 0,6-2 0,0-3 0,1 2 0,-1-1 0,0 2 0,-1 1 0,-1 1 0,2-1 0,-1 1 0,4-3 0,-2 2 0,3-3 0,1-2 0,0 1 0,1-2 0,-3 4 0,-2 0 0,-2 3 0,0-1 0,1 1 0,3-3 0,-1 0 0,2 2 0,-4 0 0,3-1 0,-3 1 0,5-2 0,-5 3 0,2 0 0,-6 6 0,3-2 0,-2 2 0,4-4 0,1-1 0,0-1 0,2 0 0,-2 1 0,3-1 0,-2 1 0,-1 3 0,-1 1 0,-1 1 0,-3 3 0,3-3 0,0 1 0,2-2 0,3-4 0,1-1 0,-1-1 0,2 1 0,-3 1 0,2-1 0,-3 3 0,1 1 0,-1 4 0,-2-1 0,2-1 0,1-4 0,2-1 0,-1-2 0,1 3 0,-1 1 0,-1 1 0,1 2 0,0-3 0,0 3 0,-1-1 0,2 1 0,0 1 0,1-1 0,-2 2 0,2 1 0,-2-1 0,3 2 0,-2 3 0,-1 6 0,0 6 0,0 0 0,2-8 0,1-4 0,2-7 0,-2 2 0,3 1 0,-1 1 0,1 5 0,0 7 0,0 3 0,1 2 0,0-8 0,2-8 0,-3-6 0,3-2 0,-1 0 0,1 5 0,2 3 0,0 5 0,2 1 0,1 1 0,0-5 0,-1 0 0,3 0 0,-3 0 0,1-1 0,-1-2 0,-1-3 0,0-1 0,0 0 0,2 2 0,0 1 0,1 1 0,-1-3 0,-2-1 0,-1-5 0,-2 0 0,0-2 0,0 0 0,2 2 0,-2 0 0,3 3 0,-3 1 0,3 0 0,-3-2 0,3-2 0,-3-3 0,2-1 0,-2 0 0,0 2 0,0-2 0,2 4 0,1 3 0,2 1 0,1 2 0,2-1 0,0-2 0,-1 1 0,0-2 0,-2 1 0,1 0 0,0 3 0,1 1 0,-1 1 0,0 1 0,1-6 0,1 3 0,-2-4 0,2 2 0,0 0 0,0-2 0,2 4 0,5 0 0,1 1 0,3 1 0,-7-5 0,-5-5 0,-4-4 0,0-1 0,2 2 0,6 1 0,-1-1 0,4 0 0,1 0 0,0-2 0,4 2 0,-3-2 0,5 2 0,2-1 0,2 3 0,-1-4 0,-6 1 0,-5-2 0,-2 0 0,-5-1 0,3-1 0,-1 0 0,0 0 0,1 1 0,4 0 0,6 0 0,11-1 0,1 0 0,7 0 0,1 2 0,-2-2 0,-1 2 0,-4-2 0,-9 0 0,4 0 0,-8 0 0,-1 0 0,-3-1 0,-1 1 0,1-3 0,10 2 0,0 0 0,5 1 0,-5 0 0,10 0 0,-1-2 0,5-1 0,-3-1 0,-13 0 0,-5 2 0,-12 0 0,0 1 0,-6 0 0,3-1 0,-1 2 0,4-3 0,3 1 0,3-1 0,0 0 0,-2 0 0,-3 0 0,-1-1 0,1 1 0,-3 0 0,2-2 0,-1 2 0,4-3 0,2 1 0,2-1 0,1 1 0,-4 0 0,-1 2 0,-4 1 0,-1-1 0,2-1 0,0 0 0,5-5 0,-3 4 0,4-4 0,-3 1 0,2-1 0,0 1 0,-2 0 0,-2 2 0,0 0 0,-1-3 0,1 1 0,2-4 0,1-2 0,0 1 0,0-2 0,-4 3 0,-1 0 0,-1-1 0,-2 2 0,3 1 0,-2-1 0,0 0 0,2-1 0,-2 0 0,0-1 0,1 0 0,0-2 0,0-2 0,3-2 0,-1-3 0,4-4 0,0-4 0,1 0 0,3-3 0,-1 1 0,0 0 0,-3 1 0,-5 4 0,2 2 0,-4-3 0,5-2 0,-1-4 0,0 0 0,0-1 0,0 1 0,-2 0 0,1 1 0,-3 5 0,1-2 0,-3 2 0,0 0 0,-2 0 0,-2 6 0,0 2 0,1 2 0,0 1 0,0 1 0,-1-1 0,-1 2 0,0-2 0,-2-1 0,3-1 0,-5-3 0,3-1 0,-3 3 0,-1-7 0,-1 3 0,-3-6 0,-3-1 0,0 4 0,-1-2 0,0 4 0,4 2 0,-2 0 0,4 7 0,-4-6 0,4 4 0,-4-3 0,2 3 0,0 4 0,-1-3 0,0 2 0,1-2 0,0 3 0,0 1 0,2 1 0,-1 2 0,3 0 0,-5-1 0,3 0 0,-1 1 0,0-1 0,-1-1 0,-2-4 0,-6-7 0,1 1 0,-1 2 0,1 1 0,4 7 0,-1-2 0,3 3 0,4 0 0,-1 2 0,0 1 0,-1-1 0,-2 2 0,0-3 0,-3 0 0,1 0 0,-1 1 0,3 0 0,1 2 0,3-2 0,-2 3 0,1-5 0,-1 4 0,2-3 0,0 4 0,-2-5 0,-3 1 0,-7-4 0,-2-2 0,3 4 0,-1-2 0,8 8 0,1-2 0,-3 0 0,0-2 0,-3-1 0,2 0 0,-1 2 0,2 2 0,1 0 0,1 5 0,0-2 0,0 2 0,-2-3 0,-2 2 0,1 0 0,-2 1 0,1 1 0,1 0 0,-1 0 0,5 1 0,-4 0 0,2-1 0,-2 0 0,-1-2 0,-3 3 0,4-1 0,-5 1 0,1 0 0,-1 0 0,0 0 0,7 0 0,2 0 0,4 0 0,-1 0 0,3 0 0,-1 0 0,0 0 0,-1 0 0,-2 0 0,-1 0 0,2 0 0,0 0 0,5 1 0,-4-1 0,3 2 0,-6-2 0,-1 0 0,-2 0 0,0 0 0,-1 0 0,1 0 0,0 0 0,1 1 0,3-1 0,2 2 0,-8 6 0,3-3 0,-8 10 0,10-11 0,4 1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12:56.4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1358 114 24575,'-29'-13'0,"-1"2"0,-11-6 0,-5 2 0,1-2 0,-5 3 0,12 2 0,7 6 0,13 1 0,8 3 0,3 1 0,0 1 0,0 0 0,-2 0 0,0 0 0,-5 0 0,1 0 0,0 0 0,5 0 0,2 0 0,4 1 0,-2 1 0,2 2 0,1 2 0,-1 4 0,1 0 0,0 4 0,0-1 0,1 2 0,0-3 0,0 3 0,0-1 0,2 6 0,1 0 0,1 3 0,1-3 0,-3-6 0,2-1 0,-4-3 0,4 2 0,-3 0 0,1-1 0,-1 1 0,2-3 0,-3 0 0,3 1 0,-2 0 0,1 2 0,1 2 0,-3 2 0,1-2 0,-1-1 0,0-5 0,0 0 0,0-5 0,-2 0 0,0 0 0,-3-2 0,2 2 0,-2-3 0,-1 2 0,-5-2 0,-3 1 0,-6 0 0,-3 2 0,3-2 0,-4 3 0,8-1 0,-3 0 0,8-1 0,1 1 0,5 0 0,0 0 0,0 2 0,-1 0 0,-2 2 0,0 3 0,-1-1 0,1 1 0,0-1 0,4 2 0,-1 2 0,2 3 0,1-1 0,-1 3 0,3-4 0,-2 5 0,2-3 0,2 1 0,-1-2 0,4 2 0,0 1 0,1 1 0,-1-3 0,2 1 0,-2-3 0,4 1 0,-4 2 0,1 3 0,-1-2 0,0 6 0,2-6 0,-3 1 0,-2-8 0,-2-4 0,0-4 0,0 2 0,0-2 0,0 3 0,-1-1 0,-1-1 0,-1 2 0,-2-2 0,-1 1 0,-3 2 0,-5 1 0,-5 0 0,-3 2 0,2-3 0,1-1 0,6 0 0,-2-1 0,-1 0 0,2 1 0,-2 0 0,4 2 0,1 1 0,0 0 0,2 2 0,0-1 0,-2 4 0,-1 3 0,0 1 0,3 1 0,3-4 0,4-3 0,-1 0 0,3-2 0,-1 0 0,1 0 0,1-3 0,1 5 0,4-1 0,0 5 0,8 4 0,0-2 0,4 3 0,-1-5 0,2 0 0,0-3 0,0 1 0,2 1 0,-8-3 0,-1-2 0,-6-4 0,-4-3 0,2 2 0,-3 0 0,1-1 0,-2 2 0,2-1 0,-2 1 0,1 0 0,-2 3 0,-4 0 0,-7 5 0,-6-1 0,-14 7 0,-4-1 0,-10 7 0,2-4 0,2-1 0,-9 1 0,2-1 0,-6 0 0,5 1 0,15-4 0,4-1 0,9 1 0,5-3 0,2 0 0,5-1 0,2-3 0,-1 3 0,-1-1 0,-3 5 0,0 5 0,2 1 0,2 4 0,4-6 0,0-2 0,3-4 0,0-4 0,2-2 0,2-2 0,-1 0 0,3-1 0,3 2 0,1 1 0,6 2 0,5 2 0,6 5 0,12 4 0,-3-2 0,13 3 0,-16-8 0,-3-1 0,-14-6 0,-11-3 0,0-3 0,-3 0 0,3 5 0,-2 0 0,5 5 0,-2 3 0,3 2 0,-5-4 0,1 0 0,-3-5 0,0 2 0,-1-2 0,-1 4 0,-6 3 0,-3 2 0,-7 2 0,0 1 0,-4-1 0,3 0 0,-5 3 0,7-7 0,-1 0 0,7-4 0,2-2 0,-2 3 0,-2 1 0,-1 1 0,1 1 0,3-2 0,3 1 0,2 0 0,2-2 0,1-2 0,2-3 0,0-1 0,0 2 0,2 0 0,0 2 0,9 6 0,3-3 0,7 2 0,2-5 0,1-5 0,22 2 0,36-2 0,-30-1 0,2 1 0,2 0 0,-2-1 0,31 2 0,-45 0 0,-23-5 0,-16-1 0,-1 4 0,0 1 0,0 2 0,0 2 0,-1 1 0,0 3 0,-2 0 0,2-2 0,-3 3 0,0-1 0,-1 2 0,-2 5 0,-1-6 0,0 6 0,-3-6 0,2 1 0,-1-1 0,3-2 0,-2 2 0,3-1 0,-3 1 0,3-1 0,-2 1 0,1 1 0,-2 6 0,-3 4 0,4 9 0,-4-1 0,4 0 0,2-4 0,1-10 0,3-1 0,1-9 0,1-1 0,7-4 0,18 2 0,9 1 0,11 1 0,-14-1 0,-12-4 0,-12-1 0,-3 0 0,1 4 0,2 3 0,1 2 0,1-1 0,-1-1 0,-2-2 0,-1-2 0,-2 2 0,-1-2 0,-1 5 0,-1-2 0,0 2 0,0-2 0,0 1 0,0 0 0,0 2 0,0-4 0,0 4 0,0-3 0,0 3 0,0 2 0,0-1 0,0-1 0,0-2 0,0 2 0,1 3 0,0 7 0,2-3 0,-1 10 0,1-11 0,1 5 0,1-7 0,-1-6 0,0-1 0,-1-1 0,3-2 0,2 3 0,1-1 0,2 1 0,-1-2 0,1 0 0,0-5 0,5 2 0,4-2 0,16 0 0,4 2 0,5-4 0,-6 2 0,-14-2 0,-10 0 0,-10 0 0,-4 3 0,2 6 0,-2 7 0,0 6 0,-1 6 0,0-5 0,2 3 0,-2-7 0,1 0 0,1-6 0,-2-3 0,2-4 0,-2-1 0,0 1 0,1-1 0,-1 2 0,2 1 0,-2 4 0,1 8 0,3 5 0,2 11 0,2-2 0,4 5 0,-5-11 0,0-8 0,-4-10 0,-1-7 0,-1 0 0,2 0 0,-1 0 0,2 0 0,-2 0 0,2-1 0,-2-1 0,1-1 0,0 2 0,-1 0 0,1 5 0,-2 1 0,1 1 0,1-1 0,-3-4 0,1 1 0,1 5 0,0 4 0,1 7 0,0-2 0,0-1 0,-1-6 0,-1-4 0,-1-2 0,0-2 0,2-2 0,-2 2 0,1-2 0,-1 1 0,0 0 0,0 0 0,0-1 0,0-1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52:30.8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295 0 24575,'4'9'0,"-1"0"0,-2-4 0,0 3 0,0 3 0,0 1 0,0 3 0,2 0 0,-3-2 0,3 0 0,-3-3 0,2-2 0,-2 1 0,0-2 0,0 4 0,0-3 0,0 2 0,0-1 0,-2 1 0,0 1 0,0 2 0,1 0 0,-1 0 0,2-2 0,-3-2 0,3-2 0,-2-2 0,1 3 0,0 0 0,-2 0 0,3 0 0,-3-3 0,3 3 0,-3-1 0,2 2 0,-2 2 0,3-2 0,-3 0 0,3-2 0,-2-1 0,2 1 0,-1 1 0,-1 1 0,0 1 0,-1 3 0,3-3 0,-3 2 0,2-2 0,-2 3 0,1-3 0,1 1 0,-2-1 0,2-2 0,-2 1 0,1-1 0,0 2 0,-1-2 0,3 0 0,-1 0 0,-1-1 0,2 2 0,-2-1 0,1 1 0,0 0 0,-2-1 0,2 0 0,-1 2 0,-1-3 0,1 0 0,-1 1 0,-1-1 0,2 1 0,-1-2 0,1 1 0,-1-1 0,1-1 0,-1 3 0,0 0 0,-2 2 0,0 3 0,-3-3 0,3 1 0,-2-2 0,1 0 0,2-2 0,-2 0 0,1-1 0,-2 1 0,2-2 0,0-2 0,3 0 0,-2 0 0,-1 4 0,-5 2 0,0 0 0,-1 3 0,2-3 0,1 0 0,3-4 0,0 0 0,2-2 0,0 0 0,-1 2 0,3-2 0,-2-1 0,2 1 0,-2-3 0,3 3 0,-2-1 0,1 1 0,-1 0 0,-3 1 0,3-1 0,-2 0 0,2-1 0,-2 1 0,1 0 0,0 2 0,-1 0 0,2 0 0,1-7 0,1-6 0,0-4 0,1-5 0,0 3 0,0 3 0,-1 2 0,0 2 0,0-1 0,2 1 0,-2-1 0,1 2 0,-1-2 0,0 1 0,0-4 0,0 1 0,0-2 0,0 1 0,0 1 0,0 2 0,-1-3 0,1 1 0,-3-4 0,-1 0 0,2 1 0,-1 2 0,2 4 0,0-2 0,-2 3 0,3-2 0,-2 3 0,2-1 0,-1 2 0,1 0 0,0 3 0,6 8 0,-3-4 0,3 4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52:41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 24575,'5'-2'0,"0"1"0,-2 1 0,0 0 0,3 0 0,0 0 0,1 0 0,0 0 0,1 0 0,-3 0 0,1 0 0,-3 0 0,2 0 0,-1 0 0,2 0 0,-3 0 0,2 0 0,-2 0 0,-1-2 0,2 2 0,0-1 0,4 1 0,0 0 0,0 0 0,-1 0 0,-1-2 0,-3 2 0,2-2 0,0 2 0,-2 0 0,2 0 0,1-1 0,-2 0 0,2 0 0,-3 1 0,0 0 0,1 0 0,-1 0 0,1 0 0,3 0 0,3-2 0,-2 2 0,0-1 0,-3 1 0,-2 0 0,0 0 0,2 0 0,-2-2 0,2 2 0,-2-2 0,2 2 0,-2 0 0,5 0 0,-3 0 0,2 0 0,-3 0 0,0 0 0,-1 0 0,2 0 0,-2 0 0,2 0 0,-2 0 0,-1 0 0,-1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52:44.9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0 24575,'-2'11'0,"0"-1"0,2 3 0,2-2 0,0-1 0,-1 1 0,2-2 0,-2 2 0,1-3 0,0 4 0,1 0 0,1 2 0,-1-2 0,0 2 0,2-1 0,0 5 0,0 0 0,3 1 0,-1-3 0,2 0 0,-1-1 0,2-2 0,-3 0 0,0-4 0,0-1 0,-2 2 0,-1-3 0,0-1 0,-2 0 0,2 0 0,-1 1 0,4 3 0,-1-2 0,1 0 0,-1 0 0,-1-2 0,0 1 0,2-1 0,-1 2 0,6 0 0,-2 1 0,0-2 0,1 0 0,-4-2 0,-1 0 0,-3-2 0,0-1 0,-1 0 0,3 2 0,1 2 0,2 1 0,-1-1 0,1-1 0,-5-2 0,3 0 0,-2 1 0,1-3 0,-1 4 0,1-3 0,0 4 0,3 0 0,-1 3 0,2 0 0,1 1 0,1 0 0,1-4 0,-2 1 0,-3-6 0,-2 2 0,-2-1 0,2 1 0,0 2 0,1-2 0,-1 4 0,2-4 0,-4 0 0,2 0 0,-3-4 0,0-1 0,-1-6 0,2-2 0,-2-3 0,1 3 0,1 0 0,-3 5 0,2 1 0,-2 0 0,0-1 0,0 2 0,0-6 0,0 3 0,0-5 0,0 5 0,0 0 0,0 3 0,1 1 0,0-2 0,0-2 0,-1 0 0,0-4 0,2 2 0,-2-2 0,1 2 0,1-2 0,-2 3 0,2 1 0,-2 1 0,0 3 0,0 1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52:46.9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249 17 24575,'-46'-4'0,"8"0"0,-5-1 0,16 3 0,5 0 0,9 2 0,6 0 0,-2 0 0,2 2 0,-1-2 0,1 1 0,4-1 0,-2 0 0,0 0 0,1 0 0,1 0 0,2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57:01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918 0 24575,'-48'2'0,"8"-1"0,6 1 0,13-2 0,1 2 0,8-2 0,4 2 0,1-2 0,-1 2 0,-16 1 0,-3 5 0,-4-1 0,7 0 0,9-3 0,4 0 0,-3-1 0,3 1 0,-4 2 0,0 0 0,-1 1 0,-3-1 0,0 2 0,-3-4 0,-2 4 0,2-4 0,0 3 0,1-1 0,-1 4 0,-2 0 0,3 0 0,0 1 0,6-1 0,-2 1 0,1 1 0,4-1 0,-1 1 0,3-1 0,0 4 0,-3 1 0,-2 7 0,0-3 0,-3 3 0,6-4 0,-2 0 0,2 1 0,4-3 0,1 0 0,1-4 0,2 4 0,-2 1 0,2 1 0,0 11 0,-3-3 0,0 10 0,-2-5 0,2-4 0,2-1 0,2-7 0,1-1 0,-1 0 0,2-2 0,1 4 0,-2 4 0,1 3 0,-1-2 0,2-2 0,0-2 0,0-1 0,0 3 0,0 0 0,0 0 0,0-2 0,2 1 0,0-1 0,2 0 0,-2-1 0,2-2 0,-2 3 0,0 3 0,4 2 0,-5-1 0,4-2 0,-3-6 0,2 0 0,0 0 0,3-1 0,-2 2 0,4-5 0,-3 1 0,1-4 0,1 1 0,3 1 0,6 1 0,4 5 0,9 2 0,-3-1 0,8-1 0,2 2 0,8-2 0,2 3 0,-2-2 0,6 3 0,-4-4 0,6 2 0,-11-7 0,-10-4 0,-11-2 0,-5-4 0,0-2 0,3 1 0,6-2 0,6 1 0,4 0 0,-5 0 0,-3 0 0,-10 0 0,0 0 0,-1-2 0,-1 2 0,4-2 0,1 0 0,23 0 0,10-5 0,24 1 0,5-8 0,-10 5 0,-4-3 0,-26 0 0,-4 0 0,-14-2 0,-2 2 0,3-7 0,11-5 0,18-14 0,11-7 0,9-3 0,-17 11 0,-6 4 0,-20 10 0,-9 2 0,-8 1 0,-3 4 0,-3-1 0,2 0 0,-3 1 0,3-3 0,-2 3 0,3-7 0,-2-5 0,-1 0 0,0-2 0,-5 4 0,2 4 0,-5-3 0,2-2 0,0-3 0,-2-3 0,2-1 0,-2 1 0,0 0 0,-1 3 0,-2 5 0,1 3 0,-2 5 0,2-4 0,-3 1 0,0-4 0,-1 1 0,2 1 0,-2-3 0,0-3 0,-1 4 0,0-3 0,2 8 0,-2 1 0,2 3 0,0 3 0,1 2 0,2 1 0,-2 3 0,2-4 0,-4 2 0,-2-3 0,-2-1 0,-1-2 0,1 0 0,1 1 0,-3 1 0,4-1 0,-5 1 0,5 0 0,-2 2 0,1 1 0,-1 2 0,0 0 0,2 1 0,2 2 0,2-2 0,0 2 0,-1 0 0,-1-4 0,-2 4 0,0-4 0,0 2 0,1 0 0,-5 0 0,4 0 0,-3 0 0,4 0 0,0 0 0,-1-1 0,0-1 0,-5-4 0,1 2 0,-3-3 0,-3-1 0,1 0 0,-3-4 0,0 6 0,4-2 0,3 4 0,3 2 0,-1-3 0,-1 3 0,-3-4 0,-1 2 0,2-1 0,-3-3 0,1-2 0,-4 0 0,6 2 0,1 2 0,7 4 0,-2 1 0,2-1 0,-1 1 0,0 0 0,2 3 0,1 0 0,0 2 0,-2-4 0,0 2 0,-3-4 0,-1 2 0,-2 2 0,4-2 0,-3 2 0,5 0 0,-4-2 0,1 2 0,0 0 0,2-1 0,1 2 0,0-1 0,0 1 0,-3 0 0,1-2 0,-4 2 0,6-1 0,-3 2 0,-1-1 0,0-2 0,-7 1 0,3 0 0,0 1 0,5 0 0,3-1 0,2 2 0,0 0 0,0 0 0,-3 0 0,-7 6 0,-11-3 0,11 3 0,-3-4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57:24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0 221 24575,'15'-2'0,"9"-2"0,9 3 0,9-1 0,3 2 0,26-2 0,-22 1 0,26-1 0,14 6 0,-24-2 0,27 4 0,-41-5 0,-8 1 0,11-4 0,-5 1 0,7-4 0,3 5 0,0-3 0,9 6 0,-3-2 0,-1 3 0,-6-3 0,1 4 0,-2-2 0,2 0 0,-7 1 0,3-3 0,14 1 0,14 1 0,16 1 0,-10 2 0,-8-3 0,-21 2 0,-8-2 0,-10 0 0,-8-1 0,5 0 0,1-1 0,19 4 0,1 0 0,-6-1 0,-3 3 0,-16-5 0,-8 1 0,-6-1 0,-10-2 0,-2 0 0,2 0 0,1 2 0,14-2 0,-2 4 0,4-4 0,-6 2 0,-9-2 0,-1 0 0,-3 0 0,1 0 0,8 0 0,4 0 0,2 0 0,-1 0 0,-13 0 0,-1 0 0,-2 0 0,3 0 0,10 0 0,7 0 0,5 0 0,-1 2 0,-9-2 0,-7 2 0,-6-2 0,4 0 0,3 2 0,15-2 0,-4 2 0,0-2 0,-13 0 0,-10 0 0,-8-7 0,-1 2 0,-4-8 0,4 3 0,0 0 0,-1 1 0,4 3 0,-4 0 0,4 2 0,-2 0 0,2-2 0,-2 0 0,0 0 0,0-1 0,-2 1 0,2-2 0,0-1 0,-3-3 0,-1 2 0,-2-3 0,1 5 0,1-2 0,2 1 0,0 2 0,2 0 0,0 5 0,0-2 0,0 4 0,-2-6 0,-1 0 0,-3 0 0,0-3 0,2 6 0,2-2 0,-1-2 0,-1-5 0,-2-4 0,-1-3 0,3 6 0,2 6 0,16 28 0,13 5 0,9 16 0,6-4 0,-12-10 0,-1 0 0,-8-6 0,-3-6 0,-6-1 0,1-5 0,-2 2 0,3-1 0,-2 2 0,3-2 0,-5-1 0,2-2 0,-5-5 0,-1-1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7T03:57:26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465 1 24575,'-22'10'0,"-3"1"0,-3-6 0,2 1 0,4-2 0,8-2 0,3 0 0,5-2 0,0 0 0,2 0 0,-5 1 0,-3 2 0,-8 0 0,-5 3 0,-12 4 0,0 0 0,-1 2 0,10-6 0,13 0 0,4-4 0,7 0 0,0-1 0,1 0 0,-1 2 0,-2 1 0,0 2 0,0 0 0,-2 1 0,4-1 0,-2 2 0,4-2 0,-1-2 0,0 1 0,1-3 0,-1 5 0,2-2 0,-2-2 0,4 2 0,-2-4 0,2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26">
            <a:extLst>
              <a:ext uri="{FF2B5EF4-FFF2-40B4-BE49-F238E27FC236}">
                <a16:creationId xmlns:a16="http://schemas.microsoft.com/office/drawing/2014/main" id="{D390AC94-0B2C-BD4D-A442-7F4E20893C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1027">
            <a:extLst>
              <a:ext uri="{FF2B5EF4-FFF2-40B4-BE49-F238E27FC236}">
                <a16:creationId xmlns:a16="http://schemas.microsoft.com/office/drawing/2014/main" id="{DC7534BE-7771-C44A-A712-ABA5259D09D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1028">
            <a:extLst>
              <a:ext uri="{FF2B5EF4-FFF2-40B4-BE49-F238E27FC236}">
                <a16:creationId xmlns:a16="http://schemas.microsoft.com/office/drawing/2014/main" id="{17CFD496-D0E2-034F-9680-0960D8B1349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1029">
            <a:extLst>
              <a:ext uri="{FF2B5EF4-FFF2-40B4-BE49-F238E27FC236}">
                <a16:creationId xmlns:a16="http://schemas.microsoft.com/office/drawing/2014/main" id="{BE01803E-0ED5-134E-9A8B-58172B7D968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1030">
            <a:extLst>
              <a:ext uri="{FF2B5EF4-FFF2-40B4-BE49-F238E27FC236}">
                <a16:creationId xmlns:a16="http://schemas.microsoft.com/office/drawing/2014/main" id="{DD745680-FE35-0244-84E2-9173C58AECB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1031">
            <a:extLst>
              <a:ext uri="{FF2B5EF4-FFF2-40B4-BE49-F238E27FC236}">
                <a16:creationId xmlns:a16="http://schemas.microsoft.com/office/drawing/2014/main" id="{EAFC2983-6C12-A842-BC95-B19AC50FA1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fld id="{A0DC67B7-B4A9-144A-A97D-4109BC5BF4A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31">
            <a:extLst>
              <a:ext uri="{FF2B5EF4-FFF2-40B4-BE49-F238E27FC236}">
                <a16:creationId xmlns:a16="http://schemas.microsoft.com/office/drawing/2014/main" id="{C69002E1-5661-C64F-8AE1-2A060E2E57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7B62FA8-C34F-7044-BD82-1A0A2A8C8AD7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01578F3-41A4-864F-958C-11DBD187E7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>
            <a:extLst>
              <a:ext uri="{FF2B5EF4-FFF2-40B4-BE49-F238E27FC236}">
                <a16:creationId xmlns:a16="http://schemas.microsoft.com/office/drawing/2014/main" id="{A63C1C84-671F-B747-A8EE-3F3124E602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033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1556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8421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031">
            <a:extLst>
              <a:ext uri="{FF2B5EF4-FFF2-40B4-BE49-F238E27FC236}">
                <a16:creationId xmlns:a16="http://schemas.microsoft.com/office/drawing/2014/main" id="{3524819E-98D8-A44B-AD69-D8524473A0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50EAD70-EBF5-6646-8163-CAA46880AC8E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5C79B3FE-CE79-9A42-96E0-C904290B96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00099" name="Rectangle 3">
            <a:extLst>
              <a:ext uri="{FF2B5EF4-FFF2-40B4-BE49-F238E27FC236}">
                <a16:creationId xmlns:a16="http://schemas.microsoft.com/office/drawing/2014/main" id="{26D890DB-A871-6347-A299-7317697E91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031">
            <a:extLst>
              <a:ext uri="{FF2B5EF4-FFF2-40B4-BE49-F238E27FC236}">
                <a16:creationId xmlns:a16="http://schemas.microsoft.com/office/drawing/2014/main" id="{F1E842B9-F192-A94D-A7F8-31E07DAAC4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E093A26-7590-5E4C-B28C-9A9B67E6FB5F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CA3C6D6B-6482-424D-8F5E-BC010EC4DB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898051" name="Rectangle 3">
            <a:extLst>
              <a:ext uri="{FF2B5EF4-FFF2-40B4-BE49-F238E27FC236}">
                <a16:creationId xmlns:a16="http://schemas.microsoft.com/office/drawing/2014/main" id="{C5AFC0BC-C06A-C249-A94B-1A3B12074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031">
            <a:extLst>
              <a:ext uri="{FF2B5EF4-FFF2-40B4-BE49-F238E27FC236}">
                <a16:creationId xmlns:a16="http://schemas.microsoft.com/office/drawing/2014/main" id="{AC7C957D-8CEF-3F44-AED1-0466321430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ED6A7DB-AFF5-C34D-BA39-DA3D3D7B6514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8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0768279D-FC1B-E148-9694-E1A585D7A5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596FD65-8C8E-EF4F-AC15-0E21677D7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031">
            <a:extLst>
              <a:ext uri="{FF2B5EF4-FFF2-40B4-BE49-F238E27FC236}">
                <a16:creationId xmlns:a16="http://schemas.microsoft.com/office/drawing/2014/main" id="{98B40BEE-C70D-3F4F-9AF7-26FA66088F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6B2A174-6ABC-2A4C-BCD8-BC72AC45DFC1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9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89F83407-D33C-7643-AFD0-F32A08E07C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14435" name="Rectangle 3">
            <a:extLst>
              <a:ext uri="{FF2B5EF4-FFF2-40B4-BE49-F238E27FC236}">
                <a16:creationId xmlns:a16="http://schemas.microsoft.com/office/drawing/2014/main" id="{1A9BB305-AC70-D748-9913-2A8C7CE439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031">
            <a:extLst>
              <a:ext uri="{FF2B5EF4-FFF2-40B4-BE49-F238E27FC236}">
                <a16:creationId xmlns:a16="http://schemas.microsoft.com/office/drawing/2014/main" id="{B46BBFAD-D21F-E441-9FA6-80DEB0B9EB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7B7A8B3-053B-294A-A2BF-29D96C4797C9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10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B39197AC-DEF6-234B-80C6-8283A16ACD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16483" name="Rectangle 3">
            <a:extLst>
              <a:ext uri="{FF2B5EF4-FFF2-40B4-BE49-F238E27FC236}">
                <a16:creationId xmlns:a16="http://schemas.microsoft.com/office/drawing/2014/main" id="{5B01F0BE-4769-324F-B8D1-580E7C3DC8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031">
            <a:extLst>
              <a:ext uri="{FF2B5EF4-FFF2-40B4-BE49-F238E27FC236}">
                <a16:creationId xmlns:a16="http://schemas.microsoft.com/office/drawing/2014/main" id="{896CBBF3-513E-5B41-BA88-6146014053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2B16E63-D590-2E41-BFFF-EBF48E2F5D8A}" type="slidenum">
              <a:rPr lang="en-US" altLang="en-US" sz="1200" b="0">
                <a:solidFill>
                  <a:srgbClr val="000000"/>
                </a:solidFill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11</a:t>
            </a:fld>
            <a:endParaRPr lang="en-US" altLang="en-US" sz="12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AE56228F-8CED-064C-BC68-DE25E10DC3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 w="12700"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BC1682E1-BCF3-094D-A0DD-75FC8DECC3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693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031">
            <a:extLst>
              <a:ext uri="{FF2B5EF4-FFF2-40B4-BE49-F238E27FC236}">
                <a16:creationId xmlns:a16="http://schemas.microsoft.com/office/drawing/2014/main" id="{896CBBF3-513E-5B41-BA88-6146014053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2B16E63-D590-2E41-BFFF-EBF48E2F5D8A}" type="slidenum">
              <a:rPr lang="en-US" altLang="en-US" sz="1200" b="0">
                <a:solidFill>
                  <a:srgbClr val="000000"/>
                </a:solidFill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12</a:t>
            </a:fld>
            <a:endParaRPr lang="en-US" altLang="en-US" sz="12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AE56228F-8CED-064C-BC68-DE25E10DC3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 w="12700"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BC1682E1-BCF3-094D-A0DD-75FC8DECC3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031">
            <a:extLst>
              <a:ext uri="{FF2B5EF4-FFF2-40B4-BE49-F238E27FC236}">
                <a16:creationId xmlns:a16="http://schemas.microsoft.com/office/drawing/2014/main" id="{896CBBF3-513E-5B41-BA88-6146014053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2B16E63-D590-2E41-BFFF-EBF48E2F5D8A}" type="slidenum">
              <a:rPr lang="en-US" altLang="en-US" sz="1200" b="0">
                <a:solidFill>
                  <a:srgbClr val="000000"/>
                </a:solidFill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13</a:t>
            </a:fld>
            <a:endParaRPr lang="en-US" altLang="en-US" sz="12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AE56228F-8CED-064C-BC68-DE25E10DC3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 w="12700"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BC1682E1-BCF3-094D-A0DD-75FC8DECC3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6552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031">
            <a:extLst>
              <a:ext uri="{FF2B5EF4-FFF2-40B4-BE49-F238E27FC236}">
                <a16:creationId xmlns:a16="http://schemas.microsoft.com/office/drawing/2014/main" id="{FADFCEC4-686B-1B4C-AC56-C0D0901AE3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2AE2295-9EED-FC42-B7FE-DBBD0C576F38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14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55EBD3E1-3A7A-CC47-9A52-DCEFC84163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ACA000C0-C1DB-274C-9B60-5FEE24A86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9877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031">
            <a:extLst>
              <a:ext uri="{FF2B5EF4-FFF2-40B4-BE49-F238E27FC236}">
                <a16:creationId xmlns:a16="http://schemas.microsoft.com/office/drawing/2014/main" id="{A4085B73-01EE-8E43-B213-7C71791E7E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DE1AE63-4F97-9D41-8B8F-2B474D894683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15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EE39D4E2-B143-B54E-9403-D0A25FD62A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DBA958A9-8BBD-3F4F-A8D6-0EE247D48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031">
            <a:extLst>
              <a:ext uri="{FF2B5EF4-FFF2-40B4-BE49-F238E27FC236}">
                <a16:creationId xmlns:a16="http://schemas.microsoft.com/office/drawing/2014/main" id="{972053D3-66F8-9A42-9A19-D6ED9D7AA8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2E57864-F6A0-ED4C-BE89-DF8692188116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16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A061DC01-B581-1743-803B-BD340821F9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926723" name="Rectangle 3">
            <a:extLst>
              <a:ext uri="{FF2B5EF4-FFF2-40B4-BE49-F238E27FC236}">
                <a16:creationId xmlns:a16="http://schemas.microsoft.com/office/drawing/2014/main" id="{7A3DE141-C1D7-4E48-8A02-9B3AF1FD6A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031">
            <a:extLst>
              <a:ext uri="{FF2B5EF4-FFF2-40B4-BE49-F238E27FC236}">
                <a16:creationId xmlns:a16="http://schemas.microsoft.com/office/drawing/2014/main" id="{7850812A-1966-CD40-BF7A-E6DF2B7D03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3A74AA5-A85E-324B-88DA-444E3DE5AE3D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17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4C09D87A-1E65-FD45-8C0F-1B8E46C2E8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059843" name="Rectangle 3">
            <a:extLst>
              <a:ext uri="{FF2B5EF4-FFF2-40B4-BE49-F238E27FC236}">
                <a16:creationId xmlns:a16="http://schemas.microsoft.com/office/drawing/2014/main" id="{01043D53-11C6-264E-936D-D7B12CDD68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031">
            <a:extLst>
              <a:ext uri="{FF2B5EF4-FFF2-40B4-BE49-F238E27FC236}">
                <a16:creationId xmlns:a16="http://schemas.microsoft.com/office/drawing/2014/main" id="{333F520C-64E6-4F45-AC82-F4381062D7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0089449-1C12-1A47-8D02-E02C5DFF1CC0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18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80452E31-FB37-CB40-9BB8-ABED149640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1061891" name="Rectangle 3">
            <a:extLst>
              <a:ext uri="{FF2B5EF4-FFF2-40B4-BE49-F238E27FC236}">
                <a16:creationId xmlns:a16="http://schemas.microsoft.com/office/drawing/2014/main" id="{FCE6F3B5-BD36-674F-BF54-C4FC503E0A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031">
            <a:extLst>
              <a:ext uri="{FF2B5EF4-FFF2-40B4-BE49-F238E27FC236}">
                <a16:creationId xmlns:a16="http://schemas.microsoft.com/office/drawing/2014/main" id="{C0F63D94-1CA0-D341-8DB9-58CF0BE288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217AC6F-A53A-4846-98A5-543943F4A64C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19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6585A9E9-142C-E349-996B-0BBA8FB90E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32867" name="Rectangle 3">
            <a:extLst>
              <a:ext uri="{FF2B5EF4-FFF2-40B4-BE49-F238E27FC236}">
                <a16:creationId xmlns:a16="http://schemas.microsoft.com/office/drawing/2014/main" id="{1A5A94A4-2CA5-0749-A0C3-8B36319ACA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031">
            <a:extLst>
              <a:ext uri="{FF2B5EF4-FFF2-40B4-BE49-F238E27FC236}">
                <a16:creationId xmlns:a16="http://schemas.microsoft.com/office/drawing/2014/main" id="{28514474-352B-F549-B15F-B633F247C9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F858372-BBA9-AE49-861A-CFDFD25D8DCC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20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23DF8B4B-C74D-1D49-8EB2-4BF32AFDAC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>
            <a:extLst>
              <a:ext uri="{FF2B5EF4-FFF2-40B4-BE49-F238E27FC236}">
                <a16:creationId xmlns:a16="http://schemas.microsoft.com/office/drawing/2014/main" id="{BE8573DD-BE23-6049-AE9E-E8CC292AC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031">
            <a:extLst>
              <a:ext uri="{FF2B5EF4-FFF2-40B4-BE49-F238E27FC236}">
                <a16:creationId xmlns:a16="http://schemas.microsoft.com/office/drawing/2014/main" id="{D985DF2A-57A9-EB4C-9D96-392055BC9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9FD53CD-99E7-FA4B-8F04-4B82747677A4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21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445CCAA3-57CE-B741-8D96-72B6966180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30BB3464-0888-3645-84A0-42C2736DD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b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</a:b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031">
            <a:extLst>
              <a:ext uri="{FF2B5EF4-FFF2-40B4-BE49-F238E27FC236}">
                <a16:creationId xmlns:a16="http://schemas.microsoft.com/office/drawing/2014/main" id="{267CE52B-2AF3-4D47-9A68-EAA3F7C44E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D397263-A3C3-454D-A68D-8657F8608841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22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03D60864-7980-B54A-90C2-7F8A989D84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8275" name="Rectangle 3">
            <a:extLst>
              <a:ext uri="{FF2B5EF4-FFF2-40B4-BE49-F238E27FC236}">
                <a16:creationId xmlns:a16="http://schemas.microsoft.com/office/drawing/2014/main" id="{FC0F7F76-DF5D-D440-8F84-64A4E27DF4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031">
            <a:extLst>
              <a:ext uri="{FF2B5EF4-FFF2-40B4-BE49-F238E27FC236}">
                <a16:creationId xmlns:a16="http://schemas.microsoft.com/office/drawing/2014/main" id="{BCB83DFA-BB31-0B4B-A175-46FD3DB9F3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2D24FE0-4E5D-E94F-95EA-C546C8D5AA32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23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6908EC34-ED31-474B-8845-966C25D85A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22627" name="Rectangle 3">
            <a:extLst>
              <a:ext uri="{FF2B5EF4-FFF2-40B4-BE49-F238E27FC236}">
                <a16:creationId xmlns:a16="http://schemas.microsoft.com/office/drawing/2014/main" id="{AB5ED5B6-2A4F-8842-983C-19780A13F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031">
            <a:extLst>
              <a:ext uri="{FF2B5EF4-FFF2-40B4-BE49-F238E27FC236}">
                <a16:creationId xmlns:a16="http://schemas.microsoft.com/office/drawing/2014/main" id="{2892B61F-B1AB-1D4A-BE32-ACC3AF426D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110FECD-850E-3448-B57E-9333439D7E7D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24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41B13E5F-75B6-8242-B707-253929AD4A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34915" name="Rectangle 3">
            <a:extLst>
              <a:ext uri="{FF2B5EF4-FFF2-40B4-BE49-F238E27FC236}">
                <a16:creationId xmlns:a16="http://schemas.microsoft.com/office/drawing/2014/main" id="{AEDA6D57-FBE8-B348-A958-C4F56E3E56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1031">
            <a:extLst>
              <a:ext uri="{FF2B5EF4-FFF2-40B4-BE49-F238E27FC236}">
                <a16:creationId xmlns:a16="http://schemas.microsoft.com/office/drawing/2014/main" id="{5102BC7E-1137-BB4D-9F1B-888FBC721D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A761F74-CF04-4E42-9AC5-81821BC2C9A9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25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B5DC31AA-9B87-6447-85DF-E26849800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49251" name="Rectangle 3">
            <a:extLst>
              <a:ext uri="{FF2B5EF4-FFF2-40B4-BE49-F238E27FC236}">
                <a16:creationId xmlns:a16="http://schemas.microsoft.com/office/drawing/2014/main" id="{AE901E64-059F-D348-8F9E-106D562FFC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1031">
            <a:extLst>
              <a:ext uri="{FF2B5EF4-FFF2-40B4-BE49-F238E27FC236}">
                <a16:creationId xmlns:a16="http://schemas.microsoft.com/office/drawing/2014/main" id="{8199C099-22E0-FA40-AAD0-DCF78D94D0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B853D61-1D6B-2243-9F54-6EC22547E4CA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26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9D9C10F0-7422-8241-BCED-570E76012A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55395" name="Rectangle 3">
            <a:extLst>
              <a:ext uri="{FF2B5EF4-FFF2-40B4-BE49-F238E27FC236}">
                <a16:creationId xmlns:a16="http://schemas.microsoft.com/office/drawing/2014/main" id="{38E63C03-D5A1-CD48-9AA6-20A1E0DBC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031">
            <a:extLst>
              <a:ext uri="{FF2B5EF4-FFF2-40B4-BE49-F238E27FC236}">
                <a16:creationId xmlns:a16="http://schemas.microsoft.com/office/drawing/2014/main" id="{A7F445B6-F672-7640-AAED-59AC9C20EB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930BB7E-5521-9C47-AE50-79F28674962C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27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614AE2C8-F795-4745-BD01-3A135637EA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73827" name="Rectangle 3">
            <a:extLst>
              <a:ext uri="{FF2B5EF4-FFF2-40B4-BE49-F238E27FC236}">
                <a16:creationId xmlns:a16="http://schemas.microsoft.com/office/drawing/2014/main" id="{6241F42D-20BA-024C-BCF1-4D2AEF464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1031">
            <a:extLst>
              <a:ext uri="{FF2B5EF4-FFF2-40B4-BE49-F238E27FC236}">
                <a16:creationId xmlns:a16="http://schemas.microsoft.com/office/drawing/2014/main" id="{638E8CBB-A0C7-2246-B0B3-BEBAA5BADF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F549AEE-DCF1-E640-BD90-427446A2A61B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28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BB14FED6-B90F-6840-BE52-EED8BBC13C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1299" name="Rectangle 3">
            <a:extLst>
              <a:ext uri="{FF2B5EF4-FFF2-40B4-BE49-F238E27FC236}">
                <a16:creationId xmlns:a16="http://schemas.microsoft.com/office/drawing/2014/main" id="{848A807F-675C-E14C-B688-7265B03565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1031">
            <a:extLst>
              <a:ext uri="{FF2B5EF4-FFF2-40B4-BE49-F238E27FC236}">
                <a16:creationId xmlns:a16="http://schemas.microsoft.com/office/drawing/2014/main" id="{F9E67A4D-36D0-6940-96E0-9494577A48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23329DB-6D75-2343-86F8-2E5D74C50C02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29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5D831CD4-36F7-C74C-B364-67757C4739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3347" name="Rectangle 3">
            <a:extLst>
              <a:ext uri="{FF2B5EF4-FFF2-40B4-BE49-F238E27FC236}">
                <a16:creationId xmlns:a16="http://schemas.microsoft.com/office/drawing/2014/main" id="{E966E99A-B60E-4745-A221-08A749F8FA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031">
            <a:extLst>
              <a:ext uri="{FF2B5EF4-FFF2-40B4-BE49-F238E27FC236}">
                <a16:creationId xmlns:a16="http://schemas.microsoft.com/office/drawing/2014/main" id="{4BF636B2-BC69-4C4C-869A-675F1DB223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124A129-BE4D-694C-A88B-5CD2A155B810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30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79F5AC33-FEB3-424D-B835-69F2EAF379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64E50A50-550E-1344-859D-5900A90DE3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1031">
            <a:extLst>
              <a:ext uri="{FF2B5EF4-FFF2-40B4-BE49-F238E27FC236}">
                <a16:creationId xmlns:a16="http://schemas.microsoft.com/office/drawing/2014/main" id="{C581951E-B0A1-EC4D-B486-F7935F79AB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BA4E60E-F454-D943-998A-A6E77855CEA0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31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1181CC85-C2DE-D84D-85AA-C4501858A7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7923" name="Rectangle 3">
            <a:extLst>
              <a:ext uri="{FF2B5EF4-FFF2-40B4-BE49-F238E27FC236}">
                <a16:creationId xmlns:a16="http://schemas.microsoft.com/office/drawing/2014/main" id="{2F6F35DF-CBA9-9A4F-BB0B-7D9B24CC64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031">
            <a:extLst>
              <a:ext uri="{FF2B5EF4-FFF2-40B4-BE49-F238E27FC236}">
                <a16:creationId xmlns:a16="http://schemas.microsoft.com/office/drawing/2014/main" id="{CA4E3ACB-9731-B14D-AC82-DB9C2E758A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FF62948-89FD-2440-80F4-D6481C6687EB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32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F1D3A374-AD16-204C-8DA2-BF6E6D8377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1539" name="Rectangle 3">
            <a:extLst>
              <a:ext uri="{FF2B5EF4-FFF2-40B4-BE49-F238E27FC236}">
                <a16:creationId xmlns:a16="http://schemas.microsoft.com/office/drawing/2014/main" id="{2BF208BE-96D6-F844-918D-C701B0A185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031">
            <a:extLst>
              <a:ext uri="{FF2B5EF4-FFF2-40B4-BE49-F238E27FC236}">
                <a16:creationId xmlns:a16="http://schemas.microsoft.com/office/drawing/2014/main" id="{C0878350-8A83-E649-BD03-8D1EE316B3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8E4903A1-DF98-144E-8646-B8BB1B223802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33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D3B791FF-2B60-9249-8DFE-7021B902F5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69731" name="Rectangle 3">
            <a:extLst>
              <a:ext uri="{FF2B5EF4-FFF2-40B4-BE49-F238E27FC236}">
                <a16:creationId xmlns:a16="http://schemas.microsoft.com/office/drawing/2014/main" id="{A685A149-6F92-6C46-BFB0-482764EF6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031">
            <a:extLst>
              <a:ext uri="{FF2B5EF4-FFF2-40B4-BE49-F238E27FC236}">
                <a16:creationId xmlns:a16="http://schemas.microsoft.com/office/drawing/2014/main" id="{91D13C2C-3188-264D-BD96-0EFC4BC443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25B09B9-F8EF-B141-8A68-BF94D12B7742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34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78BA626A-1F66-2C47-88B5-4FEF629EB6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71779" name="Rectangle 3">
            <a:extLst>
              <a:ext uri="{FF2B5EF4-FFF2-40B4-BE49-F238E27FC236}">
                <a16:creationId xmlns:a16="http://schemas.microsoft.com/office/drawing/2014/main" id="{E55C08D0-AFFF-4840-AA76-28B11643E3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1031">
            <a:extLst>
              <a:ext uri="{FF2B5EF4-FFF2-40B4-BE49-F238E27FC236}">
                <a16:creationId xmlns:a16="http://schemas.microsoft.com/office/drawing/2014/main" id="{07C00750-A3D4-6047-BAD3-5ADC0C78AA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563C7E8-E136-484A-B19A-2D300E09048A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35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85382360-3339-BC47-A240-BD0CE4C632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79971" name="Rectangle 3">
            <a:extLst>
              <a:ext uri="{FF2B5EF4-FFF2-40B4-BE49-F238E27FC236}">
                <a16:creationId xmlns:a16="http://schemas.microsoft.com/office/drawing/2014/main" id="{4ACD356A-F64E-5F43-9A8B-B441D26F7C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1031">
            <a:extLst>
              <a:ext uri="{FF2B5EF4-FFF2-40B4-BE49-F238E27FC236}">
                <a16:creationId xmlns:a16="http://schemas.microsoft.com/office/drawing/2014/main" id="{392ADCE6-2BC9-774C-9ACD-5D4084BFE3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4EFB34F-EE29-B744-AAC0-010BB5872FBE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36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F4DD9B3E-7459-8A4C-AFAF-530AD106D3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BDC6ADED-FECE-554C-ACFA-FBA5C2716D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1031">
            <a:extLst>
              <a:ext uri="{FF2B5EF4-FFF2-40B4-BE49-F238E27FC236}">
                <a16:creationId xmlns:a16="http://schemas.microsoft.com/office/drawing/2014/main" id="{966D7C24-CEE6-EC4B-B711-04DA6A7723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8915C0DC-78E9-6047-98FD-7F9409F27465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37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A2C47A1A-F913-F847-B563-5CC26ED7A8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053699" name="Rectangle 3">
            <a:extLst>
              <a:ext uri="{FF2B5EF4-FFF2-40B4-BE49-F238E27FC236}">
                <a16:creationId xmlns:a16="http://schemas.microsoft.com/office/drawing/2014/main" id="{620E6CC3-B8A5-834C-AE50-BE995BD51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1031">
            <a:extLst>
              <a:ext uri="{FF2B5EF4-FFF2-40B4-BE49-F238E27FC236}">
                <a16:creationId xmlns:a16="http://schemas.microsoft.com/office/drawing/2014/main" id="{B1CE1381-EB28-6342-B491-430F9E513C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A804CFD-7AFA-5548-8FA8-3E75454A196D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38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1EFB669A-2521-EA4A-92CC-2040F440B8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88163" name="Rectangle 3">
            <a:extLst>
              <a:ext uri="{FF2B5EF4-FFF2-40B4-BE49-F238E27FC236}">
                <a16:creationId xmlns:a16="http://schemas.microsoft.com/office/drawing/2014/main" id="{3ACE3ADA-CDB2-7448-9E82-1AB0BD354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1031">
            <a:extLst>
              <a:ext uri="{FF2B5EF4-FFF2-40B4-BE49-F238E27FC236}">
                <a16:creationId xmlns:a16="http://schemas.microsoft.com/office/drawing/2014/main" id="{366380EB-0D25-984E-9052-1A8660B87E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EFBC453-E168-1042-B5C7-A56C0416E3EF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39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B2C356D4-F497-954E-8D7E-578AC726F4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6291" name="Rectangle 3">
            <a:extLst>
              <a:ext uri="{FF2B5EF4-FFF2-40B4-BE49-F238E27FC236}">
                <a16:creationId xmlns:a16="http://schemas.microsoft.com/office/drawing/2014/main" id="{BA088233-8C4A-014B-AE9B-DACC8A4FBB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1031">
            <a:extLst>
              <a:ext uri="{FF2B5EF4-FFF2-40B4-BE49-F238E27FC236}">
                <a16:creationId xmlns:a16="http://schemas.microsoft.com/office/drawing/2014/main" id="{8E643EC3-5B0A-3647-A3A3-BAA44CB50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1F68F56-C2C6-E149-970B-092D0740A067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40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62A54576-2FDB-7B40-A7F0-43377FD2C6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45042508-16BC-1E4D-B431-3B6533B67F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s. </a:t>
            </a: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1031">
            <a:extLst>
              <a:ext uri="{FF2B5EF4-FFF2-40B4-BE49-F238E27FC236}">
                <a16:creationId xmlns:a16="http://schemas.microsoft.com/office/drawing/2014/main" id="{13E5B3DD-968D-F141-87FC-96F7F63A6E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BD14750-B67F-7E49-BD0D-6DB2EE84EADD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41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E3BD55CC-C1B2-6C44-A03A-1246061B59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90211" name="Rectangle 3">
            <a:extLst>
              <a:ext uri="{FF2B5EF4-FFF2-40B4-BE49-F238E27FC236}">
                <a16:creationId xmlns:a16="http://schemas.microsoft.com/office/drawing/2014/main" id="{FB70E02C-C548-4A45-83CD-DF9631570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1031">
            <a:extLst>
              <a:ext uri="{FF2B5EF4-FFF2-40B4-BE49-F238E27FC236}">
                <a16:creationId xmlns:a16="http://schemas.microsoft.com/office/drawing/2014/main" id="{5E934F93-92B8-B14B-A461-03462FC89C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56AFD8E-5F68-A64C-854A-A2F92A2A15B2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42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70DCC034-719D-C649-879F-ED380D8F5C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92259" name="Rectangle 3">
            <a:extLst>
              <a:ext uri="{FF2B5EF4-FFF2-40B4-BE49-F238E27FC236}">
                <a16:creationId xmlns:a16="http://schemas.microsoft.com/office/drawing/2014/main" id="{8FD23389-E614-6147-997D-D10513B755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1031">
            <a:extLst>
              <a:ext uri="{FF2B5EF4-FFF2-40B4-BE49-F238E27FC236}">
                <a16:creationId xmlns:a16="http://schemas.microsoft.com/office/drawing/2014/main" id="{846B50C5-6F96-0643-9C72-A98ECEB155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CA96B9D-1A06-7845-8797-9917CA0343B3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43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93E882CF-46FF-9940-BED5-73C76A08B5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C0B4ACB9-9A4D-B24E-82B2-9A238D9E5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1031">
            <a:extLst>
              <a:ext uri="{FF2B5EF4-FFF2-40B4-BE49-F238E27FC236}">
                <a16:creationId xmlns:a16="http://schemas.microsoft.com/office/drawing/2014/main" id="{0F92BC3C-9282-334F-A9FF-0497229A8A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3C2B145-FD59-8143-91D5-1027379AC0F2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44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AE58F7CD-29D3-7141-B1D0-521B5AE51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000451" name="Rectangle 3">
            <a:extLst>
              <a:ext uri="{FF2B5EF4-FFF2-40B4-BE49-F238E27FC236}">
                <a16:creationId xmlns:a16="http://schemas.microsoft.com/office/drawing/2014/main" id="{A5F02B47-E979-2449-8904-F4F07EAA1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1031">
            <a:extLst>
              <a:ext uri="{FF2B5EF4-FFF2-40B4-BE49-F238E27FC236}">
                <a16:creationId xmlns:a16="http://schemas.microsoft.com/office/drawing/2014/main" id="{F2EAFF5F-4D76-9348-83E0-C61F4D2902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D641FDE-FB89-F040-9B26-75B7CD378B0F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45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D32BF119-3321-BF47-84A7-7EB4FAB11C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>
            <a:extLst>
              <a:ext uri="{FF2B5EF4-FFF2-40B4-BE49-F238E27FC236}">
                <a16:creationId xmlns:a16="http://schemas.microsoft.com/office/drawing/2014/main" id="{2FB2FA51-175C-D94E-A63A-3435499CD5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1031">
            <a:extLst>
              <a:ext uri="{FF2B5EF4-FFF2-40B4-BE49-F238E27FC236}">
                <a16:creationId xmlns:a16="http://schemas.microsoft.com/office/drawing/2014/main" id="{10B23734-51EB-7F46-809D-CC99804E1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FA15031-95B6-5F4F-AEF3-2D4E03CAD057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46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E3C74519-AD9D-964D-B270-083292F966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>
            <a:extLst>
              <a:ext uri="{FF2B5EF4-FFF2-40B4-BE49-F238E27FC236}">
                <a16:creationId xmlns:a16="http://schemas.microsoft.com/office/drawing/2014/main" id="{BE1F2970-F833-AB40-8CCA-BA8A3AB6EF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1031">
            <a:extLst>
              <a:ext uri="{FF2B5EF4-FFF2-40B4-BE49-F238E27FC236}">
                <a16:creationId xmlns:a16="http://schemas.microsoft.com/office/drawing/2014/main" id="{86DDBE2B-D9FB-6448-A632-37FF1008B1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B055096-0CEB-7D4E-A726-45F937A77FED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47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8DAF27DB-5CF6-674C-97FD-1652000B74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8339" name="Rectangle 3">
            <a:extLst>
              <a:ext uri="{FF2B5EF4-FFF2-40B4-BE49-F238E27FC236}">
                <a16:creationId xmlns:a16="http://schemas.microsoft.com/office/drawing/2014/main" id="{43BE653E-B47C-B94F-A9A4-50AC60CAC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1031">
            <a:extLst>
              <a:ext uri="{FF2B5EF4-FFF2-40B4-BE49-F238E27FC236}">
                <a16:creationId xmlns:a16="http://schemas.microsoft.com/office/drawing/2014/main" id="{F1F82AAC-B3BE-1C42-916C-F7BEE46CF9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9492892-9098-094F-BA80-BC9412BD495C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48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962489EB-3AC4-F242-A290-832F7932A9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0387" name="Rectangle 3">
            <a:extLst>
              <a:ext uri="{FF2B5EF4-FFF2-40B4-BE49-F238E27FC236}">
                <a16:creationId xmlns:a16="http://schemas.microsoft.com/office/drawing/2014/main" id="{D605E5F7-A998-354C-A70C-B3A4DF732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1031">
            <a:extLst>
              <a:ext uri="{FF2B5EF4-FFF2-40B4-BE49-F238E27FC236}">
                <a16:creationId xmlns:a16="http://schemas.microsoft.com/office/drawing/2014/main" id="{30691187-532D-7347-970D-8CB840DE1C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883B2CE-EA16-DD47-ABBC-0C10DE3CFA3B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49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25EF0C7D-F42E-8F40-9555-AC3743D906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A143E93F-1F1C-F94C-8636-A7721E974A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1031">
            <a:extLst>
              <a:ext uri="{FF2B5EF4-FFF2-40B4-BE49-F238E27FC236}">
                <a16:creationId xmlns:a16="http://schemas.microsoft.com/office/drawing/2014/main" id="{30691187-532D-7347-970D-8CB840DE1C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883B2CE-EA16-DD47-ABBC-0C10DE3CFA3B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50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25EF0C7D-F42E-8F40-9555-AC3743D906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A143E93F-1F1C-F94C-8636-A7721E974A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53384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1031">
            <a:extLst>
              <a:ext uri="{FF2B5EF4-FFF2-40B4-BE49-F238E27FC236}">
                <a16:creationId xmlns:a16="http://schemas.microsoft.com/office/drawing/2014/main" id="{B8FE4FBB-7964-664D-8D16-2242182FF2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CB60D0A6-3110-FB4B-9FA0-F65B0766ED63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51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2A517F74-0F63-0F4E-98DA-E0BB2BC4E8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002499" name="Rectangle 3">
            <a:extLst>
              <a:ext uri="{FF2B5EF4-FFF2-40B4-BE49-F238E27FC236}">
                <a16:creationId xmlns:a16="http://schemas.microsoft.com/office/drawing/2014/main" id="{E6F7080C-7B52-6A4E-894C-AD9F2DB912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1031">
            <a:extLst>
              <a:ext uri="{FF2B5EF4-FFF2-40B4-BE49-F238E27FC236}">
                <a16:creationId xmlns:a16="http://schemas.microsoft.com/office/drawing/2014/main" id="{1A6ECAD6-E2C0-B44F-971B-2A54D00299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CBAD8EB-5020-F64F-BEE2-CC7E6C0B7588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52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FB95E767-A421-FB4D-B7E0-CD5158B878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3902F559-5EB0-F044-ACED-63136B6A5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1031">
            <a:extLst>
              <a:ext uri="{FF2B5EF4-FFF2-40B4-BE49-F238E27FC236}">
                <a16:creationId xmlns:a16="http://schemas.microsoft.com/office/drawing/2014/main" id="{24643922-56CB-BB49-8BFD-79D54DBB66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5D818AD-B178-2B4B-A4B1-EA9847A13B68}" type="slidenum">
              <a:rPr lang="en-US" altLang="en-US" sz="1200" b="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53</a:t>
            </a:fld>
            <a:endParaRPr lang="en-US" altLang="en-US" sz="1200" b="0">
              <a:latin typeface="Arial" panose="020B0604020202020204" pitchFamily="34" charset="0"/>
            </a:endParaRPr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FBB0BFFE-0202-FD4D-A159-A8152EF6FE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004547" name="Rectangle 3">
            <a:extLst>
              <a:ext uri="{FF2B5EF4-FFF2-40B4-BE49-F238E27FC236}">
                <a16:creationId xmlns:a16="http://schemas.microsoft.com/office/drawing/2014/main" id="{98BC97B8-D590-8A4F-9C15-19084D339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6EC89A-0248-8C40-B6E7-25F7D84991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595764-37C2-1441-9E07-A0EE3963E6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03C8A3-4A54-7442-8FBF-44CDB07851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F6564E-0C53-5C45-A791-541E022928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5156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334B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8D9D0F-5DBF-5447-9D03-3076C49D03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79499D-781F-EC41-A4E1-C3F942B3E5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7A97DE-FFC7-834C-AEC6-F19A559E19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B68F66-4C71-3C49-BFD7-73316E4254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7246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029615-08C4-0F4D-89FA-DE5AC38448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E59254-A383-C741-9221-4182A4BC29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27AE0B-E4ED-994C-9B93-86656B7F52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BDFDDF-96C0-674E-91AC-3F68B689BC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4789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34CED4-D40F-B143-9956-7B9FEC2EF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B062D7-C323-5748-8C45-C51BCC57C7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255F5B-5901-B74E-99D6-1369E0D133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1905AD-890E-5D4D-B5AF-6860B0FCE1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570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FEE77B-F314-704B-ADAE-822AAA7066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42F0EAA-7252-8B43-9446-59BA093576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EFF1CC4-B1D8-B443-BAA6-005620A30F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B9439-4EE0-8F4D-BD5B-36CCC229F0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5640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D51E70B-3851-B04F-9733-69339A8191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CEBDCA5-8A0B-9D4A-9521-056B48D734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E346F2-C42E-A04A-97AF-46DE291B54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6FE819-E240-B845-8B3B-2243C6D796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3534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C31FF4B-CB90-754B-9FA9-368218D976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8C6E91-6514-6B49-A151-4094AA6CBA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8BF3AA3-59EB-2B42-802E-2D41874385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A92497-FDF5-7D40-8B49-3820447F36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43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75460F-B079-6D4C-A558-C718E27C18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068FAB-4999-3340-9D4C-5C21B69A9C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182213-622B-9340-8D77-0E3DA5D035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E96EFA-14D4-CE43-A041-E28BC82154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0579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67431B-23F8-BB43-8ED6-13A8D48C77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A82AC1-FA55-C94F-ADF3-241772D0F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D4820B-82AC-9A43-9ABC-6D150D955B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ACBAAD-9FD6-BF44-97D3-9FFEB913F6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5088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5BD0F6-C80E-2140-92D0-7C4933813C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448E36-7062-084C-ADD9-C9FCDD9A97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D925D3-7DF7-9947-8389-F41EBF6F51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BC24C1-F486-CE49-B0A1-0082889289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573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CBE6F3-0151-4444-A427-7C73F764BA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2B57B5-042A-C14B-A248-2B490905D0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1A61D26-1B17-914A-B276-6214B4694B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A76C4-485C-F94C-8226-64FE87A564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1771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C59060B-12CC-324C-A024-FE1848D48E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B1EA7B0-F01B-1544-AC4C-DB0BB7C455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6DF1CDF-0293-E746-96AB-62C8E5363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2393F2-D36B-4944-9A57-CA9EF3897B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769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89EC7D-41B6-2C4A-94AC-681BD5815F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1E19E3-5FDF-5B40-ABCC-57E264780B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595EE7-66C6-AE48-88E0-6EF1C01D99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2FD9E25B-6C1D-DE44-AE82-BB7A7EB3FC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478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777254-8E81-D048-9DEE-DA0091B534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FFC7B6-9F79-9543-A57C-D0E04B970D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B984A7-9EB2-1F4B-BC06-F2E3804F94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4DB2464-E4DC-4C44-9843-E4D2B697B0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515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2F8348-C348-0842-ADC0-DA41E0FB5F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96CBF1-3EAA-7942-91CC-CB4D9B3FD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E138D5-A049-084A-92E5-99154F05E3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8506785-7F94-894F-BBA1-83811FF0F4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880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12689-4B13-BC4A-948B-3FD274C653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534D8-6B17-F149-ADD1-338BF8E56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7B012-14AC-0344-907D-5CC6D5499E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EBA3D1B4-097B-E24A-8B3F-4FADF090D5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539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3EB2EC-7E1D-2045-BBCE-3E1EDFF83A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1767655-F6CB-4E42-919E-C245B6E7B8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D502584-8015-8F4E-B255-C771C47B5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0922CFCC-63EA-9D46-B323-0868F5D75F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056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907AD2A-29E2-B54D-934D-894EF24406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4661807-F80D-8B4C-8444-A8736B3501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8223AF3-642A-D843-BC2D-AE38330FF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61A5807B-835A-504A-B884-6A40EF1F4E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351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46FC03A-FE4E-0A4B-9EB7-37D214D54C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F503F53-E303-724C-8702-EEB1A340B8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7E97134-C43F-5C46-A9F1-4B10C9AF44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EEA79C5C-EBBB-D749-9313-93841439A3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916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2D976-796E-A341-B6F4-DBA15096B3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93CB7-F0FC-144A-AAF8-156D8C3E00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134346-C219-934B-AA12-BC49E8F12C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8907CEDE-C016-404F-87BF-0599B5E0AC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968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2785A-A3EF-2F47-A00F-4CEECAED6D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EA6B9-D974-2B49-9055-EF1939E151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6490D-21CD-4A4D-BC6D-64F598E77E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D8DF98FC-450D-D74F-A2DD-744FDE2808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372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1D727B-DFF1-8148-8488-3152575419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07268C-9A67-9D4E-A6C5-166422AADD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B9D67B-EA89-6A4E-883A-5F4F2D559A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965FE10A-71B4-A940-9583-368EC08BF0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7336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F825C6-BEBD-6A4E-9957-8579955C13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A25DA7-9085-5940-B6FF-9B485F5202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ACDC6A-43D1-3C43-B859-9DC71F2211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35F46929-81EA-B543-A09E-00DE614D70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5978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7B89E3-D1EB-5E41-A638-C7625F6C58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4F6801-3876-E94C-A1A5-964508CC2F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8AE717-EFD5-154C-A11A-E372C6D82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890DB0-9F68-0547-A01C-3183384918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0407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399953-2451-B642-B8CB-0B4B837E0E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A128FF-511E-C04E-89D7-B603141FE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7B071B-E250-B543-B1AA-E478117402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A3400-EFE4-4245-90E1-33070A4A13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614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0CBB99-F0C9-BD45-BF05-4F0FBCCAA5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1CB5F3-59F0-8F4A-BD28-C3E237A14F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3C4DC9-CF12-514F-87DF-A5EDD50AEF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B49DB-C67F-9E4C-B9CD-18CDDCB85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4638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D3E8C8-23EF-1443-BD17-4B42C6B71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75F575-3592-CD41-B702-7A679CCC1B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2370ED-1732-6646-9F67-0725F8A51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1BA243-AC8D-B148-9F04-C55F18E78C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563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81AA67A-F686-BE48-8732-F56590E285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DB1BD3-F19A-774A-AFDF-0068192107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04852FC-8251-2E4B-9A90-71875A8F7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61AB5E-005F-C34F-8D24-3508C5E76B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51930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4B0355-3E71-B54F-B461-A8B59B6CA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B3C633D-2298-3640-8458-E193EC59D4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364135-358B-704A-9D8D-68FE07D816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1C5A8D-58C2-EB40-B999-31DC294902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1691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4ACCB0-AC43-B242-8ED7-13A0356E37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A309827-F727-9243-A794-6D68E52A19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B817FE-4D9C-8642-AEF0-8BD234653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F458F-7C6C-F14C-818F-C801F6596C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610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4535B-CDAA-D04A-BA19-D68B19BF10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269D5-2FEE-3C40-BE56-D279D52FB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70AF90-B407-934F-AE17-6BBF3C482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A03689-24D1-8944-863E-7624EAE0CC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1836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1FF825-761B-8E4D-A417-6D2C0558F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57B1BC-FDD1-2E43-96ED-60D009115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726391-2A07-9A4A-A897-9A82094BB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021F79-7687-F44B-B785-334763FDFE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09044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250C6B-D0A6-744D-8611-E22829C7D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0F996C-23FE-C243-98AF-168CD1050F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3CFAEE-60C8-AB44-9110-D56D98CA98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97282-07AE-B146-88CB-3C318BAFA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4280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E63015-6CF8-B745-8B6E-E7B80A1FC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BA408F-9C0F-564C-9C61-0391B6271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2CF42C-FCFF-0047-97B2-3379FB783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BEC67E-B961-B94E-A358-BA0AC4F702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736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B094B86-133D-EA4C-8056-AD6FB2E63D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9B01828-7388-B540-98BF-325AF868D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0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220D37CF-7295-DF4C-BB86-126B74BE49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 b="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7D0CCCBF-F963-154E-98B7-2F9B89785D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 b="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B4306157-CC26-DA4C-B836-CE428286C9C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 New Roman" panose="02020603050405020304" pitchFamily="18" charset="0"/>
              </a:defRPr>
            </a:lvl1pPr>
          </a:lstStyle>
          <a:p>
            <a:fld id="{EC41B6A8-D4D6-4848-998A-45D26D0FDA1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334B5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70000"/>
        <a:buChar char="•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–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»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CE1EF52-EFCA-2D4E-99C3-3503D1700D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543C282-3B79-A049-B961-7586C311AB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0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DD4E57FC-FB22-044B-88DB-2DC29D861E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 b="0">
                <a:solidFill>
                  <a:srgbClr val="FFFFFF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9424AA18-E9BA-FC4A-AE5A-6A1E04DAC6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 b="0">
                <a:solidFill>
                  <a:srgbClr val="FFFFFF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1F7D6A09-9A5A-1C42-9BF1-558F7F3C75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10F35F90-24DE-2F42-965F-C1B19C7ED8E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5E713CC5-5D34-024A-A364-E483430DF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4980257-47E0-B249-A68F-DE2C61CF0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A90605B7-1D53-0943-B48F-C83E55B531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A9A14CE1-110B-684F-BA28-9E7645AD9E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6" name="Rectangle 6">
            <a:extLst>
              <a:ext uri="{FF2B5EF4-FFF2-40B4-BE49-F238E27FC236}">
                <a16:creationId xmlns:a16="http://schemas.microsoft.com/office/drawing/2014/main" id="{3460968E-CF20-9D46-86E7-A7DEE7607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F703B893-97EA-1D43-BC43-DEB7E9EA0E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622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334B5"/>
          </a:solidFill>
          <a:latin typeface="Calibri"/>
          <a:ea typeface="+mj-ea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customXml" Target="../ink/ink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9.tiff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Relationship Id="rId4" Type="http://schemas.openxmlformats.org/officeDocument/2006/relationships/image" Target="../media/image14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9" Type="http://schemas.openxmlformats.org/officeDocument/2006/relationships/image" Target="../media/image65.png"/><Relationship Id="rId21" Type="http://schemas.openxmlformats.org/officeDocument/2006/relationships/image" Target="../media/image56.png"/><Relationship Id="rId34" Type="http://schemas.openxmlformats.org/officeDocument/2006/relationships/customXml" Target="../ink/ink15.xml"/><Relationship Id="rId42" Type="http://schemas.openxmlformats.org/officeDocument/2006/relationships/customXml" Target="../ink/ink19.xml"/><Relationship Id="rId2" Type="http://schemas.openxmlformats.org/officeDocument/2006/relationships/tags" Target="../tags/tag7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29" Type="http://schemas.openxmlformats.org/officeDocument/2006/relationships/image" Target="../media/image60.png"/><Relationship Id="rId41" Type="http://schemas.openxmlformats.org/officeDocument/2006/relationships/image" Target="../media/image66.png"/><Relationship Id="rId1" Type="http://schemas.openxmlformats.org/officeDocument/2006/relationships/tags" Target="../tags/tag6.xml"/><Relationship Id="rId6" Type="http://schemas.openxmlformats.org/officeDocument/2006/relationships/customXml" Target="../ink/ink2.xml"/><Relationship Id="rId11" Type="http://schemas.openxmlformats.org/officeDocument/2006/relationships/image" Target="../media/image51.png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37" Type="http://schemas.openxmlformats.org/officeDocument/2006/relationships/image" Target="../media/image64.png"/><Relationship Id="rId40" Type="http://schemas.openxmlformats.org/officeDocument/2006/relationships/customXml" Target="../ink/ink18.xml"/><Relationship Id="rId45" Type="http://schemas.openxmlformats.org/officeDocument/2006/relationships/image" Target="../media/image68.png"/><Relationship Id="rId5" Type="http://schemas.openxmlformats.org/officeDocument/2006/relationships/image" Target="../media/image15.jpeg"/><Relationship Id="rId15" Type="http://schemas.openxmlformats.org/officeDocument/2006/relationships/image" Target="../media/image53.png"/><Relationship Id="rId23" Type="http://schemas.openxmlformats.org/officeDocument/2006/relationships/image" Target="../media/image57.png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10" Type="http://schemas.openxmlformats.org/officeDocument/2006/relationships/customXml" Target="../ink/ink3.xml"/><Relationship Id="rId19" Type="http://schemas.openxmlformats.org/officeDocument/2006/relationships/image" Target="../media/image55.png"/><Relationship Id="rId31" Type="http://schemas.openxmlformats.org/officeDocument/2006/relationships/image" Target="../media/image61.png"/><Relationship Id="rId44" Type="http://schemas.openxmlformats.org/officeDocument/2006/relationships/customXml" Target="../ink/ink20.xml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50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59.png"/><Relationship Id="rId30" Type="http://schemas.openxmlformats.org/officeDocument/2006/relationships/customXml" Target="../ink/ink13.xml"/><Relationship Id="rId35" Type="http://schemas.openxmlformats.org/officeDocument/2006/relationships/image" Target="../media/image63.png"/><Relationship Id="rId43" Type="http://schemas.openxmlformats.org/officeDocument/2006/relationships/image" Target="../media/image67.png"/><Relationship Id="rId3" Type="http://schemas.openxmlformats.org/officeDocument/2006/relationships/slideLayout" Target="../slideLayouts/slideLayout6.xml"/><Relationship Id="rId12" Type="http://schemas.openxmlformats.org/officeDocument/2006/relationships/customXml" Target="../ink/ink4.xml"/><Relationship Id="rId17" Type="http://schemas.openxmlformats.org/officeDocument/2006/relationships/image" Target="../media/image54.png"/><Relationship Id="rId25" Type="http://schemas.openxmlformats.org/officeDocument/2006/relationships/image" Target="../media/image58.png"/><Relationship Id="rId33" Type="http://schemas.openxmlformats.org/officeDocument/2006/relationships/image" Target="../media/image62.png"/><Relationship Id="rId38" Type="http://schemas.openxmlformats.org/officeDocument/2006/relationships/customXml" Target="../ink/ink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customXml" Target="../ink/ink21.xml"/><Relationship Id="rId5" Type="http://schemas.openxmlformats.org/officeDocument/2006/relationships/image" Target="../media/image16.jpeg"/><Relationship Id="rId10" Type="http://schemas.openxmlformats.org/officeDocument/2006/relationships/image" Target="../media/image72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customXml" Target="../ink/ink22.xml"/><Relationship Id="rId11" Type="http://schemas.openxmlformats.org/officeDocument/2006/relationships/image" Target="../media/image76.png"/><Relationship Id="rId5" Type="http://schemas.openxmlformats.org/officeDocument/2006/relationships/image" Target="../media/image18.jpeg"/><Relationship Id="rId10" Type="http://schemas.openxmlformats.org/officeDocument/2006/relationships/customXml" Target="../ink/ink23.xml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customXml" Target="../ink/ink24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.png"/><Relationship Id="rId3" Type="http://schemas.openxmlformats.org/officeDocument/2006/relationships/notesSlide" Target="../notesSlides/notesSlide20.xml"/><Relationship Id="rId12" Type="http://schemas.openxmlformats.org/officeDocument/2006/relationships/customXml" Target="../ink/ink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customXml" Target="../ink/ink25.xml"/><Relationship Id="rId11" Type="http://schemas.openxmlformats.org/officeDocument/2006/relationships/image" Target="../media/image81.png"/><Relationship Id="rId5" Type="http://schemas.openxmlformats.org/officeDocument/2006/relationships/image" Target="../media/image21.jpeg"/><Relationship Id="rId15" Type="http://schemas.openxmlformats.org/officeDocument/2006/relationships/image" Target="../media/image83.png"/><Relationship Id="rId10" Type="http://schemas.openxmlformats.org/officeDocument/2006/relationships/customXml" Target="../ink/ink26.xml"/><Relationship Id="rId4" Type="http://schemas.openxmlformats.org/officeDocument/2006/relationships/image" Target="../media/image20.jpeg"/><Relationship Id="rId9" Type="http://schemas.openxmlformats.org/officeDocument/2006/relationships/image" Target="../media/image80.png"/><Relationship Id="rId14" Type="http://schemas.openxmlformats.org/officeDocument/2006/relationships/customXml" Target="../ink/ink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13" Type="http://schemas.openxmlformats.org/officeDocument/2006/relationships/image" Target="../media/image88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85.png"/><Relationship Id="rId12" Type="http://schemas.openxmlformats.org/officeDocument/2006/relationships/customXml" Target="../ink/ink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11" Type="http://schemas.openxmlformats.org/officeDocument/2006/relationships/image" Target="../media/image87.png"/><Relationship Id="rId15" Type="http://schemas.openxmlformats.org/officeDocument/2006/relationships/image" Target="../media/image89.png"/><Relationship Id="rId10" Type="http://schemas.openxmlformats.org/officeDocument/2006/relationships/customXml" Target="../ink/ink31.xml"/><Relationship Id="rId4" Type="http://schemas.openxmlformats.org/officeDocument/2006/relationships/customXml" Target="../ink/ink29.xml"/><Relationship Id="rId9" Type="http://schemas.openxmlformats.org/officeDocument/2006/relationships/image" Target="../media/image86.png"/><Relationship Id="rId14" Type="http://schemas.openxmlformats.org/officeDocument/2006/relationships/customXml" Target="../ink/ink3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13" Type="http://schemas.openxmlformats.org/officeDocument/2006/relationships/image" Target="../media/image93.png"/><Relationship Id="rId18" Type="http://schemas.openxmlformats.org/officeDocument/2006/relationships/customXml" Target="../ink/ink40.xml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90.png"/><Relationship Id="rId12" Type="http://schemas.openxmlformats.org/officeDocument/2006/relationships/customXml" Target="../ink/ink37.xml"/><Relationship Id="rId17" Type="http://schemas.openxmlformats.org/officeDocument/2006/relationships/image" Target="../media/image95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39.xml"/><Relationship Id="rId1" Type="http://schemas.openxmlformats.org/officeDocument/2006/relationships/tags" Target="../tags/tag16.xml"/><Relationship Id="rId11" Type="http://schemas.openxmlformats.org/officeDocument/2006/relationships/image" Target="../media/image92.png"/><Relationship Id="rId15" Type="http://schemas.openxmlformats.org/officeDocument/2006/relationships/image" Target="../media/image94.png"/><Relationship Id="rId10" Type="http://schemas.openxmlformats.org/officeDocument/2006/relationships/customXml" Target="../ink/ink36.xml"/><Relationship Id="rId19" Type="http://schemas.openxmlformats.org/officeDocument/2006/relationships/image" Target="../media/image96.png"/><Relationship Id="rId4" Type="http://schemas.openxmlformats.org/officeDocument/2006/relationships/customXml" Target="../ink/ink34.xml"/><Relationship Id="rId9" Type="http://schemas.openxmlformats.org/officeDocument/2006/relationships/image" Target="../media/image91.png"/><Relationship Id="rId14" Type="http://schemas.openxmlformats.org/officeDocument/2006/relationships/customXml" Target="../ink/ink3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2.xml"/><Relationship Id="rId13" Type="http://schemas.openxmlformats.org/officeDocument/2006/relationships/image" Target="../media/image100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97.png"/><Relationship Id="rId12" Type="http://schemas.openxmlformats.org/officeDocument/2006/relationships/customXml" Target="../ink/ink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11" Type="http://schemas.openxmlformats.org/officeDocument/2006/relationships/image" Target="../media/image99.png"/><Relationship Id="rId10" Type="http://schemas.openxmlformats.org/officeDocument/2006/relationships/customXml" Target="../ink/ink43.xml"/><Relationship Id="rId4" Type="http://schemas.openxmlformats.org/officeDocument/2006/relationships/customXml" Target="../ink/ink41.xml"/><Relationship Id="rId9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customXml" Target="../ink/ink45.xml"/><Relationship Id="rId10" Type="http://schemas.openxmlformats.org/officeDocument/2006/relationships/image" Target="../media/image103.png"/><Relationship Id="rId4" Type="http://schemas.openxmlformats.org/officeDocument/2006/relationships/image" Target="../media/image23.jpeg"/><Relationship Id="rId9" Type="http://schemas.openxmlformats.org/officeDocument/2006/relationships/customXml" Target="../ink/ink4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customXml" Target="../ink/ink47.xml"/><Relationship Id="rId11" Type="http://schemas.openxmlformats.org/officeDocument/2006/relationships/image" Target="../media/image105.png"/><Relationship Id="rId5" Type="http://schemas.openxmlformats.org/officeDocument/2006/relationships/image" Target="../media/image25.jpeg"/><Relationship Id="rId10" Type="http://schemas.openxmlformats.org/officeDocument/2006/relationships/customXml" Target="../ink/ink48.xml"/><Relationship Id="rId4" Type="http://schemas.openxmlformats.org/officeDocument/2006/relationships/image" Target="../media/image24.jpeg"/><Relationship Id="rId9" Type="http://schemas.openxmlformats.org/officeDocument/2006/relationships/image" Target="../media/image104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9.png"/><Relationship Id="rId18" Type="http://schemas.openxmlformats.org/officeDocument/2006/relationships/customXml" Target="../ink/ink54.xml"/><Relationship Id="rId26" Type="http://schemas.openxmlformats.org/officeDocument/2006/relationships/image" Target="../media/image116.png"/><Relationship Id="rId3" Type="http://schemas.openxmlformats.org/officeDocument/2006/relationships/notesSlide" Target="../notesSlides/notesSlide29.xml"/><Relationship Id="rId21" Type="http://schemas.openxmlformats.org/officeDocument/2006/relationships/image" Target="../media/image113.png"/><Relationship Id="rId12" Type="http://schemas.openxmlformats.org/officeDocument/2006/relationships/customXml" Target="../ink/ink51.xml"/><Relationship Id="rId17" Type="http://schemas.openxmlformats.org/officeDocument/2006/relationships/image" Target="../media/image111.png"/><Relationship Id="rId25" Type="http://schemas.openxmlformats.org/officeDocument/2006/relationships/customXml" Target="../ink/ink57.xml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53.xml"/><Relationship Id="rId20" Type="http://schemas.openxmlformats.org/officeDocument/2006/relationships/customXml" Target="../ink/ink55.xml"/><Relationship Id="rId29" Type="http://schemas.openxmlformats.org/officeDocument/2006/relationships/customXml" Target="../ink/ink59.xml"/><Relationship Id="rId1" Type="http://schemas.openxmlformats.org/officeDocument/2006/relationships/tags" Target="../tags/tag20.xml"/><Relationship Id="rId6" Type="http://schemas.openxmlformats.org/officeDocument/2006/relationships/customXml" Target="../ink/ink49.xml"/><Relationship Id="rId11" Type="http://schemas.openxmlformats.org/officeDocument/2006/relationships/image" Target="../media/image108.png"/><Relationship Id="rId24" Type="http://schemas.openxmlformats.org/officeDocument/2006/relationships/image" Target="../media/image115.png"/><Relationship Id="rId5" Type="http://schemas.openxmlformats.org/officeDocument/2006/relationships/image" Target="../media/image27.jpeg"/><Relationship Id="rId15" Type="http://schemas.openxmlformats.org/officeDocument/2006/relationships/image" Target="../media/image110.png"/><Relationship Id="rId23" Type="http://schemas.openxmlformats.org/officeDocument/2006/relationships/customXml" Target="../ink/ink56.xml"/><Relationship Id="rId28" Type="http://schemas.openxmlformats.org/officeDocument/2006/relationships/image" Target="../media/image117.png"/><Relationship Id="rId10" Type="http://schemas.openxmlformats.org/officeDocument/2006/relationships/customXml" Target="../ink/ink50.xml"/><Relationship Id="rId19" Type="http://schemas.openxmlformats.org/officeDocument/2006/relationships/image" Target="../media/image112.png"/><Relationship Id="rId4" Type="http://schemas.openxmlformats.org/officeDocument/2006/relationships/image" Target="../media/image26.jpeg"/><Relationship Id="rId9" Type="http://schemas.openxmlformats.org/officeDocument/2006/relationships/image" Target="../media/image107.png"/><Relationship Id="rId14" Type="http://schemas.openxmlformats.org/officeDocument/2006/relationships/customXml" Target="../ink/ink52.xml"/><Relationship Id="rId22" Type="http://schemas.openxmlformats.org/officeDocument/2006/relationships/image" Target="../media/image28.tiff"/><Relationship Id="rId27" Type="http://schemas.openxmlformats.org/officeDocument/2006/relationships/customXml" Target="../ink/ink58.xml"/><Relationship Id="rId30" Type="http://schemas.openxmlformats.org/officeDocument/2006/relationships/image" Target="../media/image11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customXml" Target="../ink/ink63.xml"/><Relationship Id="rId18" Type="http://schemas.openxmlformats.org/officeDocument/2006/relationships/image" Target="../media/image125.png"/><Relationship Id="rId3" Type="http://schemas.openxmlformats.org/officeDocument/2006/relationships/notesSlide" Target="../notesSlides/notesSlide30.xml"/><Relationship Id="rId21" Type="http://schemas.openxmlformats.org/officeDocument/2006/relationships/customXml" Target="../ink/ink67.xml"/><Relationship Id="rId12" Type="http://schemas.openxmlformats.org/officeDocument/2006/relationships/image" Target="../media/image122.png"/><Relationship Id="rId17" Type="http://schemas.openxmlformats.org/officeDocument/2006/relationships/customXml" Target="../ink/ink65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4.png"/><Relationship Id="rId20" Type="http://schemas.openxmlformats.org/officeDocument/2006/relationships/image" Target="../media/image126.png"/><Relationship Id="rId1" Type="http://schemas.openxmlformats.org/officeDocument/2006/relationships/tags" Target="../tags/tag21.xml"/><Relationship Id="rId11" Type="http://schemas.openxmlformats.org/officeDocument/2006/relationships/customXml" Target="../ink/ink62.xml"/><Relationship Id="rId5" Type="http://schemas.openxmlformats.org/officeDocument/2006/relationships/customXml" Target="../ink/ink60.xml"/><Relationship Id="rId15" Type="http://schemas.openxmlformats.org/officeDocument/2006/relationships/customXml" Target="../ink/ink64.xml"/><Relationship Id="rId10" Type="http://schemas.openxmlformats.org/officeDocument/2006/relationships/image" Target="../media/image121.png"/><Relationship Id="rId19" Type="http://schemas.openxmlformats.org/officeDocument/2006/relationships/customXml" Target="../ink/ink66.xml"/><Relationship Id="rId4" Type="http://schemas.openxmlformats.org/officeDocument/2006/relationships/image" Target="../media/image29.jpeg"/><Relationship Id="rId9" Type="http://schemas.openxmlformats.org/officeDocument/2006/relationships/customXml" Target="../ink/ink61.xml"/><Relationship Id="rId14" Type="http://schemas.openxmlformats.org/officeDocument/2006/relationships/image" Target="../media/image123.png"/><Relationship Id="rId22" Type="http://schemas.openxmlformats.org/officeDocument/2006/relationships/image" Target="../media/image1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customXml" Target="../ink/ink68.xml"/><Relationship Id="rId10" Type="http://schemas.openxmlformats.org/officeDocument/2006/relationships/image" Target="../media/image130.png"/><Relationship Id="rId4" Type="http://schemas.openxmlformats.org/officeDocument/2006/relationships/image" Target="../media/image30.jpeg"/><Relationship Id="rId9" Type="http://schemas.openxmlformats.org/officeDocument/2006/relationships/customXml" Target="../ink/ink6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71.xml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customXml" Target="../ink/ink70.xml"/><Relationship Id="rId9" Type="http://schemas.openxmlformats.org/officeDocument/2006/relationships/image" Target="../media/image13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73.xml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customXml" Target="../ink/ink72.xml"/><Relationship Id="rId9" Type="http://schemas.openxmlformats.org/officeDocument/2006/relationships/image" Target="../media/image1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Relationship Id="rId4" Type="http://schemas.openxmlformats.org/officeDocument/2006/relationships/image" Target="../media/image3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1.png"/><Relationship Id="rId18" Type="http://schemas.openxmlformats.org/officeDocument/2006/relationships/customXml" Target="../ink/ink79.xml"/><Relationship Id="rId3" Type="http://schemas.openxmlformats.org/officeDocument/2006/relationships/slideLayout" Target="../slideLayouts/slideLayout6.xml"/><Relationship Id="rId12" Type="http://schemas.openxmlformats.org/officeDocument/2006/relationships/customXml" Target="../ink/ink76.xml"/><Relationship Id="rId17" Type="http://schemas.openxmlformats.org/officeDocument/2006/relationships/image" Target="../media/image143.png"/><Relationship Id="rId2" Type="http://schemas.openxmlformats.org/officeDocument/2006/relationships/tags" Target="../tags/tag27.xml"/><Relationship Id="rId16" Type="http://schemas.openxmlformats.org/officeDocument/2006/relationships/customXml" Target="../ink/ink78.xml"/><Relationship Id="rId1" Type="http://schemas.openxmlformats.org/officeDocument/2006/relationships/tags" Target="../tags/tag26.xml"/><Relationship Id="rId6" Type="http://schemas.openxmlformats.org/officeDocument/2006/relationships/customXml" Target="../ink/ink74.xml"/><Relationship Id="rId11" Type="http://schemas.openxmlformats.org/officeDocument/2006/relationships/image" Target="../media/image140.png"/><Relationship Id="rId5" Type="http://schemas.openxmlformats.org/officeDocument/2006/relationships/image" Target="../media/image37.jpeg"/><Relationship Id="rId15" Type="http://schemas.openxmlformats.org/officeDocument/2006/relationships/image" Target="../media/image142.png"/><Relationship Id="rId10" Type="http://schemas.openxmlformats.org/officeDocument/2006/relationships/customXml" Target="../ink/ink75.xml"/><Relationship Id="rId19" Type="http://schemas.openxmlformats.org/officeDocument/2006/relationships/image" Target="../media/image144.png"/><Relationship Id="rId4" Type="http://schemas.openxmlformats.org/officeDocument/2006/relationships/notesSlide" Target="../notesSlides/notesSlide45.xml"/><Relationship Id="rId9" Type="http://schemas.openxmlformats.org/officeDocument/2006/relationships/image" Target="../media/image139.png"/><Relationship Id="rId14" Type="http://schemas.openxmlformats.org/officeDocument/2006/relationships/customXml" Target="../ink/ink77.xml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2.xml"/><Relationship Id="rId3" Type="http://schemas.openxmlformats.org/officeDocument/2006/relationships/slideLayout" Target="../slideLayouts/slideLayout6.xml"/><Relationship Id="rId7" Type="http://schemas.openxmlformats.org/officeDocument/2006/relationships/customXml" Target="../ink/ink80.xml"/><Relationship Id="rId12" Type="http://schemas.openxmlformats.org/officeDocument/2006/relationships/image" Target="../media/image147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microsoft.com/office/2007/relationships/hdphoto" Target="../media/hdphoto2.wdp"/><Relationship Id="rId11" Type="http://schemas.openxmlformats.org/officeDocument/2006/relationships/customXml" Target="../ink/ink81.xml"/><Relationship Id="rId5" Type="http://schemas.openxmlformats.org/officeDocument/2006/relationships/image" Target="../media/image38.png"/><Relationship Id="rId10" Type="http://schemas.openxmlformats.org/officeDocument/2006/relationships/image" Target="../media/image146.png"/><Relationship Id="rId4" Type="http://schemas.openxmlformats.org/officeDocument/2006/relationships/notesSlide" Target="../notesSlides/notesSlide46.xml"/><Relationship Id="rId14" Type="http://schemas.openxmlformats.org/officeDocument/2006/relationships/image" Target="../media/image148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5.xml"/><Relationship Id="rId18" Type="http://schemas.openxmlformats.org/officeDocument/2006/relationships/image" Target="../media/image154.png"/><Relationship Id="rId3" Type="http://schemas.openxmlformats.org/officeDocument/2006/relationships/slideLayout" Target="../slideLayouts/slideLayout6.xml"/><Relationship Id="rId7" Type="http://schemas.openxmlformats.org/officeDocument/2006/relationships/customXml" Target="../ink/ink83.xml"/><Relationship Id="rId12" Type="http://schemas.openxmlformats.org/officeDocument/2006/relationships/image" Target="../media/image151.png"/><Relationship Id="rId17" Type="http://schemas.openxmlformats.org/officeDocument/2006/relationships/customXml" Target="../ink/ink87.xml"/><Relationship Id="rId2" Type="http://schemas.openxmlformats.org/officeDocument/2006/relationships/tags" Target="../tags/tag31.xml"/><Relationship Id="rId16" Type="http://schemas.openxmlformats.org/officeDocument/2006/relationships/image" Target="../media/image153.png"/><Relationship Id="rId1" Type="http://schemas.openxmlformats.org/officeDocument/2006/relationships/tags" Target="../tags/tag30.xml"/><Relationship Id="rId6" Type="http://schemas.microsoft.com/office/2007/relationships/hdphoto" Target="../media/hdphoto3.wdp"/><Relationship Id="rId11" Type="http://schemas.openxmlformats.org/officeDocument/2006/relationships/customXml" Target="../ink/ink84.xml"/><Relationship Id="rId5" Type="http://schemas.openxmlformats.org/officeDocument/2006/relationships/image" Target="../media/image39.png"/><Relationship Id="rId15" Type="http://schemas.openxmlformats.org/officeDocument/2006/relationships/customXml" Target="../ink/ink86.xml"/><Relationship Id="rId10" Type="http://schemas.openxmlformats.org/officeDocument/2006/relationships/image" Target="../media/image150.png"/><Relationship Id="rId4" Type="http://schemas.openxmlformats.org/officeDocument/2006/relationships/notesSlide" Target="../notesSlides/notesSlide47.xml"/><Relationship Id="rId14" Type="http://schemas.openxmlformats.org/officeDocument/2006/relationships/image" Target="../media/image15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ustomXml" Target="../ink/ink88.xml"/><Relationship Id="rId13" Type="http://schemas.openxmlformats.org/officeDocument/2006/relationships/image" Target="../media/image77.png"/><Relationship Id="rId18" Type="http://schemas.openxmlformats.org/officeDocument/2006/relationships/customXml" Target="../ink/ink92.xml"/><Relationship Id="rId3" Type="http://schemas.openxmlformats.org/officeDocument/2006/relationships/notesSlide" Target="../notesSlides/notesSlide49.xml"/><Relationship Id="rId21" Type="http://schemas.openxmlformats.org/officeDocument/2006/relationships/image" Target="../media/image106.png"/><Relationship Id="rId7" Type="http://schemas.microsoft.com/office/2007/relationships/hdphoto" Target="../media/hdphoto4.wdp"/><Relationship Id="rId12" Type="http://schemas.openxmlformats.org/officeDocument/2006/relationships/customXml" Target="../ink/ink89.xml"/><Relationship Id="rId17" Type="http://schemas.openxmlformats.org/officeDocument/2006/relationships/image" Target="../media/image84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91.xml"/><Relationship Id="rId20" Type="http://schemas.openxmlformats.org/officeDocument/2006/relationships/customXml" Target="../ink/ink93.xml"/><Relationship Id="rId1" Type="http://schemas.openxmlformats.org/officeDocument/2006/relationships/tags" Target="../tags/tag32.xml"/><Relationship Id="rId6" Type="http://schemas.openxmlformats.org/officeDocument/2006/relationships/image" Target="../media/image42.png"/><Relationship Id="rId11" Type="http://schemas.openxmlformats.org/officeDocument/2006/relationships/image" Target="../media/image74.png"/><Relationship Id="rId5" Type="http://schemas.openxmlformats.org/officeDocument/2006/relationships/image" Target="../media/image41.tiff"/><Relationship Id="rId15" Type="http://schemas.openxmlformats.org/officeDocument/2006/relationships/image" Target="../media/image79.png"/><Relationship Id="rId23" Type="http://schemas.openxmlformats.org/officeDocument/2006/relationships/image" Target="../media/image114.png"/><Relationship Id="rId19" Type="http://schemas.openxmlformats.org/officeDocument/2006/relationships/image" Target="../media/image101.png"/><Relationship Id="rId4" Type="http://schemas.openxmlformats.org/officeDocument/2006/relationships/image" Target="../media/image40.jpeg"/><Relationship Id="rId14" Type="http://schemas.openxmlformats.org/officeDocument/2006/relationships/customXml" Target="../ink/ink90.xml"/><Relationship Id="rId22" Type="http://schemas.openxmlformats.org/officeDocument/2006/relationships/customXml" Target="../ink/ink9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7">
            <a:extLst>
              <a:ext uri="{FF2B5EF4-FFF2-40B4-BE49-F238E27FC236}">
                <a16:creationId xmlns:a16="http://schemas.microsoft.com/office/drawing/2014/main" id="{E7DC35BE-D293-FA42-817C-D8F827D07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172200"/>
            <a:ext cx="853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  <a:buSzTx/>
            </a:pPr>
            <a:r>
              <a:rPr lang="en-US" altLang="en-US" sz="3200" b="0" dirty="0">
                <a:solidFill>
                  <a:srgbClr val="000000"/>
                </a:solidFill>
                <a:latin typeface="Calibri" panose="020F0502020204030204" pitchFamily="34" charset="0"/>
              </a:rPr>
              <a:t>Autoimmune Diseases</a:t>
            </a:r>
            <a:endParaRPr lang="en-US" altLang="en-US" b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8674" name="Picture 8" descr="scleroderma flexion contractures">
            <a:extLst>
              <a:ext uri="{FF2B5EF4-FFF2-40B4-BE49-F238E27FC236}">
                <a16:creationId xmlns:a16="http://schemas.microsoft.com/office/drawing/2014/main" id="{68F32D21-ED69-1F41-80DB-DB9FB47E2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90"/>
    </mc:Choice>
    <mc:Fallback xmlns="">
      <p:transition spd="slow" advTm="799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7810500" cy="2057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Define tolerance and self-tolerance, and explain why there aren’t tons of self-reactive lymphocytes floating around in the body.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Describe how genetic and environmental factors contribute to causing autoimmune diseases.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16DA29E8-C20F-9E4C-B51A-DAC49C55B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52400"/>
            <a:ext cx="8001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Autoimmune Diseases Lecture Objectives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D9A2AB4-E053-E24E-9A50-A71A9228E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4267200"/>
            <a:ext cx="7810500" cy="2195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400" b="0" kern="0" dirty="0">
                <a:cs typeface="+mn-cs"/>
              </a:rPr>
              <a:t>Describe the most common clinical findings seen in lupus.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400" b="0" kern="0" dirty="0">
                <a:cs typeface="+mn-cs"/>
              </a:rPr>
              <a:t>List the autoantibodies most commonly seen in lupus, and explain how they lead to tissue damage.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400" b="0" kern="0" dirty="0">
                <a:cs typeface="+mn-cs"/>
              </a:rPr>
              <a:t>Explain how a FANA is done (and why).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400" b="0" kern="0" dirty="0">
                <a:cs typeface="+mn-cs"/>
              </a:rPr>
              <a:t>Describe the typical clinical course and treatment of lupus.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47DB0F-AD5C-1E44-8208-EEAFBEE3D9F2}"/>
              </a:ext>
            </a:extLst>
          </p:cNvPr>
          <p:cNvSpPr/>
          <p:nvPr/>
        </p:nvSpPr>
        <p:spPr bwMode="auto">
          <a:xfrm>
            <a:off x="381000" y="1219200"/>
            <a:ext cx="8382000" cy="2438400"/>
          </a:xfrm>
          <a:custGeom>
            <a:avLst/>
            <a:gdLst>
              <a:gd name="connsiteX0" fmla="*/ 0 w 8382000"/>
              <a:gd name="connsiteY0" fmla="*/ 0 h 2438400"/>
              <a:gd name="connsiteX1" fmla="*/ 614680 w 8382000"/>
              <a:gd name="connsiteY1" fmla="*/ 0 h 2438400"/>
              <a:gd name="connsiteX2" fmla="*/ 1061720 w 8382000"/>
              <a:gd name="connsiteY2" fmla="*/ 0 h 2438400"/>
              <a:gd name="connsiteX3" fmla="*/ 1927860 w 8382000"/>
              <a:gd name="connsiteY3" fmla="*/ 0 h 2438400"/>
              <a:gd name="connsiteX4" fmla="*/ 2542540 w 8382000"/>
              <a:gd name="connsiteY4" fmla="*/ 0 h 2438400"/>
              <a:gd name="connsiteX5" fmla="*/ 3157220 w 8382000"/>
              <a:gd name="connsiteY5" fmla="*/ 0 h 2438400"/>
              <a:gd name="connsiteX6" fmla="*/ 4023360 w 8382000"/>
              <a:gd name="connsiteY6" fmla="*/ 0 h 2438400"/>
              <a:gd name="connsiteX7" fmla="*/ 4554220 w 8382000"/>
              <a:gd name="connsiteY7" fmla="*/ 0 h 2438400"/>
              <a:gd name="connsiteX8" fmla="*/ 5420360 w 8382000"/>
              <a:gd name="connsiteY8" fmla="*/ 0 h 2438400"/>
              <a:gd name="connsiteX9" fmla="*/ 6286500 w 8382000"/>
              <a:gd name="connsiteY9" fmla="*/ 0 h 2438400"/>
              <a:gd name="connsiteX10" fmla="*/ 6985000 w 8382000"/>
              <a:gd name="connsiteY10" fmla="*/ 0 h 2438400"/>
              <a:gd name="connsiteX11" fmla="*/ 8382000 w 8382000"/>
              <a:gd name="connsiteY11" fmla="*/ 0 h 2438400"/>
              <a:gd name="connsiteX12" fmla="*/ 8382000 w 8382000"/>
              <a:gd name="connsiteY12" fmla="*/ 585216 h 2438400"/>
              <a:gd name="connsiteX13" fmla="*/ 8382000 w 8382000"/>
              <a:gd name="connsiteY13" fmla="*/ 1121664 h 2438400"/>
              <a:gd name="connsiteX14" fmla="*/ 8382000 w 8382000"/>
              <a:gd name="connsiteY14" fmla="*/ 1731264 h 2438400"/>
              <a:gd name="connsiteX15" fmla="*/ 8382000 w 8382000"/>
              <a:gd name="connsiteY15" fmla="*/ 2438400 h 2438400"/>
              <a:gd name="connsiteX16" fmla="*/ 7683500 w 8382000"/>
              <a:gd name="connsiteY16" fmla="*/ 2438400 h 2438400"/>
              <a:gd name="connsiteX17" fmla="*/ 6817360 w 8382000"/>
              <a:gd name="connsiteY17" fmla="*/ 2438400 h 2438400"/>
              <a:gd name="connsiteX18" fmla="*/ 6118860 w 8382000"/>
              <a:gd name="connsiteY18" fmla="*/ 2438400 h 2438400"/>
              <a:gd name="connsiteX19" fmla="*/ 5671820 w 8382000"/>
              <a:gd name="connsiteY19" fmla="*/ 2438400 h 2438400"/>
              <a:gd name="connsiteX20" fmla="*/ 5140960 w 8382000"/>
              <a:gd name="connsiteY20" fmla="*/ 2438400 h 2438400"/>
              <a:gd name="connsiteX21" fmla="*/ 4274820 w 8382000"/>
              <a:gd name="connsiteY21" fmla="*/ 2438400 h 2438400"/>
              <a:gd name="connsiteX22" fmla="*/ 3576320 w 8382000"/>
              <a:gd name="connsiteY22" fmla="*/ 2438400 h 2438400"/>
              <a:gd name="connsiteX23" fmla="*/ 3045460 w 8382000"/>
              <a:gd name="connsiteY23" fmla="*/ 2438400 h 2438400"/>
              <a:gd name="connsiteX24" fmla="*/ 2346960 w 8382000"/>
              <a:gd name="connsiteY24" fmla="*/ 2438400 h 2438400"/>
              <a:gd name="connsiteX25" fmla="*/ 1899920 w 8382000"/>
              <a:gd name="connsiteY25" fmla="*/ 2438400 h 2438400"/>
              <a:gd name="connsiteX26" fmla="*/ 1452880 w 8382000"/>
              <a:gd name="connsiteY26" fmla="*/ 2438400 h 2438400"/>
              <a:gd name="connsiteX27" fmla="*/ 754380 w 8382000"/>
              <a:gd name="connsiteY27" fmla="*/ 2438400 h 2438400"/>
              <a:gd name="connsiteX28" fmla="*/ 0 w 8382000"/>
              <a:gd name="connsiteY28" fmla="*/ 2438400 h 2438400"/>
              <a:gd name="connsiteX29" fmla="*/ 0 w 8382000"/>
              <a:gd name="connsiteY29" fmla="*/ 1804416 h 2438400"/>
              <a:gd name="connsiteX30" fmla="*/ 0 w 8382000"/>
              <a:gd name="connsiteY30" fmla="*/ 1219200 h 2438400"/>
              <a:gd name="connsiteX31" fmla="*/ 0 w 8382000"/>
              <a:gd name="connsiteY31" fmla="*/ 682752 h 2438400"/>
              <a:gd name="connsiteX32" fmla="*/ 0 w 8382000"/>
              <a:gd name="connsiteY32" fmla="*/ 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382000" h="2438400" extrusionOk="0">
                <a:moveTo>
                  <a:pt x="0" y="0"/>
                </a:moveTo>
                <a:cubicBezTo>
                  <a:pt x="187351" y="-20159"/>
                  <a:pt x="315072" y="-7875"/>
                  <a:pt x="614680" y="0"/>
                </a:cubicBezTo>
                <a:cubicBezTo>
                  <a:pt x="914288" y="7875"/>
                  <a:pt x="960885" y="14473"/>
                  <a:pt x="1061720" y="0"/>
                </a:cubicBezTo>
                <a:cubicBezTo>
                  <a:pt x="1162555" y="-14473"/>
                  <a:pt x="1734920" y="-5230"/>
                  <a:pt x="1927860" y="0"/>
                </a:cubicBezTo>
                <a:cubicBezTo>
                  <a:pt x="2120800" y="5230"/>
                  <a:pt x="2325276" y="25115"/>
                  <a:pt x="2542540" y="0"/>
                </a:cubicBezTo>
                <a:cubicBezTo>
                  <a:pt x="2759804" y="-25115"/>
                  <a:pt x="2992510" y="-6561"/>
                  <a:pt x="3157220" y="0"/>
                </a:cubicBezTo>
                <a:cubicBezTo>
                  <a:pt x="3321930" y="6561"/>
                  <a:pt x="3770715" y="-41316"/>
                  <a:pt x="4023360" y="0"/>
                </a:cubicBezTo>
                <a:cubicBezTo>
                  <a:pt x="4276005" y="41316"/>
                  <a:pt x="4444849" y="-1718"/>
                  <a:pt x="4554220" y="0"/>
                </a:cubicBezTo>
                <a:cubicBezTo>
                  <a:pt x="4663591" y="1718"/>
                  <a:pt x="4995415" y="-9096"/>
                  <a:pt x="5420360" y="0"/>
                </a:cubicBezTo>
                <a:cubicBezTo>
                  <a:pt x="5845305" y="9096"/>
                  <a:pt x="6073709" y="8836"/>
                  <a:pt x="6286500" y="0"/>
                </a:cubicBezTo>
                <a:cubicBezTo>
                  <a:pt x="6499291" y="-8836"/>
                  <a:pt x="6654988" y="20666"/>
                  <a:pt x="6985000" y="0"/>
                </a:cubicBezTo>
                <a:cubicBezTo>
                  <a:pt x="7315012" y="-20666"/>
                  <a:pt x="7800375" y="-26601"/>
                  <a:pt x="8382000" y="0"/>
                </a:cubicBezTo>
                <a:cubicBezTo>
                  <a:pt x="8410358" y="231299"/>
                  <a:pt x="8370653" y="304527"/>
                  <a:pt x="8382000" y="585216"/>
                </a:cubicBezTo>
                <a:cubicBezTo>
                  <a:pt x="8393347" y="865905"/>
                  <a:pt x="8370765" y="871170"/>
                  <a:pt x="8382000" y="1121664"/>
                </a:cubicBezTo>
                <a:cubicBezTo>
                  <a:pt x="8393235" y="1372158"/>
                  <a:pt x="8409001" y="1521006"/>
                  <a:pt x="8382000" y="1731264"/>
                </a:cubicBezTo>
                <a:cubicBezTo>
                  <a:pt x="8354999" y="1941522"/>
                  <a:pt x="8413013" y="2085414"/>
                  <a:pt x="8382000" y="2438400"/>
                </a:cubicBezTo>
                <a:cubicBezTo>
                  <a:pt x="8242037" y="2423466"/>
                  <a:pt x="7894270" y="2464072"/>
                  <a:pt x="7683500" y="2438400"/>
                </a:cubicBezTo>
                <a:cubicBezTo>
                  <a:pt x="7472730" y="2412728"/>
                  <a:pt x="7091926" y="2417831"/>
                  <a:pt x="6817360" y="2438400"/>
                </a:cubicBezTo>
                <a:cubicBezTo>
                  <a:pt x="6542794" y="2458969"/>
                  <a:pt x="6269540" y="2443405"/>
                  <a:pt x="6118860" y="2438400"/>
                </a:cubicBezTo>
                <a:cubicBezTo>
                  <a:pt x="5968180" y="2433395"/>
                  <a:pt x="5831670" y="2438573"/>
                  <a:pt x="5671820" y="2438400"/>
                </a:cubicBezTo>
                <a:cubicBezTo>
                  <a:pt x="5511970" y="2438227"/>
                  <a:pt x="5383646" y="2444566"/>
                  <a:pt x="5140960" y="2438400"/>
                </a:cubicBezTo>
                <a:cubicBezTo>
                  <a:pt x="4898274" y="2432234"/>
                  <a:pt x="4632301" y="2478459"/>
                  <a:pt x="4274820" y="2438400"/>
                </a:cubicBezTo>
                <a:cubicBezTo>
                  <a:pt x="3917339" y="2398341"/>
                  <a:pt x="3882022" y="2454808"/>
                  <a:pt x="3576320" y="2438400"/>
                </a:cubicBezTo>
                <a:cubicBezTo>
                  <a:pt x="3270618" y="2421992"/>
                  <a:pt x="3303725" y="2433454"/>
                  <a:pt x="3045460" y="2438400"/>
                </a:cubicBezTo>
                <a:cubicBezTo>
                  <a:pt x="2787195" y="2443346"/>
                  <a:pt x="2655209" y="2434361"/>
                  <a:pt x="2346960" y="2438400"/>
                </a:cubicBezTo>
                <a:cubicBezTo>
                  <a:pt x="2038711" y="2442439"/>
                  <a:pt x="2086468" y="2435176"/>
                  <a:pt x="1899920" y="2438400"/>
                </a:cubicBezTo>
                <a:cubicBezTo>
                  <a:pt x="1713372" y="2441624"/>
                  <a:pt x="1625954" y="2430150"/>
                  <a:pt x="1452880" y="2438400"/>
                </a:cubicBezTo>
                <a:cubicBezTo>
                  <a:pt x="1279806" y="2446650"/>
                  <a:pt x="974845" y="2445577"/>
                  <a:pt x="754380" y="2438400"/>
                </a:cubicBezTo>
                <a:cubicBezTo>
                  <a:pt x="533915" y="2431223"/>
                  <a:pt x="361741" y="2415242"/>
                  <a:pt x="0" y="2438400"/>
                </a:cubicBezTo>
                <a:cubicBezTo>
                  <a:pt x="24564" y="2292081"/>
                  <a:pt x="6139" y="2030117"/>
                  <a:pt x="0" y="1804416"/>
                </a:cubicBezTo>
                <a:cubicBezTo>
                  <a:pt x="-6139" y="1578715"/>
                  <a:pt x="-24006" y="1461317"/>
                  <a:pt x="0" y="1219200"/>
                </a:cubicBezTo>
                <a:cubicBezTo>
                  <a:pt x="24006" y="977083"/>
                  <a:pt x="15563" y="890922"/>
                  <a:pt x="0" y="682752"/>
                </a:cubicBezTo>
                <a:cubicBezTo>
                  <a:pt x="-15563" y="474582"/>
                  <a:pt x="1950" y="298505"/>
                  <a:pt x="0" y="0"/>
                </a:cubicBezTo>
                <a:close/>
              </a:path>
            </a:pathLst>
          </a:custGeom>
          <a:noFill/>
          <a:ln w="25400" cmpd="tri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Franklin Gothic Medium" charset="0"/>
              <a:ea typeface="ＭＳ Ｐゴシック" charset="0"/>
            </a:endParaRP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74706117-7E0D-8647-9B77-0F16E2540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914400"/>
            <a:ext cx="5448300" cy="52322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What causes Autoimmune Disease?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DD6C84-3728-1847-9E67-8ED7B106D9B1}"/>
              </a:ext>
            </a:extLst>
          </p:cNvPr>
          <p:cNvSpPr/>
          <p:nvPr/>
        </p:nvSpPr>
        <p:spPr bwMode="auto">
          <a:xfrm>
            <a:off x="381000" y="4038600"/>
            <a:ext cx="8382000" cy="2438400"/>
          </a:xfrm>
          <a:custGeom>
            <a:avLst/>
            <a:gdLst>
              <a:gd name="connsiteX0" fmla="*/ 0 w 8382000"/>
              <a:gd name="connsiteY0" fmla="*/ 0 h 2438400"/>
              <a:gd name="connsiteX1" fmla="*/ 614680 w 8382000"/>
              <a:gd name="connsiteY1" fmla="*/ 0 h 2438400"/>
              <a:gd name="connsiteX2" fmla="*/ 1061720 w 8382000"/>
              <a:gd name="connsiteY2" fmla="*/ 0 h 2438400"/>
              <a:gd name="connsiteX3" fmla="*/ 1927860 w 8382000"/>
              <a:gd name="connsiteY3" fmla="*/ 0 h 2438400"/>
              <a:gd name="connsiteX4" fmla="*/ 2542540 w 8382000"/>
              <a:gd name="connsiteY4" fmla="*/ 0 h 2438400"/>
              <a:gd name="connsiteX5" fmla="*/ 3157220 w 8382000"/>
              <a:gd name="connsiteY5" fmla="*/ 0 h 2438400"/>
              <a:gd name="connsiteX6" fmla="*/ 4023360 w 8382000"/>
              <a:gd name="connsiteY6" fmla="*/ 0 h 2438400"/>
              <a:gd name="connsiteX7" fmla="*/ 4554220 w 8382000"/>
              <a:gd name="connsiteY7" fmla="*/ 0 h 2438400"/>
              <a:gd name="connsiteX8" fmla="*/ 5420360 w 8382000"/>
              <a:gd name="connsiteY8" fmla="*/ 0 h 2438400"/>
              <a:gd name="connsiteX9" fmla="*/ 6286500 w 8382000"/>
              <a:gd name="connsiteY9" fmla="*/ 0 h 2438400"/>
              <a:gd name="connsiteX10" fmla="*/ 6985000 w 8382000"/>
              <a:gd name="connsiteY10" fmla="*/ 0 h 2438400"/>
              <a:gd name="connsiteX11" fmla="*/ 8382000 w 8382000"/>
              <a:gd name="connsiteY11" fmla="*/ 0 h 2438400"/>
              <a:gd name="connsiteX12" fmla="*/ 8382000 w 8382000"/>
              <a:gd name="connsiteY12" fmla="*/ 585216 h 2438400"/>
              <a:gd name="connsiteX13" fmla="*/ 8382000 w 8382000"/>
              <a:gd name="connsiteY13" fmla="*/ 1121664 h 2438400"/>
              <a:gd name="connsiteX14" fmla="*/ 8382000 w 8382000"/>
              <a:gd name="connsiteY14" fmla="*/ 1731264 h 2438400"/>
              <a:gd name="connsiteX15" fmla="*/ 8382000 w 8382000"/>
              <a:gd name="connsiteY15" fmla="*/ 2438400 h 2438400"/>
              <a:gd name="connsiteX16" fmla="*/ 7683500 w 8382000"/>
              <a:gd name="connsiteY16" fmla="*/ 2438400 h 2438400"/>
              <a:gd name="connsiteX17" fmla="*/ 6817360 w 8382000"/>
              <a:gd name="connsiteY17" fmla="*/ 2438400 h 2438400"/>
              <a:gd name="connsiteX18" fmla="*/ 6118860 w 8382000"/>
              <a:gd name="connsiteY18" fmla="*/ 2438400 h 2438400"/>
              <a:gd name="connsiteX19" fmla="*/ 5671820 w 8382000"/>
              <a:gd name="connsiteY19" fmla="*/ 2438400 h 2438400"/>
              <a:gd name="connsiteX20" fmla="*/ 5140960 w 8382000"/>
              <a:gd name="connsiteY20" fmla="*/ 2438400 h 2438400"/>
              <a:gd name="connsiteX21" fmla="*/ 4274820 w 8382000"/>
              <a:gd name="connsiteY21" fmla="*/ 2438400 h 2438400"/>
              <a:gd name="connsiteX22" fmla="*/ 3576320 w 8382000"/>
              <a:gd name="connsiteY22" fmla="*/ 2438400 h 2438400"/>
              <a:gd name="connsiteX23" fmla="*/ 3045460 w 8382000"/>
              <a:gd name="connsiteY23" fmla="*/ 2438400 h 2438400"/>
              <a:gd name="connsiteX24" fmla="*/ 2346960 w 8382000"/>
              <a:gd name="connsiteY24" fmla="*/ 2438400 h 2438400"/>
              <a:gd name="connsiteX25" fmla="*/ 1899920 w 8382000"/>
              <a:gd name="connsiteY25" fmla="*/ 2438400 h 2438400"/>
              <a:gd name="connsiteX26" fmla="*/ 1452880 w 8382000"/>
              <a:gd name="connsiteY26" fmla="*/ 2438400 h 2438400"/>
              <a:gd name="connsiteX27" fmla="*/ 754380 w 8382000"/>
              <a:gd name="connsiteY27" fmla="*/ 2438400 h 2438400"/>
              <a:gd name="connsiteX28" fmla="*/ 0 w 8382000"/>
              <a:gd name="connsiteY28" fmla="*/ 2438400 h 2438400"/>
              <a:gd name="connsiteX29" fmla="*/ 0 w 8382000"/>
              <a:gd name="connsiteY29" fmla="*/ 1804416 h 2438400"/>
              <a:gd name="connsiteX30" fmla="*/ 0 w 8382000"/>
              <a:gd name="connsiteY30" fmla="*/ 1219200 h 2438400"/>
              <a:gd name="connsiteX31" fmla="*/ 0 w 8382000"/>
              <a:gd name="connsiteY31" fmla="*/ 682752 h 2438400"/>
              <a:gd name="connsiteX32" fmla="*/ 0 w 8382000"/>
              <a:gd name="connsiteY32" fmla="*/ 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382000" h="2438400" extrusionOk="0">
                <a:moveTo>
                  <a:pt x="0" y="0"/>
                </a:moveTo>
                <a:cubicBezTo>
                  <a:pt x="187351" y="-20159"/>
                  <a:pt x="315072" y="-7875"/>
                  <a:pt x="614680" y="0"/>
                </a:cubicBezTo>
                <a:cubicBezTo>
                  <a:pt x="914288" y="7875"/>
                  <a:pt x="960885" y="14473"/>
                  <a:pt x="1061720" y="0"/>
                </a:cubicBezTo>
                <a:cubicBezTo>
                  <a:pt x="1162555" y="-14473"/>
                  <a:pt x="1734920" y="-5230"/>
                  <a:pt x="1927860" y="0"/>
                </a:cubicBezTo>
                <a:cubicBezTo>
                  <a:pt x="2120800" y="5230"/>
                  <a:pt x="2325276" y="25115"/>
                  <a:pt x="2542540" y="0"/>
                </a:cubicBezTo>
                <a:cubicBezTo>
                  <a:pt x="2759804" y="-25115"/>
                  <a:pt x="2992510" y="-6561"/>
                  <a:pt x="3157220" y="0"/>
                </a:cubicBezTo>
                <a:cubicBezTo>
                  <a:pt x="3321930" y="6561"/>
                  <a:pt x="3770715" y="-41316"/>
                  <a:pt x="4023360" y="0"/>
                </a:cubicBezTo>
                <a:cubicBezTo>
                  <a:pt x="4276005" y="41316"/>
                  <a:pt x="4444849" y="-1718"/>
                  <a:pt x="4554220" y="0"/>
                </a:cubicBezTo>
                <a:cubicBezTo>
                  <a:pt x="4663591" y="1718"/>
                  <a:pt x="4995415" y="-9096"/>
                  <a:pt x="5420360" y="0"/>
                </a:cubicBezTo>
                <a:cubicBezTo>
                  <a:pt x="5845305" y="9096"/>
                  <a:pt x="6073709" y="8836"/>
                  <a:pt x="6286500" y="0"/>
                </a:cubicBezTo>
                <a:cubicBezTo>
                  <a:pt x="6499291" y="-8836"/>
                  <a:pt x="6654988" y="20666"/>
                  <a:pt x="6985000" y="0"/>
                </a:cubicBezTo>
                <a:cubicBezTo>
                  <a:pt x="7315012" y="-20666"/>
                  <a:pt x="7800375" y="-26601"/>
                  <a:pt x="8382000" y="0"/>
                </a:cubicBezTo>
                <a:cubicBezTo>
                  <a:pt x="8410358" y="231299"/>
                  <a:pt x="8370653" y="304527"/>
                  <a:pt x="8382000" y="585216"/>
                </a:cubicBezTo>
                <a:cubicBezTo>
                  <a:pt x="8393347" y="865905"/>
                  <a:pt x="8370765" y="871170"/>
                  <a:pt x="8382000" y="1121664"/>
                </a:cubicBezTo>
                <a:cubicBezTo>
                  <a:pt x="8393235" y="1372158"/>
                  <a:pt x="8409001" y="1521006"/>
                  <a:pt x="8382000" y="1731264"/>
                </a:cubicBezTo>
                <a:cubicBezTo>
                  <a:pt x="8354999" y="1941522"/>
                  <a:pt x="8413013" y="2085414"/>
                  <a:pt x="8382000" y="2438400"/>
                </a:cubicBezTo>
                <a:cubicBezTo>
                  <a:pt x="8242037" y="2423466"/>
                  <a:pt x="7894270" y="2464072"/>
                  <a:pt x="7683500" y="2438400"/>
                </a:cubicBezTo>
                <a:cubicBezTo>
                  <a:pt x="7472730" y="2412728"/>
                  <a:pt x="7091926" y="2417831"/>
                  <a:pt x="6817360" y="2438400"/>
                </a:cubicBezTo>
                <a:cubicBezTo>
                  <a:pt x="6542794" y="2458969"/>
                  <a:pt x="6269540" y="2443405"/>
                  <a:pt x="6118860" y="2438400"/>
                </a:cubicBezTo>
                <a:cubicBezTo>
                  <a:pt x="5968180" y="2433395"/>
                  <a:pt x="5831670" y="2438573"/>
                  <a:pt x="5671820" y="2438400"/>
                </a:cubicBezTo>
                <a:cubicBezTo>
                  <a:pt x="5511970" y="2438227"/>
                  <a:pt x="5383646" y="2444566"/>
                  <a:pt x="5140960" y="2438400"/>
                </a:cubicBezTo>
                <a:cubicBezTo>
                  <a:pt x="4898274" y="2432234"/>
                  <a:pt x="4632301" y="2478459"/>
                  <a:pt x="4274820" y="2438400"/>
                </a:cubicBezTo>
                <a:cubicBezTo>
                  <a:pt x="3917339" y="2398341"/>
                  <a:pt x="3882022" y="2454808"/>
                  <a:pt x="3576320" y="2438400"/>
                </a:cubicBezTo>
                <a:cubicBezTo>
                  <a:pt x="3270618" y="2421992"/>
                  <a:pt x="3303725" y="2433454"/>
                  <a:pt x="3045460" y="2438400"/>
                </a:cubicBezTo>
                <a:cubicBezTo>
                  <a:pt x="2787195" y="2443346"/>
                  <a:pt x="2655209" y="2434361"/>
                  <a:pt x="2346960" y="2438400"/>
                </a:cubicBezTo>
                <a:cubicBezTo>
                  <a:pt x="2038711" y="2442439"/>
                  <a:pt x="2086468" y="2435176"/>
                  <a:pt x="1899920" y="2438400"/>
                </a:cubicBezTo>
                <a:cubicBezTo>
                  <a:pt x="1713372" y="2441624"/>
                  <a:pt x="1625954" y="2430150"/>
                  <a:pt x="1452880" y="2438400"/>
                </a:cubicBezTo>
                <a:cubicBezTo>
                  <a:pt x="1279806" y="2446650"/>
                  <a:pt x="974845" y="2445577"/>
                  <a:pt x="754380" y="2438400"/>
                </a:cubicBezTo>
                <a:cubicBezTo>
                  <a:pt x="533915" y="2431223"/>
                  <a:pt x="361741" y="2415242"/>
                  <a:pt x="0" y="2438400"/>
                </a:cubicBezTo>
                <a:cubicBezTo>
                  <a:pt x="24564" y="2292081"/>
                  <a:pt x="6139" y="2030117"/>
                  <a:pt x="0" y="1804416"/>
                </a:cubicBezTo>
                <a:cubicBezTo>
                  <a:pt x="-6139" y="1578715"/>
                  <a:pt x="-24006" y="1461317"/>
                  <a:pt x="0" y="1219200"/>
                </a:cubicBezTo>
                <a:cubicBezTo>
                  <a:pt x="24006" y="977083"/>
                  <a:pt x="15563" y="890922"/>
                  <a:pt x="0" y="682752"/>
                </a:cubicBezTo>
                <a:cubicBezTo>
                  <a:pt x="-15563" y="474582"/>
                  <a:pt x="1950" y="298505"/>
                  <a:pt x="0" y="0"/>
                </a:cubicBezTo>
                <a:close/>
              </a:path>
            </a:pathLst>
          </a:custGeom>
          <a:noFill/>
          <a:ln w="25400" cmpd="tri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Franklin Gothic Medium" charset="0"/>
              <a:ea typeface="ＭＳ Ｐゴシック" charset="0"/>
            </a:endParaRP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1735EDA5-BCD2-7842-AE18-96EAF85D1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0" y="3810000"/>
            <a:ext cx="1352550" cy="52322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Lupus</a:t>
            </a:r>
          </a:p>
        </p:txBody>
      </p:sp>
    </p:spTree>
    <p:extLst>
      <p:ext uri="{BB962C8B-B14F-4D97-AF65-F5344CB8AC3E}">
        <p14:creationId xmlns:p14="http://schemas.microsoft.com/office/powerpoint/2010/main" val="236450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67"/>
    </mc:Choice>
    <mc:Fallback xmlns="">
      <p:transition spd="slow" advTm="1006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0048"/>
              </a:solidFill>
              <a:effectLst/>
              <a:uLnTx/>
              <a:uFillTx/>
              <a:latin typeface="Franklin Gothic Medium" charset="0"/>
              <a:ea typeface="ＭＳ Ｐゴシック" charset="0"/>
              <a:cs typeface="+mn-cs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6750" y="1905000"/>
            <a:ext cx="7810500" cy="3352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Describe the characteristic clinical and morphologic findings seen in the joints of patients with RA.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List the systemic findings that can be seen in RA.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Explain what rheumatoid factor is, and describe how it can be used in the diagnosis of RA.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Identify the main cause of the tissue damage seen in RA.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Describe the treatment and prognosis of RA.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B4AD4F-CAD1-B742-AECE-A0E21EB1D2FE}"/>
              </a:ext>
            </a:extLst>
          </p:cNvPr>
          <p:cNvSpPr/>
          <p:nvPr/>
        </p:nvSpPr>
        <p:spPr bwMode="auto">
          <a:xfrm>
            <a:off x="381000" y="1447800"/>
            <a:ext cx="8382000" cy="4114800"/>
          </a:xfrm>
          <a:custGeom>
            <a:avLst/>
            <a:gdLst>
              <a:gd name="connsiteX0" fmla="*/ 0 w 8382000"/>
              <a:gd name="connsiteY0" fmla="*/ 0 h 4114800"/>
              <a:gd name="connsiteX1" fmla="*/ 614680 w 8382000"/>
              <a:gd name="connsiteY1" fmla="*/ 0 h 4114800"/>
              <a:gd name="connsiteX2" fmla="*/ 1061720 w 8382000"/>
              <a:gd name="connsiteY2" fmla="*/ 0 h 4114800"/>
              <a:gd name="connsiteX3" fmla="*/ 1927860 w 8382000"/>
              <a:gd name="connsiteY3" fmla="*/ 0 h 4114800"/>
              <a:gd name="connsiteX4" fmla="*/ 2542540 w 8382000"/>
              <a:gd name="connsiteY4" fmla="*/ 0 h 4114800"/>
              <a:gd name="connsiteX5" fmla="*/ 3157220 w 8382000"/>
              <a:gd name="connsiteY5" fmla="*/ 0 h 4114800"/>
              <a:gd name="connsiteX6" fmla="*/ 4023360 w 8382000"/>
              <a:gd name="connsiteY6" fmla="*/ 0 h 4114800"/>
              <a:gd name="connsiteX7" fmla="*/ 4554220 w 8382000"/>
              <a:gd name="connsiteY7" fmla="*/ 0 h 4114800"/>
              <a:gd name="connsiteX8" fmla="*/ 5420360 w 8382000"/>
              <a:gd name="connsiteY8" fmla="*/ 0 h 4114800"/>
              <a:gd name="connsiteX9" fmla="*/ 6286500 w 8382000"/>
              <a:gd name="connsiteY9" fmla="*/ 0 h 4114800"/>
              <a:gd name="connsiteX10" fmla="*/ 6985000 w 8382000"/>
              <a:gd name="connsiteY10" fmla="*/ 0 h 4114800"/>
              <a:gd name="connsiteX11" fmla="*/ 8382000 w 8382000"/>
              <a:gd name="connsiteY11" fmla="*/ 0 h 4114800"/>
              <a:gd name="connsiteX12" fmla="*/ 8382000 w 8382000"/>
              <a:gd name="connsiteY12" fmla="*/ 644652 h 4114800"/>
              <a:gd name="connsiteX13" fmla="*/ 8382000 w 8382000"/>
              <a:gd name="connsiteY13" fmla="*/ 1207008 h 4114800"/>
              <a:gd name="connsiteX14" fmla="*/ 8382000 w 8382000"/>
              <a:gd name="connsiteY14" fmla="*/ 1892808 h 4114800"/>
              <a:gd name="connsiteX15" fmla="*/ 8382000 w 8382000"/>
              <a:gd name="connsiteY15" fmla="*/ 2578608 h 4114800"/>
              <a:gd name="connsiteX16" fmla="*/ 8382000 w 8382000"/>
              <a:gd name="connsiteY16" fmla="*/ 3264408 h 4114800"/>
              <a:gd name="connsiteX17" fmla="*/ 8382000 w 8382000"/>
              <a:gd name="connsiteY17" fmla="*/ 4114800 h 4114800"/>
              <a:gd name="connsiteX18" fmla="*/ 7599680 w 8382000"/>
              <a:gd name="connsiteY18" fmla="*/ 4114800 h 4114800"/>
              <a:gd name="connsiteX19" fmla="*/ 7152640 w 8382000"/>
              <a:gd name="connsiteY19" fmla="*/ 4114800 h 4114800"/>
              <a:gd name="connsiteX20" fmla="*/ 6621780 w 8382000"/>
              <a:gd name="connsiteY20" fmla="*/ 4114800 h 4114800"/>
              <a:gd name="connsiteX21" fmla="*/ 5755640 w 8382000"/>
              <a:gd name="connsiteY21" fmla="*/ 4114800 h 4114800"/>
              <a:gd name="connsiteX22" fmla="*/ 5057140 w 8382000"/>
              <a:gd name="connsiteY22" fmla="*/ 4114800 h 4114800"/>
              <a:gd name="connsiteX23" fmla="*/ 4526280 w 8382000"/>
              <a:gd name="connsiteY23" fmla="*/ 4114800 h 4114800"/>
              <a:gd name="connsiteX24" fmla="*/ 3827780 w 8382000"/>
              <a:gd name="connsiteY24" fmla="*/ 4114800 h 4114800"/>
              <a:gd name="connsiteX25" fmla="*/ 3380740 w 8382000"/>
              <a:gd name="connsiteY25" fmla="*/ 4114800 h 4114800"/>
              <a:gd name="connsiteX26" fmla="*/ 2933700 w 8382000"/>
              <a:gd name="connsiteY26" fmla="*/ 4114800 h 4114800"/>
              <a:gd name="connsiteX27" fmla="*/ 2235200 w 8382000"/>
              <a:gd name="connsiteY27" fmla="*/ 4114800 h 4114800"/>
              <a:gd name="connsiteX28" fmla="*/ 1704340 w 8382000"/>
              <a:gd name="connsiteY28" fmla="*/ 4114800 h 4114800"/>
              <a:gd name="connsiteX29" fmla="*/ 922020 w 8382000"/>
              <a:gd name="connsiteY29" fmla="*/ 4114800 h 4114800"/>
              <a:gd name="connsiteX30" fmla="*/ 0 w 8382000"/>
              <a:gd name="connsiteY30" fmla="*/ 4114800 h 4114800"/>
              <a:gd name="connsiteX31" fmla="*/ 0 w 8382000"/>
              <a:gd name="connsiteY31" fmla="*/ 3387852 h 4114800"/>
              <a:gd name="connsiteX32" fmla="*/ 0 w 8382000"/>
              <a:gd name="connsiteY32" fmla="*/ 2660904 h 4114800"/>
              <a:gd name="connsiteX33" fmla="*/ 0 w 8382000"/>
              <a:gd name="connsiteY33" fmla="*/ 2057400 h 4114800"/>
              <a:gd name="connsiteX34" fmla="*/ 0 w 8382000"/>
              <a:gd name="connsiteY34" fmla="*/ 1330452 h 4114800"/>
              <a:gd name="connsiteX35" fmla="*/ 0 w 8382000"/>
              <a:gd name="connsiteY35" fmla="*/ 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382000" h="4114800" extrusionOk="0">
                <a:moveTo>
                  <a:pt x="0" y="0"/>
                </a:moveTo>
                <a:cubicBezTo>
                  <a:pt x="187351" y="-20159"/>
                  <a:pt x="315072" y="-7875"/>
                  <a:pt x="614680" y="0"/>
                </a:cubicBezTo>
                <a:cubicBezTo>
                  <a:pt x="914288" y="7875"/>
                  <a:pt x="960885" y="14473"/>
                  <a:pt x="1061720" y="0"/>
                </a:cubicBezTo>
                <a:cubicBezTo>
                  <a:pt x="1162555" y="-14473"/>
                  <a:pt x="1734920" y="-5230"/>
                  <a:pt x="1927860" y="0"/>
                </a:cubicBezTo>
                <a:cubicBezTo>
                  <a:pt x="2120800" y="5230"/>
                  <a:pt x="2325276" y="25115"/>
                  <a:pt x="2542540" y="0"/>
                </a:cubicBezTo>
                <a:cubicBezTo>
                  <a:pt x="2759804" y="-25115"/>
                  <a:pt x="2992510" y="-6561"/>
                  <a:pt x="3157220" y="0"/>
                </a:cubicBezTo>
                <a:cubicBezTo>
                  <a:pt x="3321930" y="6561"/>
                  <a:pt x="3770715" y="-41316"/>
                  <a:pt x="4023360" y="0"/>
                </a:cubicBezTo>
                <a:cubicBezTo>
                  <a:pt x="4276005" y="41316"/>
                  <a:pt x="4444849" y="-1718"/>
                  <a:pt x="4554220" y="0"/>
                </a:cubicBezTo>
                <a:cubicBezTo>
                  <a:pt x="4663591" y="1718"/>
                  <a:pt x="4995415" y="-9096"/>
                  <a:pt x="5420360" y="0"/>
                </a:cubicBezTo>
                <a:cubicBezTo>
                  <a:pt x="5845305" y="9096"/>
                  <a:pt x="6073709" y="8836"/>
                  <a:pt x="6286500" y="0"/>
                </a:cubicBezTo>
                <a:cubicBezTo>
                  <a:pt x="6499291" y="-8836"/>
                  <a:pt x="6654988" y="20666"/>
                  <a:pt x="6985000" y="0"/>
                </a:cubicBezTo>
                <a:cubicBezTo>
                  <a:pt x="7315012" y="-20666"/>
                  <a:pt x="7800375" y="-26601"/>
                  <a:pt x="8382000" y="0"/>
                </a:cubicBezTo>
                <a:cubicBezTo>
                  <a:pt x="8352522" y="153343"/>
                  <a:pt x="8397857" y="446194"/>
                  <a:pt x="8382000" y="644652"/>
                </a:cubicBezTo>
                <a:cubicBezTo>
                  <a:pt x="8366143" y="843110"/>
                  <a:pt x="8373890" y="993261"/>
                  <a:pt x="8382000" y="1207008"/>
                </a:cubicBezTo>
                <a:cubicBezTo>
                  <a:pt x="8390110" y="1420755"/>
                  <a:pt x="8351851" y="1599470"/>
                  <a:pt x="8382000" y="1892808"/>
                </a:cubicBezTo>
                <a:cubicBezTo>
                  <a:pt x="8412149" y="2186146"/>
                  <a:pt x="8401583" y="2241691"/>
                  <a:pt x="8382000" y="2578608"/>
                </a:cubicBezTo>
                <a:cubicBezTo>
                  <a:pt x="8362417" y="2915525"/>
                  <a:pt x="8384211" y="2990316"/>
                  <a:pt x="8382000" y="3264408"/>
                </a:cubicBezTo>
                <a:cubicBezTo>
                  <a:pt x="8379789" y="3538500"/>
                  <a:pt x="8365844" y="3848741"/>
                  <a:pt x="8382000" y="4114800"/>
                </a:cubicBezTo>
                <a:cubicBezTo>
                  <a:pt x="8161883" y="4145023"/>
                  <a:pt x="7774160" y="4087674"/>
                  <a:pt x="7599680" y="4114800"/>
                </a:cubicBezTo>
                <a:cubicBezTo>
                  <a:pt x="7425200" y="4141926"/>
                  <a:pt x="7312490" y="4114973"/>
                  <a:pt x="7152640" y="4114800"/>
                </a:cubicBezTo>
                <a:cubicBezTo>
                  <a:pt x="6992790" y="4114627"/>
                  <a:pt x="6864466" y="4120966"/>
                  <a:pt x="6621780" y="4114800"/>
                </a:cubicBezTo>
                <a:cubicBezTo>
                  <a:pt x="6379094" y="4108634"/>
                  <a:pt x="6113121" y="4154859"/>
                  <a:pt x="5755640" y="4114800"/>
                </a:cubicBezTo>
                <a:cubicBezTo>
                  <a:pt x="5398159" y="4074741"/>
                  <a:pt x="5362842" y="4131208"/>
                  <a:pt x="5057140" y="4114800"/>
                </a:cubicBezTo>
                <a:cubicBezTo>
                  <a:pt x="4751438" y="4098392"/>
                  <a:pt x="4784545" y="4109854"/>
                  <a:pt x="4526280" y="4114800"/>
                </a:cubicBezTo>
                <a:cubicBezTo>
                  <a:pt x="4268015" y="4119746"/>
                  <a:pt x="4136029" y="4110761"/>
                  <a:pt x="3827780" y="4114800"/>
                </a:cubicBezTo>
                <a:cubicBezTo>
                  <a:pt x="3519531" y="4118839"/>
                  <a:pt x="3567288" y="4111576"/>
                  <a:pt x="3380740" y="4114800"/>
                </a:cubicBezTo>
                <a:cubicBezTo>
                  <a:pt x="3194192" y="4118024"/>
                  <a:pt x="3106774" y="4106550"/>
                  <a:pt x="2933700" y="4114800"/>
                </a:cubicBezTo>
                <a:cubicBezTo>
                  <a:pt x="2760626" y="4123050"/>
                  <a:pt x="2455665" y="4121977"/>
                  <a:pt x="2235200" y="4114800"/>
                </a:cubicBezTo>
                <a:cubicBezTo>
                  <a:pt x="2014735" y="4107623"/>
                  <a:pt x="1899706" y="4113994"/>
                  <a:pt x="1704340" y="4114800"/>
                </a:cubicBezTo>
                <a:cubicBezTo>
                  <a:pt x="1508974" y="4115606"/>
                  <a:pt x="1270002" y="4103139"/>
                  <a:pt x="922020" y="4114800"/>
                </a:cubicBezTo>
                <a:cubicBezTo>
                  <a:pt x="574038" y="4126461"/>
                  <a:pt x="231382" y="4104997"/>
                  <a:pt x="0" y="4114800"/>
                </a:cubicBezTo>
                <a:cubicBezTo>
                  <a:pt x="-33431" y="3769089"/>
                  <a:pt x="2076" y="3543414"/>
                  <a:pt x="0" y="3387852"/>
                </a:cubicBezTo>
                <a:cubicBezTo>
                  <a:pt x="-2076" y="3232290"/>
                  <a:pt x="5837" y="2899507"/>
                  <a:pt x="0" y="2660904"/>
                </a:cubicBezTo>
                <a:cubicBezTo>
                  <a:pt x="-5837" y="2422301"/>
                  <a:pt x="-22526" y="2289141"/>
                  <a:pt x="0" y="2057400"/>
                </a:cubicBezTo>
                <a:cubicBezTo>
                  <a:pt x="22526" y="1825659"/>
                  <a:pt x="-19565" y="1501962"/>
                  <a:pt x="0" y="1330452"/>
                </a:cubicBezTo>
                <a:cubicBezTo>
                  <a:pt x="19565" y="1158942"/>
                  <a:pt x="15039" y="290406"/>
                  <a:pt x="0" y="0"/>
                </a:cubicBezTo>
                <a:close/>
              </a:path>
            </a:pathLst>
          </a:custGeom>
          <a:noFill/>
          <a:ln w="25400" cmpd="tri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Franklin Gothic Medium" charset="0"/>
              <a:ea typeface="ＭＳ Ｐゴシック" charset="0"/>
            </a:endParaRP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FCCC27CF-256A-4A4B-A348-57B91458D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9850" y="1219200"/>
            <a:ext cx="3943350" cy="52322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Rheumatoid Arthritis (RA)</a:t>
            </a:r>
          </a:p>
        </p:txBody>
      </p:sp>
    </p:spTree>
    <p:extLst>
      <p:ext uri="{BB962C8B-B14F-4D97-AF65-F5344CB8AC3E}">
        <p14:creationId xmlns:p14="http://schemas.microsoft.com/office/powerpoint/2010/main" val="254148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4"/>
    </mc:Choice>
    <mc:Fallback xmlns="">
      <p:transition spd="slow" advTm="276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0048"/>
              </a:solidFill>
              <a:effectLst/>
              <a:uLnTx/>
              <a:uFillTx/>
              <a:latin typeface="Franklin Gothic Medium" charset="0"/>
              <a:ea typeface="ＭＳ Ｐゴシック" charset="0"/>
              <a:cs typeface="+mn-cs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6750" y="762000"/>
            <a:ext cx="7810500" cy="2590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latin typeface="Calibri" panose="020F0502020204030204" pitchFamily="34" charset="0"/>
              </a:rPr>
              <a:t>Explain what we know about the cause of </a:t>
            </a:r>
            <a:r>
              <a:rPr lang="en-US" altLang="en-US" sz="2400" dirty="0">
                <a:latin typeface="Calibri" panose="020F0502020204030204" pitchFamily="34" charset="0"/>
              </a:rPr>
              <a:t>Sjögren syndrome, and identify the autoantibody seen in most patients.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Describe the clinical findings seen in </a:t>
            </a:r>
            <a:r>
              <a:rPr lang="en-US" altLang="en-US" sz="2400" dirty="0">
                <a:latin typeface="Calibri" panose="020F0502020204030204" pitchFamily="34" charset="0"/>
              </a:rPr>
              <a:t>Sjögren syndrome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latin typeface="Calibri" panose="020F0502020204030204" pitchFamily="34" charset="0"/>
                <a:cs typeface="+mn-cs"/>
              </a:rPr>
              <a:t>Describe how patients with </a:t>
            </a:r>
            <a:r>
              <a:rPr lang="en-US" altLang="en-US" sz="2400" dirty="0">
                <a:latin typeface="Calibri" panose="020F0502020204030204" pitchFamily="34" charset="0"/>
              </a:rPr>
              <a:t>Sjögren syndrome are treated.</a:t>
            </a:r>
            <a:endParaRPr lang="en-US" sz="2400" dirty="0"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ED6005-9850-1147-9041-6146889A3B4D}"/>
              </a:ext>
            </a:extLst>
          </p:cNvPr>
          <p:cNvSpPr/>
          <p:nvPr/>
        </p:nvSpPr>
        <p:spPr bwMode="auto">
          <a:xfrm>
            <a:off x="381000" y="457200"/>
            <a:ext cx="8382000" cy="2743200"/>
          </a:xfrm>
          <a:custGeom>
            <a:avLst/>
            <a:gdLst>
              <a:gd name="connsiteX0" fmla="*/ 0 w 8382000"/>
              <a:gd name="connsiteY0" fmla="*/ 0 h 2743200"/>
              <a:gd name="connsiteX1" fmla="*/ 614680 w 8382000"/>
              <a:gd name="connsiteY1" fmla="*/ 0 h 2743200"/>
              <a:gd name="connsiteX2" fmla="*/ 1061720 w 8382000"/>
              <a:gd name="connsiteY2" fmla="*/ 0 h 2743200"/>
              <a:gd name="connsiteX3" fmla="*/ 1927860 w 8382000"/>
              <a:gd name="connsiteY3" fmla="*/ 0 h 2743200"/>
              <a:gd name="connsiteX4" fmla="*/ 2542540 w 8382000"/>
              <a:gd name="connsiteY4" fmla="*/ 0 h 2743200"/>
              <a:gd name="connsiteX5" fmla="*/ 3157220 w 8382000"/>
              <a:gd name="connsiteY5" fmla="*/ 0 h 2743200"/>
              <a:gd name="connsiteX6" fmla="*/ 4023360 w 8382000"/>
              <a:gd name="connsiteY6" fmla="*/ 0 h 2743200"/>
              <a:gd name="connsiteX7" fmla="*/ 4554220 w 8382000"/>
              <a:gd name="connsiteY7" fmla="*/ 0 h 2743200"/>
              <a:gd name="connsiteX8" fmla="*/ 5420360 w 8382000"/>
              <a:gd name="connsiteY8" fmla="*/ 0 h 2743200"/>
              <a:gd name="connsiteX9" fmla="*/ 6286500 w 8382000"/>
              <a:gd name="connsiteY9" fmla="*/ 0 h 2743200"/>
              <a:gd name="connsiteX10" fmla="*/ 6985000 w 8382000"/>
              <a:gd name="connsiteY10" fmla="*/ 0 h 2743200"/>
              <a:gd name="connsiteX11" fmla="*/ 8382000 w 8382000"/>
              <a:gd name="connsiteY11" fmla="*/ 0 h 2743200"/>
              <a:gd name="connsiteX12" fmla="*/ 8382000 w 8382000"/>
              <a:gd name="connsiteY12" fmla="*/ 658368 h 2743200"/>
              <a:gd name="connsiteX13" fmla="*/ 8382000 w 8382000"/>
              <a:gd name="connsiteY13" fmla="*/ 1261872 h 2743200"/>
              <a:gd name="connsiteX14" fmla="*/ 8382000 w 8382000"/>
              <a:gd name="connsiteY14" fmla="*/ 1947672 h 2743200"/>
              <a:gd name="connsiteX15" fmla="*/ 8382000 w 8382000"/>
              <a:gd name="connsiteY15" fmla="*/ 2743200 h 2743200"/>
              <a:gd name="connsiteX16" fmla="*/ 7683500 w 8382000"/>
              <a:gd name="connsiteY16" fmla="*/ 2743200 h 2743200"/>
              <a:gd name="connsiteX17" fmla="*/ 6817360 w 8382000"/>
              <a:gd name="connsiteY17" fmla="*/ 2743200 h 2743200"/>
              <a:gd name="connsiteX18" fmla="*/ 6118860 w 8382000"/>
              <a:gd name="connsiteY18" fmla="*/ 2743200 h 2743200"/>
              <a:gd name="connsiteX19" fmla="*/ 5671820 w 8382000"/>
              <a:gd name="connsiteY19" fmla="*/ 2743200 h 2743200"/>
              <a:gd name="connsiteX20" fmla="*/ 5140960 w 8382000"/>
              <a:gd name="connsiteY20" fmla="*/ 2743200 h 2743200"/>
              <a:gd name="connsiteX21" fmla="*/ 4274820 w 8382000"/>
              <a:gd name="connsiteY21" fmla="*/ 2743200 h 2743200"/>
              <a:gd name="connsiteX22" fmla="*/ 3576320 w 8382000"/>
              <a:gd name="connsiteY22" fmla="*/ 2743200 h 2743200"/>
              <a:gd name="connsiteX23" fmla="*/ 3045460 w 8382000"/>
              <a:gd name="connsiteY23" fmla="*/ 2743200 h 2743200"/>
              <a:gd name="connsiteX24" fmla="*/ 2346960 w 8382000"/>
              <a:gd name="connsiteY24" fmla="*/ 2743200 h 2743200"/>
              <a:gd name="connsiteX25" fmla="*/ 1899920 w 8382000"/>
              <a:gd name="connsiteY25" fmla="*/ 2743200 h 2743200"/>
              <a:gd name="connsiteX26" fmla="*/ 1452880 w 8382000"/>
              <a:gd name="connsiteY26" fmla="*/ 2743200 h 2743200"/>
              <a:gd name="connsiteX27" fmla="*/ 754380 w 8382000"/>
              <a:gd name="connsiteY27" fmla="*/ 2743200 h 2743200"/>
              <a:gd name="connsiteX28" fmla="*/ 0 w 8382000"/>
              <a:gd name="connsiteY28" fmla="*/ 2743200 h 2743200"/>
              <a:gd name="connsiteX29" fmla="*/ 0 w 8382000"/>
              <a:gd name="connsiteY29" fmla="*/ 2029968 h 2743200"/>
              <a:gd name="connsiteX30" fmla="*/ 0 w 8382000"/>
              <a:gd name="connsiteY30" fmla="*/ 1371600 h 2743200"/>
              <a:gd name="connsiteX31" fmla="*/ 0 w 8382000"/>
              <a:gd name="connsiteY31" fmla="*/ 768096 h 2743200"/>
              <a:gd name="connsiteX32" fmla="*/ 0 w 8382000"/>
              <a:gd name="connsiteY32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382000" h="2743200" extrusionOk="0">
                <a:moveTo>
                  <a:pt x="0" y="0"/>
                </a:moveTo>
                <a:cubicBezTo>
                  <a:pt x="187351" y="-20159"/>
                  <a:pt x="315072" y="-7875"/>
                  <a:pt x="614680" y="0"/>
                </a:cubicBezTo>
                <a:cubicBezTo>
                  <a:pt x="914288" y="7875"/>
                  <a:pt x="960885" y="14473"/>
                  <a:pt x="1061720" y="0"/>
                </a:cubicBezTo>
                <a:cubicBezTo>
                  <a:pt x="1162555" y="-14473"/>
                  <a:pt x="1734920" y="-5230"/>
                  <a:pt x="1927860" y="0"/>
                </a:cubicBezTo>
                <a:cubicBezTo>
                  <a:pt x="2120800" y="5230"/>
                  <a:pt x="2325276" y="25115"/>
                  <a:pt x="2542540" y="0"/>
                </a:cubicBezTo>
                <a:cubicBezTo>
                  <a:pt x="2759804" y="-25115"/>
                  <a:pt x="2992510" y="-6561"/>
                  <a:pt x="3157220" y="0"/>
                </a:cubicBezTo>
                <a:cubicBezTo>
                  <a:pt x="3321930" y="6561"/>
                  <a:pt x="3770715" y="-41316"/>
                  <a:pt x="4023360" y="0"/>
                </a:cubicBezTo>
                <a:cubicBezTo>
                  <a:pt x="4276005" y="41316"/>
                  <a:pt x="4444849" y="-1718"/>
                  <a:pt x="4554220" y="0"/>
                </a:cubicBezTo>
                <a:cubicBezTo>
                  <a:pt x="4663591" y="1718"/>
                  <a:pt x="4995415" y="-9096"/>
                  <a:pt x="5420360" y="0"/>
                </a:cubicBezTo>
                <a:cubicBezTo>
                  <a:pt x="5845305" y="9096"/>
                  <a:pt x="6073709" y="8836"/>
                  <a:pt x="6286500" y="0"/>
                </a:cubicBezTo>
                <a:cubicBezTo>
                  <a:pt x="6499291" y="-8836"/>
                  <a:pt x="6654988" y="20666"/>
                  <a:pt x="6985000" y="0"/>
                </a:cubicBezTo>
                <a:cubicBezTo>
                  <a:pt x="7315012" y="-20666"/>
                  <a:pt x="7800375" y="-26601"/>
                  <a:pt x="8382000" y="0"/>
                </a:cubicBezTo>
                <a:cubicBezTo>
                  <a:pt x="8362809" y="312590"/>
                  <a:pt x="8388941" y="407963"/>
                  <a:pt x="8382000" y="658368"/>
                </a:cubicBezTo>
                <a:cubicBezTo>
                  <a:pt x="8375059" y="908773"/>
                  <a:pt x="8354001" y="999849"/>
                  <a:pt x="8382000" y="1261872"/>
                </a:cubicBezTo>
                <a:cubicBezTo>
                  <a:pt x="8409999" y="1523895"/>
                  <a:pt x="8351851" y="1654334"/>
                  <a:pt x="8382000" y="1947672"/>
                </a:cubicBezTo>
                <a:cubicBezTo>
                  <a:pt x="8412149" y="2241010"/>
                  <a:pt x="8346719" y="2425874"/>
                  <a:pt x="8382000" y="2743200"/>
                </a:cubicBezTo>
                <a:cubicBezTo>
                  <a:pt x="8242037" y="2728266"/>
                  <a:pt x="7894270" y="2768872"/>
                  <a:pt x="7683500" y="2743200"/>
                </a:cubicBezTo>
                <a:cubicBezTo>
                  <a:pt x="7472730" y="2717528"/>
                  <a:pt x="7091926" y="2722631"/>
                  <a:pt x="6817360" y="2743200"/>
                </a:cubicBezTo>
                <a:cubicBezTo>
                  <a:pt x="6542794" y="2763769"/>
                  <a:pt x="6269540" y="2748205"/>
                  <a:pt x="6118860" y="2743200"/>
                </a:cubicBezTo>
                <a:cubicBezTo>
                  <a:pt x="5968180" y="2738195"/>
                  <a:pt x="5831670" y="2743373"/>
                  <a:pt x="5671820" y="2743200"/>
                </a:cubicBezTo>
                <a:cubicBezTo>
                  <a:pt x="5511970" y="2743027"/>
                  <a:pt x="5383646" y="2749366"/>
                  <a:pt x="5140960" y="2743200"/>
                </a:cubicBezTo>
                <a:cubicBezTo>
                  <a:pt x="4898274" y="2737034"/>
                  <a:pt x="4632301" y="2783259"/>
                  <a:pt x="4274820" y="2743200"/>
                </a:cubicBezTo>
                <a:cubicBezTo>
                  <a:pt x="3917339" y="2703141"/>
                  <a:pt x="3882022" y="2759608"/>
                  <a:pt x="3576320" y="2743200"/>
                </a:cubicBezTo>
                <a:cubicBezTo>
                  <a:pt x="3270618" y="2726792"/>
                  <a:pt x="3303725" y="2738254"/>
                  <a:pt x="3045460" y="2743200"/>
                </a:cubicBezTo>
                <a:cubicBezTo>
                  <a:pt x="2787195" y="2748146"/>
                  <a:pt x="2655209" y="2739161"/>
                  <a:pt x="2346960" y="2743200"/>
                </a:cubicBezTo>
                <a:cubicBezTo>
                  <a:pt x="2038711" y="2747239"/>
                  <a:pt x="2086468" y="2739976"/>
                  <a:pt x="1899920" y="2743200"/>
                </a:cubicBezTo>
                <a:cubicBezTo>
                  <a:pt x="1713372" y="2746424"/>
                  <a:pt x="1625954" y="2734950"/>
                  <a:pt x="1452880" y="2743200"/>
                </a:cubicBezTo>
                <a:cubicBezTo>
                  <a:pt x="1279806" y="2751450"/>
                  <a:pt x="974845" y="2750377"/>
                  <a:pt x="754380" y="2743200"/>
                </a:cubicBezTo>
                <a:cubicBezTo>
                  <a:pt x="533915" y="2736023"/>
                  <a:pt x="361741" y="2720042"/>
                  <a:pt x="0" y="2743200"/>
                </a:cubicBezTo>
                <a:cubicBezTo>
                  <a:pt x="28527" y="2509420"/>
                  <a:pt x="18026" y="2197787"/>
                  <a:pt x="0" y="2029968"/>
                </a:cubicBezTo>
                <a:cubicBezTo>
                  <a:pt x="-18026" y="1862149"/>
                  <a:pt x="-20348" y="1649138"/>
                  <a:pt x="0" y="1371600"/>
                </a:cubicBezTo>
                <a:cubicBezTo>
                  <a:pt x="20348" y="1094062"/>
                  <a:pt x="5505" y="1028477"/>
                  <a:pt x="0" y="768096"/>
                </a:cubicBezTo>
                <a:cubicBezTo>
                  <a:pt x="-5505" y="507715"/>
                  <a:pt x="14752" y="238470"/>
                  <a:pt x="0" y="0"/>
                </a:cubicBezTo>
                <a:close/>
              </a:path>
            </a:pathLst>
          </a:custGeom>
          <a:noFill/>
          <a:ln w="25400" cmpd="tri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Franklin Gothic Medium" charset="0"/>
              <a:ea typeface="ＭＳ Ｐゴシック" charset="0"/>
            </a:endParaRP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016B7220-0248-4840-AF8C-8247F0FAB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52400"/>
            <a:ext cx="2952750" cy="52322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 eaLnBrk="1" hangingPunct="1">
              <a:spcBef>
                <a:spcPct val="50000"/>
              </a:spcBef>
              <a:defRPr/>
            </a:pPr>
            <a:r>
              <a:rPr lang="en-US" altLang="en-US" sz="2800" b="0" dirty="0">
                <a:solidFill>
                  <a:srgbClr val="000000"/>
                </a:solidFill>
                <a:latin typeface="Calibri" panose="020F0502020204030204" pitchFamily="34" charset="0"/>
              </a:rPr>
              <a:t>Sjögren syndrome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CB4E8D57-399B-8C46-AE84-4E89DEBBC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10000"/>
            <a:ext cx="81724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altLang="en-US" sz="2400" b="0" kern="0" dirty="0">
                <a:latin typeface="Calibri" panose="020F0502020204030204" pitchFamily="34" charset="0"/>
              </a:rPr>
              <a:t>Explain what we know about the cause of scleroderma, </a:t>
            </a:r>
            <a:br>
              <a:rPr lang="en-US" altLang="en-US" sz="2400" b="0" kern="0" dirty="0">
                <a:latin typeface="Calibri" panose="020F0502020204030204" pitchFamily="34" charset="0"/>
              </a:rPr>
            </a:br>
            <a:r>
              <a:rPr lang="en-US" altLang="en-US" sz="2400" b="0" kern="0" dirty="0">
                <a:latin typeface="Calibri" panose="020F0502020204030204" pitchFamily="34" charset="0"/>
              </a:rPr>
              <a:t>and identify the autoantibody seen in most patients.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b="0" kern="0" dirty="0">
                <a:latin typeface="Calibri" panose="020F0502020204030204" pitchFamily="34" charset="0"/>
                <a:cs typeface="+mn-cs"/>
              </a:rPr>
              <a:t>Describe the clinical findings seen in scleroderma.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altLang="en-US" sz="2400" b="0" kern="0" dirty="0">
                <a:latin typeface="Calibri" panose="020F0502020204030204" pitchFamily="34" charset="0"/>
                <a:cs typeface="+mn-cs"/>
              </a:rPr>
              <a:t>Describe the difference between diffuse and limited scleroderma, and explain what CREST syndrome is.</a:t>
            </a:r>
            <a:endParaRPr lang="en-US" altLang="en-US" sz="2400" b="0" kern="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b="0" kern="0" dirty="0">
                <a:latin typeface="Calibri" panose="020F0502020204030204" pitchFamily="34" charset="0"/>
                <a:cs typeface="+mn-cs"/>
              </a:rPr>
              <a:t>Describe the overall prognosis for patients with scleroderma</a:t>
            </a:r>
            <a:r>
              <a:rPr lang="en-US" altLang="en-US" sz="2400" b="0" kern="0" dirty="0">
                <a:latin typeface="Calibri" panose="020F0502020204030204" pitchFamily="34" charset="0"/>
              </a:rPr>
              <a:t>.</a:t>
            </a:r>
            <a:endParaRPr lang="en-US" sz="2400" b="0" kern="0" dirty="0"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49B40D-FE5C-FF4F-A146-8FDA402A4588}"/>
              </a:ext>
            </a:extLst>
          </p:cNvPr>
          <p:cNvSpPr/>
          <p:nvPr/>
        </p:nvSpPr>
        <p:spPr bwMode="auto">
          <a:xfrm>
            <a:off x="381000" y="3645876"/>
            <a:ext cx="8382000" cy="2983523"/>
          </a:xfrm>
          <a:custGeom>
            <a:avLst/>
            <a:gdLst>
              <a:gd name="connsiteX0" fmla="*/ 0 w 8382000"/>
              <a:gd name="connsiteY0" fmla="*/ 0 h 2983523"/>
              <a:gd name="connsiteX1" fmla="*/ 614680 w 8382000"/>
              <a:gd name="connsiteY1" fmla="*/ 0 h 2983523"/>
              <a:gd name="connsiteX2" fmla="*/ 1061720 w 8382000"/>
              <a:gd name="connsiteY2" fmla="*/ 0 h 2983523"/>
              <a:gd name="connsiteX3" fmla="*/ 1927860 w 8382000"/>
              <a:gd name="connsiteY3" fmla="*/ 0 h 2983523"/>
              <a:gd name="connsiteX4" fmla="*/ 2542540 w 8382000"/>
              <a:gd name="connsiteY4" fmla="*/ 0 h 2983523"/>
              <a:gd name="connsiteX5" fmla="*/ 3157220 w 8382000"/>
              <a:gd name="connsiteY5" fmla="*/ 0 h 2983523"/>
              <a:gd name="connsiteX6" fmla="*/ 4023360 w 8382000"/>
              <a:gd name="connsiteY6" fmla="*/ 0 h 2983523"/>
              <a:gd name="connsiteX7" fmla="*/ 4554220 w 8382000"/>
              <a:gd name="connsiteY7" fmla="*/ 0 h 2983523"/>
              <a:gd name="connsiteX8" fmla="*/ 5420360 w 8382000"/>
              <a:gd name="connsiteY8" fmla="*/ 0 h 2983523"/>
              <a:gd name="connsiteX9" fmla="*/ 6286500 w 8382000"/>
              <a:gd name="connsiteY9" fmla="*/ 0 h 2983523"/>
              <a:gd name="connsiteX10" fmla="*/ 6985000 w 8382000"/>
              <a:gd name="connsiteY10" fmla="*/ 0 h 2983523"/>
              <a:gd name="connsiteX11" fmla="*/ 8382000 w 8382000"/>
              <a:gd name="connsiteY11" fmla="*/ 0 h 2983523"/>
              <a:gd name="connsiteX12" fmla="*/ 8382000 w 8382000"/>
              <a:gd name="connsiteY12" fmla="*/ 566869 h 2983523"/>
              <a:gd name="connsiteX13" fmla="*/ 8382000 w 8382000"/>
              <a:gd name="connsiteY13" fmla="*/ 1074068 h 2983523"/>
              <a:gd name="connsiteX14" fmla="*/ 8382000 w 8382000"/>
              <a:gd name="connsiteY14" fmla="*/ 1670773 h 2983523"/>
              <a:gd name="connsiteX15" fmla="*/ 8382000 w 8382000"/>
              <a:gd name="connsiteY15" fmla="*/ 2267477 h 2983523"/>
              <a:gd name="connsiteX16" fmla="*/ 8382000 w 8382000"/>
              <a:gd name="connsiteY16" fmla="*/ 2983523 h 2983523"/>
              <a:gd name="connsiteX17" fmla="*/ 7599680 w 8382000"/>
              <a:gd name="connsiteY17" fmla="*/ 2983523 h 2983523"/>
              <a:gd name="connsiteX18" fmla="*/ 6901180 w 8382000"/>
              <a:gd name="connsiteY18" fmla="*/ 2983523 h 2983523"/>
              <a:gd name="connsiteX19" fmla="*/ 6454140 w 8382000"/>
              <a:gd name="connsiteY19" fmla="*/ 2983523 h 2983523"/>
              <a:gd name="connsiteX20" fmla="*/ 5923280 w 8382000"/>
              <a:gd name="connsiteY20" fmla="*/ 2983523 h 2983523"/>
              <a:gd name="connsiteX21" fmla="*/ 5057140 w 8382000"/>
              <a:gd name="connsiteY21" fmla="*/ 2983523 h 2983523"/>
              <a:gd name="connsiteX22" fmla="*/ 4358640 w 8382000"/>
              <a:gd name="connsiteY22" fmla="*/ 2983523 h 2983523"/>
              <a:gd name="connsiteX23" fmla="*/ 3827780 w 8382000"/>
              <a:gd name="connsiteY23" fmla="*/ 2983523 h 2983523"/>
              <a:gd name="connsiteX24" fmla="*/ 3129280 w 8382000"/>
              <a:gd name="connsiteY24" fmla="*/ 2983523 h 2983523"/>
              <a:gd name="connsiteX25" fmla="*/ 2682240 w 8382000"/>
              <a:gd name="connsiteY25" fmla="*/ 2983523 h 2983523"/>
              <a:gd name="connsiteX26" fmla="*/ 2235200 w 8382000"/>
              <a:gd name="connsiteY26" fmla="*/ 2983523 h 2983523"/>
              <a:gd name="connsiteX27" fmla="*/ 1536700 w 8382000"/>
              <a:gd name="connsiteY27" fmla="*/ 2983523 h 2983523"/>
              <a:gd name="connsiteX28" fmla="*/ 1005840 w 8382000"/>
              <a:gd name="connsiteY28" fmla="*/ 2983523 h 2983523"/>
              <a:gd name="connsiteX29" fmla="*/ 0 w 8382000"/>
              <a:gd name="connsiteY29" fmla="*/ 2983523 h 2983523"/>
              <a:gd name="connsiteX30" fmla="*/ 0 w 8382000"/>
              <a:gd name="connsiteY30" fmla="*/ 2446489 h 2983523"/>
              <a:gd name="connsiteX31" fmla="*/ 0 w 8382000"/>
              <a:gd name="connsiteY31" fmla="*/ 1939290 h 2983523"/>
              <a:gd name="connsiteX32" fmla="*/ 0 w 8382000"/>
              <a:gd name="connsiteY32" fmla="*/ 1312750 h 2983523"/>
              <a:gd name="connsiteX33" fmla="*/ 0 w 8382000"/>
              <a:gd name="connsiteY33" fmla="*/ 775716 h 2983523"/>
              <a:gd name="connsiteX34" fmla="*/ 0 w 8382000"/>
              <a:gd name="connsiteY34" fmla="*/ 0 h 298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82000" h="2983523" extrusionOk="0">
                <a:moveTo>
                  <a:pt x="0" y="0"/>
                </a:moveTo>
                <a:cubicBezTo>
                  <a:pt x="187351" y="-20159"/>
                  <a:pt x="315072" y="-7875"/>
                  <a:pt x="614680" y="0"/>
                </a:cubicBezTo>
                <a:cubicBezTo>
                  <a:pt x="914288" y="7875"/>
                  <a:pt x="960885" y="14473"/>
                  <a:pt x="1061720" y="0"/>
                </a:cubicBezTo>
                <a:cubicBezTo>
                  <a:pt x="1162555" y="-14473"/>
                  <a:pt x="1734920" y="-5230"/>
                  <a:pt x="1927860" y="0"/>
                </a:cubicBezTo>
                <a:cubicBezTo>
                  <a:pt x="2120800" y="5230"/>
                  <a:pt x="2325276" y="25115"/>
                  <a:pt x="2542540" y="0"/>
                </a:cubicBezTo>
                <a:cubicBezTo>
                  <a:pt x="2759804" y="-25115"/>
                  <a:pt x="2992510" y="-6561"/>
                  <a:pt x="3157220" y="0"/>
                </a:cubicBezTo>
                <a:cubicBezTo>
                  <a:pt x="3321930" y="6561"/>
                  <a:pt x="3770715" y="-41316"/>
                  <a:pt x="4023360" y="0"/>
                </a:cubicBezTo>
                <a:cubicBezTo>
                  <a:pt x="4276005" y="41316"/>
                  <a:pt x="4444849" y="-1718"/>
                  <a:pt x="4554220" y="0"/>
                </a:cubicBezTo>
                <a:cubicBezTo>
                  <a:pt x="4663591" y="1718"/>
                  <a:pt x="4995415" y="-9096"/>
                  <a:pt x="5420360" y="0"/>
                </a:cubicBezTo>
                <a:cubicBezTo>
                  <a:pt x="5845305" y="9096"/>
                  <a:pt x="6073709" y="8836"/>
                  <a:pt x="6286500" y="0"/>
                </a:cubicBezTo>
                <a:cubicBezTo>
                  <a:pt x="6499291" y="-8836"/>
                  <a:pt x="6654988" y="20666"/>
                  <a:pt x="6985000" y="0"/>
                </a:cubicBezTo>
                <a:cubicBezTo>
                  <a:pt x="7315012" y="-20666"/>
                  <a:pt x="7800375" y="-26601"/>
                  <a:pt x="8382000" y="0"/>
                </a:cubicBezTo>
                <a:cubicBezTo>
                  <a:pt x="8367236" y="214715"/>
                  <a:pt x="8380808" y="326240"/>
                  <a:pt x="8382000" y="566869"/>
                </a:cubicBezTo>
                <a:cubicBezTo>
                  <a:pt x="8383192" y="807498"/>
                  <a:pt x="8406987" y="873260"/>
                  <a:pt x="8382000" y="1074068"/>
                </a:cubicBezTo>
                <a:cubicBezTo>
                  <a:pt x="8357013" y="1274876"/>
                  <a:pt x="8402219" y="1461110"/>
                  <a:pt x="8382000" y="1670773"/>
                </a:cubicBezTo>
                <a:cubicBezTo>
                  <a:pt x="8361781" y="1880437"/>
                  <a:pt x="8353111" y="2111742"/>
                  <a:pt x="8382000" y="2267477"/>
                </a:cubicBezTo>
                <a:cubicBezTo>
                  <a:pt x="8410889" y="2423212"/>
                  <a:pt x="8360638" y="2678728"/>
                  <a:pt x="8382000" y="2983523"/>
                </a:cubicBezTo>
                <a:cubicBezTo>
                  <a:pt x="8202145" y="2950654"/>
                  <a:pt x="7933406" y="2953175"/>
                  <a:pt x="7599680" y="2983523"/>
                </a:cubicBezTo>
                <a:cubicBezTo>
                  <a:pt x="7265954" y="3013871"/>
                  <a:pt x="7051860" y="2988528"/>
                  <a:pt x="6901180" y="2983523"/>
                </a:cubicBezTo>
                <a:cubicBezTo>
                  <a:pt x="6750500" y="2978518"/>
                  <a:pt x="6613990" y="2983696"/>
                  <a:pt x="6454140" y="2983523"/>
                </a:cubicBezTo>
                <a:cubicBezTo>
                  <a:pt x="6294290" y="2983350"/>
                  <a:pt x="6165966" y="2989689"/>
                  <a:pt x="5923280" y="2983523"/>
                </a:cubicBezTo>
                <a:cubicBezTo>
                  <a:pt x="5680594" y="2977357"/>
                  <a:pt x="5414621" y="3023582"/>
                  <a:pt x="5057140" y="2983523"/>
                </a:cubicBezTo>
                <a:cubicBezTo>
                  <a:pt x="4699659" y="2943464"/>
                  <a:pt x="4664342" y="2999931"/>
                  <a:pt x="4358640" y="2983523"/>
                </a:cubicBezTo>
                <a:cubicBezTo>
                  <a:pt x="4052938" y="2967115"/>
                  <a:pt x="4086045" y="2978577"/>
                  <a:pt x="3827780" y="2983523"/>
                </a:cubicBezTo>
                <a:cubicBezTo>
                  <a:pt x="3569515" y="2988469"/>
                  <a:pt x="3437529" y="2979484"/>
                  <a:pt x="3129280" y="2983523"/>
                </a:cubicBezTo>
                <a:cubicBezTo>
                  <a:pt x="2821031" y="2987562"/>
                  <a:pt x="2868788" y="2980299"/>
                  <a:pt x="2682240" y="2983523"/>
                </a:cubicBezTo>
                <a:cubicBezTo>
                  <a:pt x="2495692" y="2986747"/>
                  <a:pt x="2408274" y="2975273"/>
                  <a:pt x="2235200" y="2983523"/>
                </a:cubicBezTo>
                <a:cubicBezTo>
                  <a:pt x="2062126" y="2991773"/>
                  <a:pt x="1757165" y="2990700"/>
                  <a:pt x="1536700" y="2983523"/>
                </a:cubicBezTo>
                <a:cubicBezTo>
                  <a:pt x="1316235" y="2976346"/>
                  <a:pt x="1201206" y="2982717"/>
                  <a:pt x="1005840" y="2983523"/>
                </a:cubicBezTo>
                <a:cubicBezTo>
                  <a:pt x="810474" y="2984329"/>
                  <a:pt x="224579" y="2949510"/>
                  <a:pt x="0" y="2983523"/>
                </a:cubicBezTo>
                <a:cubicBezTo>
                  <a:pt x="11717" y="2759642"/>
                  <a:pt x="23797" y="2564586"/>
                  <a:pt x="0" y="2446489"/>
                </a:cubicBezTo>
                <a:cubicBezTo>
                  <a:pt x="-23797" y="2328392"/>
                  <a:pt x="-23841" y="2085343"/>
                  <a:pt x="0" y="1939290"/>
                </a:cubicBezTo>
                <a:cubicBezTo>
                  <a:pt x="23841" y="1793237"/>
                  <a:pt x="10203" y="1576749"/>
                  <a:pt x="0" y="1312750"/>
                </a:cubicBezTo>
                <a:cubicBezTo>
                  <a:pt x="-10203" y="1048751"/>
                  <a:pt x="19974" y="896141"/>
                  <a:pt x="0" y="775716"/>
                </a:cubicBezTo>
                <a:cubicBezTo>
                  <a:pt x="-19974" y="655291"/>
                  <a:pt x="37280" y="367661"/>
                  <a:pt x="0" y="0"/>
                </a:cubicBezTo>
                <a:close/>
              </a:path>
            </a:pathLst>
          </a:custGeom>
          <a:noFill/>
          <a:ln w="25400" cmpd="tri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Franklin Gothic Medium" charset="0"/>
              <a:ea typeface="ＭＳ Ｐゴシック" charset="0"/>
            </a:endParaRP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72403E49-09FB-3342-9A23-2422A2D3C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341077"/>
            <a:ext cx="2133600" cy="52322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 eaLnBrk="1" hangingPunct="1">
              <a:spcBef>
                <a:spcPct val="50000"/>
              </a:spcBef>
              <a:defRPr/>
            </a:pPr>
            <a:r>
              <a:rPr lang="en-US" altLang="en-US" sz="2800" b="0" dirty="0">
                <a:solidFill>
                  <a:srgbClr val="000000"/>
                </a:solidFill>
                <a:latin typeface="Calibri" panose="020F0502020204030204" pitchFamily="34" charset="0"/>
              </a:rPr>
              <a:t>Scleroderma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361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59"/>
    </mc:Choice>
    <mc:Fallback xmlns="">
      <p:transition spd="slow" advTm="755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E7CA0C74-70A9-964B-9D51-1F32C8F42A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600" dirty="0">
                <a:solidFill>
                  <a:srgbClr val="D334B5"/>
                </a:solidFill>
                <a:latin typeface="Calibri" panose="020F0502020204030204" pitchFamily="34" charset="0"/>
              </a:rPr>
              <a:t>Immune Diseases Outline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7AB8652A-BF08-2C40-870F-F9DA8EEA9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2286000"/>
            <a:ext cx="5638800" cy="2286000"/>
          </a:xfrm>
        </p:spPr>
        <p:txBody>
          <a:bodyPr/>
          <a:lstStyle/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What causes autoimmune disease?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Lupus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Rheumatoid arthritis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Sjögren syndrome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Scleroderma</a:t>
            </a:r>
          </a:p>
          <a:p>
            <a:pPr marL="457200" lvl="1" indent="0">
              <a:buClr>
                <a:srgbClr val="000000"/>
              </a:buClr>
              <a:buSzPct val="90000"/>
              <a:buNone/>
            </a:pP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60"/>
    </mc:Choice>
    <mc:Fallback xmlns="">
      <p:transition spd="slow" advTm="2036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3">
            <a:extLst>
              <a:ext uri="{FF2B5EF4-FFF2-40B4-BE49-F238E27FC236}">
                <a16:creationId xmlns:a16="http://schemas.microsoft.com/office/drawing/2014/main" id="{ED982585-B180-2447-BE8C-E1ADF49C4F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0"/>
            <a:ext cx="6629400" cy="34290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ja-JP" sz="2400" dirty="0">
                <a:latin typeface="Calibri" panose="020F0502020204030204" pitchFamily="34" charset="0"/>
              </a:rPr>
              <a:t>Tolerance = unresponsiveness to an antigen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ja-JP" sz="2400" dirty="0">
                <a:latin typeface="Calibri" panose="020F0502020204030204" pitchFamily="34" charset="0"/>
              </a:rPr>
              <a:t>Self-tolerance = unresponsiveness to one</a:t>
            </a:r>
            <a:r>
              <a:rPr lang="en-US" altLang="en-US" sz="2400" dirty="0">
                <a:latin typeface="Calibri" panose="020F0502020204030204" pitchFamily="34" charset="0"/>
              </a:rPr>
              <a:t>’</a:t>
            </a:r>
            <a:r>
              <a:rPr lang="en-US" altLang="ja-JP" sz="2400" dirty="0">
                <a:latin typeface="Calibri" panose="020F0502020204030204" pitchFamily="34" charset="0"/>
              </a:rPr>
              <a:t>s own antigens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In generating billions of B and T cells, some will react against self antigens!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There are two ways of muzzling these cells: central tolerance and peripheral tolerance</a:t>
            </a: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1E50F4B2-29DD-7C4A-84B4-024B803C85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Immunologic Tolerance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579"/>
    </mc:Choice>
    <mc:Fallback xmlns="">
      <p:transition spd="slow" advTm="13257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AB8DBC-7361-7941-9DE1-276D4B7E0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3345"/>
            <a:ext cx="9144000" cy="57513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545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606"/>
    </mc:Choice>
    <mc:Fallback xmlns="">
      <p:transition spd="slow" advTm="26160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843F57F-8B70-3C4D-9596-4B8425DD0C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371600"/>
            <a:ext cx="4572000" cy="914400"/>
          </a:xfrm>
        </p:spPr>
        <p:txBody>
          <a:bodyPr lIns="92075" tIns="46038" rIns="92075" bIns="46038"/>
          <a:lstStyle/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What causes </a:t>
            </a:r>
            <a:b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autoimmune disease?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92A8610-0F92-D642-91C9-3AA525F59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438400"/>
            <a:ext cx="25908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2800" b="0" kern="0" dirty="0">
                <a:solidFill>
                  <a:srgbClr val="000000"/>
                </a:solidFill>
              </a:rPr>
              <a:t>Genes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4E7B18-8C03-F846-A3F6-8CF0B67673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3734"/>
            <a:ext cx="4467069" cy="685800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9296736-4F70-3E44-9000-99A030265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00400"/>
            <a:ext cx="2590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2800" b="0" kern="0" dirty="0">
                <a:solidFill>
                  <a:srgbClr val="000000"/>
                </a:solidFill>
              </a:rPr>
              <a:t>+</a:t>
            </a:r>
          </a:p>
          <a:p>
            <a:r>
              <a:rPr lang="en-US" altLang="en-US" sz="2800" b="0" kern="0" dirty="0">
                <a:solidFill>
                  <a:srgbClr val="000000"/>
                </a:solidFill>
              </a:rPr>
              <a:t>Environment</a:t>
            </a:r>
          </a:p>
        </p:txBody>
      </p:sp>
      <p:pic>
        <p:nvPicPr>
          <p:cNvPr id="9" name="Picture 2" descr="HLA edited">
            <a:extLst>
              <a:ext uri="{FF2B5EF4-FFF2-40B4-BE49-F238E27FC236}">
                <a16:creationId xmlns:a16="http://schemas.microsoft.com/office/drawing/2014/main" id="{40E236CD-BA7C-074E-A0C5-B2883A88CD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4495800"/>
            <a:ext cx="5346700" cy="88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6702985-A50D-7045-9C2C-D80DF1318576}"/>
                  </a:ext>
                </a:extLst>
              </p14:cNvPr>
              <p14:cNvContentPartPr/>
              <p14:nvPr/>
            </p14:nvContentPartPr>
            <p14:xfrm>
              <a:off x="2294560" y="4475300"/>
              <a:ext cx="373680" cy="296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6702985-A50D-7045-9C2C-D80DF131857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85560" y="4466300"/>
                <a:ext cx="391320" cy="31428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2">
            <a:extLst>
              <a:ext uri="{FF2B5EF4-FFF2-40B4-BE49-F238E27FC236}">
                <a16:creationId xmlns:a16="http://schemas.microsoft.com/office/drawing/2014/main" id="{AD14027F-C239-F24C-AB43-124B293CD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524500"/>
            <a:ext cx="1371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2400" b="0" kern="0" dirty="0">
                <a:solidFill>
                  <a:srgbClr val="000000"/>
                </a:solidFill>
              </a:rPr>
              <a:t>HLA-DR4:</a:t>
            </a:r>
            <a:endParaRPr lang="en-US" altLang="en-US" sz="2400" b="0" kern="0" dirty="0">
              <a:solidFill>
                <a:srgbClr val="000000"/>
              </a:solidFill>
              <a:latin typeface="Arial Nova Cond Light" panose="020F0302020204030204" pitchFamily="34" charset="0"/>
              <a:cs typeface="Arial Nova Cond Light" panose="020F03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EA9E2C-2D17-A84E-9909-3B35BC4367BB}"/>
              </a:ext>
            </a:extLst>
          </p:cNvPr>
          <p:cNvGrpSpPr/>
          <p:nvPr/>
        </p:nvGrpSpPr>
        <p:grpSpPr>
          <a:xfrm>
            <a:off x="1676400" y="5486400"/>
            <a:ext cx="4038600" cy="952500"/>
            <a:chOff x="1676400" y="5486400"/>
            <a:chExt cx="4038600" cy="952500"/>
          </a:xfrm>
        </p:grpSpPr>
        <p:sp>
          <p:nvSpPr>
            <p:cNvPr id="12" name="Rectangle 2">
              <a:extLst>
                <a:ext uri="{FF2B5EF4-FFF2-40B4-BE49-F238E27FC236}">
                  <a16:creationId xmlns:a16="http://schemas.microsoft.com/office/drawing/2014/main" id="{6DDDC718-6045-0D45-AC29-35633DC5B6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5486400"/>
              <a:ext cx="533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D334B5"/>
                  </a:solidFill>
                  <a:latin typeface="Calibri" panose="020F0502020204030204" pitchFamily="34" charset="0"/>
                  <a:ea typeface="+mj-ea"/>
                  <a:cs typeface="Calibri" panose="020F0502020204030204" pitchFamily="34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9pPr>
            </a:lstStyle>
            <a:p>
              <a:r>
                <a:rPr lang="en-US" altLang="en-US" sz="2400" b="0" kern="0" dirty="0">
                  <a:solidFill>
                    <a:srgbClr val="000000"/>
                  </a:solidFill>
                  <a:latin typeface="Arial Nova Cond Light" panose="020F0302020204030204" pitchFamily="34" charset="0"/>
                  <a:cs typeface="Arial Nova Cond Light" panose="020F0302020204030204" pitchFamily="34" charset="0"/>
                </a:rPr>
                <a:t>↑</a:t>
              </a:r>
            </a:p>
          </p:txBody>
        </p:sp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5D061663-B0D4-5C43-BD8B-CC15820AD4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5524500"/>
              <a:ext cx="37338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D334B5"/>
                  </a:solidFill>
                  <a:latin typeface="Calibri" panose="020F0502020204030204" pitchFamily="34" charset="0"/>
                  <a:ea typeface="+mj-ea"/>
                  <a:cs typeface="Calibri" panose="020F0502020204030204" pitchFamily="34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9pPr>
            </a:lstStyle>
            <a:p>
              <a:pPr algn="l"/>
              <a:r>
                <a:rPr lang="en-US" altLang="en-US" sz="2400" b="0" kern="0" dirty="0">
                  <a:solidFill>
                    <a:srgbClr val="000000"/>
                  </a:solidFill>
                </a:rPr>
                <a:t>risk for rheumatoid arthritis</a:t>
              </a:r>
              <a:endParaRPr lang="en-US" altLang="en-US" sz="2400" b="0" kern="0" dirty="0">
                <a:solidFill>
                  <a:srgbClr val="000000"/>
                </a:solidFill>
                <a:latin typeface="Arial Nova Cond Light" panose="020F0302020204030204" pitchFamily="34" charset="0"/>
                <a:cs typeface="Arial Nova Cond Light" panose="020F030202020403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915"/>
    </mc:Choice>
    <mc:Fallback xmlns="">
      <p:transition spd="slow" advTm="35191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3">
            <a:extLst>
              <a:ext uri="{FF2B5EF4-FFF2-40B4-BE49-F238E27FC236}">
                <a16:creationId xmlns:a16="http://schemas.microsoft.com/office/drawing/2014/main" id="{4B394FF8-B94F-4448-BBEF-2AD366AD6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7300" y="2362200"/>
            <a:ext cx="6629400" cy="24384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Typical patient: young woman with butterfly rash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Symptoms unpredictable (relapsing/remitting)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Multisystem (skin, kidneys, joints, heart)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Antinuclear antibodies </a:t>
            </a:r>
          </a:p>
          <a:p>
            <a:pPr>
              <a:buClr>
                <a:srgbClr val="D47310"/>
              </a:buClr>
              <a:buSzPct val="90000"/>
              <a:buFontTx/>
              <a:buNone/>
            </a:pPr>
            <a:endParaRPr lang="en-US" altLang="en-US" sz="2200" dirty="0">
              <a:latin typeface="Calibri" panose="020F050202020403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D46DC0F4-8BCB-0548-9140-51E709890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Systemic Lupus Erythematosus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5A79E0-466B-D744-874E-2E0BEB0E9DE0}"/>
              </a:ext>
            </a:extLst>
          </p:cNvPr>
          <p:cNvSpPr/>
          <p:nvPr/>
        </p:nvSpPr>
        <p:spPr bwMode="auto">
          <a:xfrm>
            <a:off x="914400" y="1905000"/>
            <a:ext cx="7315200" cy="2971800"/>
          </a:xfrm>
          <a:custGeom>
            <a:avLst/>
            <a:gdLst>
              <a:gd name="connsiteX0" fmla="*/ 0 w 7315200"/>
              <a:gd name="connsiteY0" fmla="*/ 0 h 2971800"/>
              <a:gd name="connsiteX1" fmla="*/ 591866 w 7315200"/>
              <a:gd name="connsiteY1" fmla="*/ 0 h 2971800"/>
              <a:gd name="connsiteX2" fmla="*/ 1037428 w 7315200"/>
              <a:gd name="connsiteY2" fmla="*/ 0 h 2971800"/>
              <a:gd name="connsiteX3" fmla="*/ 1848751 w 7315200"/>
              <a:gd name="connsiteY3" fmla="*/ 0 h 2971800"/>
              <a:gd name="connsiteX4" fmla="*/ 2440617 w 7315200"/>
              <a:gd name="connsiteY4" fmla="*/ 0 h 2971800"/>
              <a:gd name="connsiteX5" fmla="*/ 3032483 w 7315200"/>
              <a:gd name="connsiteY5" fmla="*/ 0 h 2971800"/>
              <a:gd name="connsiteX6" fmla="*/ 3843805 w 7315200"/>
              <a:gd name="connsiteY6" fmla="*/ 0 h 2971800"/>
              <a:gd name="connsiteX7" fmla="*/ 4362519 w 7315200"/>
              <a:gd name="connsiteY7" fmla="*/ 0 h 2971800"/>
              <a:gd name="connsiteX8" fmla="*/ 5173841 w 7315200"/>
              <a:gd name="connsiteY8" fmla="*/ 0 h 2971800"/>
              <a:gd name="connsiteX9" fmla="*/ 5985164 w 7315200"/>
              <a:gd name="connsiteY9" fmla="*/ 0 h 2971800"/>
              <a:gd name="connsiteX10" fmla="*/ 6650182 w 7315200"/>
              <a:gd name="connsiteY10" fmla="*/ 0 h 2971800"/>
              <a:gd name="connsiteX11" fmla="*/ 7315200 w 7315200"/>
              <a:gd name="connsiteY11" fmla="*/ 0 h 2971800"/>
              <a:gd name="connsiteX12" fmla="*/ 7315200 w 7315200"/>
              <a:gd name="connsiteY12" fmla="*/ 564642 h 2971800"/>
              <a:gd name="connsiteX13" fmla="*/ 7315200 w 7315200"/>
              <a:gd name="connsiteY13" fmla="*/ 1069848 h 2971800"/>
              <a:gd name="connsiteX14" fmla="*/ 7315200 w 7315200"/>
              <a:gd name="connsiteY14" fmla="*/ 1664208 h 2971800"/>
              <a:gd name="connsiteX15" fmla="*/ 7315200 w 7315200"/>
              <a:gd name="connsiteY15" fmla="*/ 2258568 h 2971800"/>
              <a:gd name="connsiteX16" fmla="*/ 7315200 w 7315200"/>
              <a:gd name="connsiteY16" fmla="*/ 2971800 h 2971800"/>
              <a:gd name="connsiteX17" fmla="*/ 6577030 w 7315200"/>
              <a:gd name="connsiteY17" fmla="*/ 2971800 h 2971800"/>
              <a:gd name="connsiteX18" fmla="*/ 5912012 w 7315200"/>
              <a:gd name="connsiteY18" fmla="*/ 2971800 h 2971800"/>
              <a:gd name="connsiteX19" fmla="*/ 5466449 w 7315200"/>
              <a:gd name="connsiteY19" fmla="*/ 2971800 h 2971800"/>
              <a:gd name="connsiteX20" fmla="*/ 4947735 w 7315200"/>
              <a:gd name="connsiteY20" fmla="*/ 2971800 h 2971800"/>
              <a:gd name="connsiteX21" fmla="*/ 4136413 w 7315200"/>
              <a:gd name="connsiteY21" fmla="*/ 2971800 h 2971800"/>
              <a:gd name="connsiteX22" fmla="*/ 3471395 w 7315200"/>
              <a:gd name="connsiteY22" fmla="*/ 2971800 h 2971800"/>
              <a:gd name="connsiteX23" fmla="*/ 2952681 w 7315200"/>
              <a:gd name="connsiteY23" fmla="*/ 2971800 h 2971800"/>
              <a:gd name="connsiteX24" fmla="*/ 2287663 w 7315200"/>
              <a:gd name="connsiteY24" fmla="*/ 2971800 h 2971800"/>
              <a:gd name="connsiteX25" fmla="*/ 1842100 w 7315200"/>
              <a:gd name="connsiteY25" fmla="*/ 2971800 h 2971800"/>
              <a:gd name="connsiteX26" fmla="*/ 1396538 w 7315200"/>
              <a:gd name="connsiteY26" fmla="*/ 2971800 h 2971800"/>
              <a:gd name="connsiteX27" fmla="*/ 731520 w 7315200"/>
              <a:gd name="connsiteY27" fmla="*/ 2971800 h 2971800"/>
              <a:gd name="connsiteX28" fmla="*/ 0 w 7315200"/>
              <a:gd name="connsiteY28" fmla="*/ 2971800 h 2971800"/>
              <a:gd name="connsiteX29" fmla="*/ 0 w 7315200"/>
              <a:gd name="connsiteY29" fmla="*/ 2347722 h 2971800"/>
              <a:gd name="connsiteX30" fmla="*/ 0 w 7315200"/>
              <a:gd name="connsiteY30" fmla="*/ 1783080 h 2971800"/>
              <a:gd name="connsiteX31" fmla="*/ 0 w 7315200"/>
              <a:gd name="connsiteY31" fmla="*/ 1277874 h 2971800"/>
              <a:gd name="connsiteX32" fmla="*/ 0 w 7315200"/>
              <a:gd name="connsiteY32" fmla="*/ 653796 h 2971800"/>
              <a:gd name="connsiteX33" fmla="*/ 0 w 7315200"/>
              <a:gd name="connsiteY33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315200" h="2971800" extrusionOk="0">
                <a:moveTo>
                  <a:pt x="0" y="0"/>
                </a:moveTo>
                <a:cubicBezTo>
                  <a:pt x="147277" y="3206"/>
                  <a:pt x="352814" y="14091"/>
                  <a:pt x="591866" y="0"/>
                </a:cubicBezTo>
                <a:cubicBezTo>
                  <a:pt x="830918" y="-14091"/>
                  <a:pt x="825948" y="-1706"/>
                  <a:pt x="1037428" y="0"/>
                </a:cubicBezTo>
                <a:cubicBezTo>
                  <a:pt x="1248908" y="1706"/>
                  <a:pt x="1672494" y="19894"/>
                  <a:pt x="1848751" y="0"/>
                </a:cubicBezTo>
                <a:cubicBezTo>
                  <a:pt x="2025008" y="-19894"/>
                  <a:pt x="2248617" y="6632"/>
                  <a:pt x="2440617" y="0"/>
                </a:cubicBezTo>
                <a:cubicBezTo>
                  <a:pt x="2632617" y="-6632"/>
                  <a:pt x="2784348" y="-10989"/>
                  <a:pt x="3032483" y="0"/>
                </a:cubicBezTo>
                <a:cubicBezTo>
                  <a:pt x="3280618" y="10989"/>
                  <a:pt x="3584077" y="21452"/>
                  <a:pt x="3843805" y="0"/>
                </a:cubicBezTo>
                <a:cubicBezTo>
                  <a:pt x="4103533" y="-21452"/>
                  <a:pt x="4203101" y="-18054"/>
                  <a:pt x="4362519" y="0"/>
                </a:cubicBezTo>
                <a:cubicBezTo>
                  <a:pt x="4521937" y="18054"/>
                  <a:pt x="4778697" y="-2015"/>
                  <a:pt x="5173841" y="0"/>
                </a:cubicBezTo>
                <a:cubicBezTo>
                  <a:pt x="5568985" y="2015"/>
                  <a:pt x="5802796" y="28199"/>
                  <a:pt x="5985164" y="0"/>
                </a:cubicBezTo>
                <a:cubicBezTo>
                  <a:pt x="6167532" y="-28199"/>
                  <a:pt x="6387563" y="-1323"/>
                  <a:pt x="6650182" y="0"/>
                </a:cubicBezTo>
                <a:cubicBezTo>
                  <a:pt x="6912801" y="1323"/>
                  <a:pt x="7104607" y="14163"/>
                  <a:pt x="7315200" y="0"/>
                </a:cubicBezTo>
                <a:cubicBezTo>
                  <a:pt x="7288123" y="245431"/>
                  <a:pt x="7333228" y="411862"/>
                  <a:pt x="7315200" y="564642"/>
                </a:cubicBezTo>
                <a:cubicBezTo>
                  <a:pt x="7297172" y="717422"/>
                  <a:pt x="7327778" y="825240"/>
                  <a:pt x="7315200" y="1069848"/>
                </a:cubicBezTo>
                <a:cubicBezTo>
                  <a:pt x="7302622" y="1314456"/>
                  <a:pt x="7326199" y="1429395"/>
                  <a:pt x="7315200" y="1664208"/>
                </a:cubicBezTo>
                <a:cubicBezTo>
                  <a:pt x="7304201" y="1899021"/>
                  <a:pt x="7325639" y="2062950"/>
                  <a:pt x="7315200" y="2258568"/>
                </a:cubicBezTo>
                <a:cubicBezTo>
                  <a:pt x="7304761" y="2454186"/>
                  <a:pt x="7329755" y="2741674"/>
                  <a:pt x="7315200" y="2971800"/>
                </a:cubicBezTo>
                <a:cubicBezTo>
                  <a:pt x="7010539" y="2992518"/>
                  <a:pt x="6860871" y="2963681"/>
                  <a:pt x="6577030" y="2971800"/>
                </a:cubicBezTo>
                <a:cubicBezTo>
                  <a:pt x="6293189" y="2979920"/>
                  <a:pt x="6153237" y="2983030"/>
                  <a:pt x="5912012" y="2971800"/>
                </a:cubicBezTo>
                <a:cubicBezTo>
                  <a:pt x="5670787" y="2960570"/>
                  <a:pt x="5592219" y="2958973"/>
                  <a:pt x="5466449" y="2971800"/>
                </a:cubicBezTo>
                <a:cubicBezTo>
                  <a:pt x="5340679" y="2984627"/>
                  <a:pt x="5123699" y="2976979"/>
                  <a:pt x="4947735" y="2971800"/>
                </a:cubicBezTo>
                <a:cubicBezTo>
                  <a:pt x="4771771" y="2966621"/>
                  <a:pt x="4507033" y="3002666"/>
                  <a:pt x="4136413" y="2971800"/>
                </a:cubicBezTo>
                <a:cubicBezTo>
                  <a:pt x="3765793" y="2940934"/>
                  <a:pt x="3642584" y="2999005"/>
                  <a:pt x="3471395" y="2971800"/>
                </a:cubicBezTo>
                <a:cubicBezTo>
                  <a:pt x="3300206" y="2944595"/>
                  <a:pt x="3170245" y="2975958"/>
                  <a:pt x="2952681" y="2971800"/>
                </a:cubicBezTo>
                <a:cubicBezTo>
                  <a:pt x="2735117" y="2967642"/>
                  <a:pt x="2589882" y="3002395"/>
                  <a:pt x="2287663" y="2971800"/>
                </a:cubicBezTo>
                <a:cubicBezTo>
                  <a:pt x="1985444" y="2941205"/>
                  <a:pt x="2042770" y="2965780"/>
                  <a:pt x="1842100" y="2971800"/>
                </a:cubicBezTo>
                <a:cubicBezTo>
                  <a:pt x="1641430" y="2977820"/>
                  <a:pt x="1592578" y="2965567"/>
                  <a:pt x="1396538" y="2971800"/>
                </a:cubicBezTo>
                <a:cubicBezTo>
                  <a:pt x="1200498" y="2978033"/>
                  <a:pt x="967768" y="2940135"/>
                  <a:pt x="731520" y="2971800"/>
                </a:cubicBezTo>
                <a:cubicBezTo>
                  <a:pt x="495272" y="3003465"/>
                  <a:pt x="288890" y="2965787"/>
                  <a:pt x="0" y="2971800"/>
                </a:cubicBezTo>
                <a:cubicBezTo>
                  <a:pt x="6238" y="2809672"/>
                  <a:pt x="4653" y="2580701"/>
                  <a:pt x="0" y="2347722"/>
                </a:cubicBezTo>
                <a:cubicBezTo>
                  <a:pt x="-4653" y="2114743"/>
                  <a:pt x="26400" y="2055065"/>
                  <a:pt x="0" y="1783080"/>
                </a:cubicBezTo>
                <a:cubicBezTo>
                  <a:pt x="-26400" y="1511095"/>
                  <a:pt x="18649" y="1445389"/>
                  <a:pt x="0" y="1277874"/>
                </a:cubicBezTo>
                <a:cubicBezTo>
                  <a:pt x="-18649" y="1110359"/>
                  <a:pt x="7551" y="849603"/>
                  <a:pt x="0" y="653796"/>
                </a:cubicBezTo>
                <a:cubicBezTo>
                  <a:pt x="-7551" y="457989"/>
                  <a:pt x="-25040" y="134384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tang" charset="0"/>
              <a:ea typeface="ＭＳ Ｐゴシック" charset="0"/>
            </a:endParaRPr>
          </a:p>
        </p:txBody>
      </p:sp>
      <p:sp>
        <p:nvSpPr>
          <p:cNvPr id="48130" name="Rectangle 5">
            <a:extLst>
              <a:ext uri="{FF2B5EF4-FFF2-40B4-BE49-F238E27FC236}">
                <a16:creationId xmlns:a16="http://schemas.microsoft.com/office/drawing/2014/main" id="{DBE4DAC2-E949-214C-9692-3B0013E11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1676400"/>
            <a:ext cx="2057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SzPct val="70000"/>
            </a:pPr>
            <a:r>
              <a:rPr lang="en-US" altLang="en-US" spc="3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KNOW THIS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F3F339-A927-3148-AC5D-1304AAC97C15}"/>
              </a:ext>
            </a:extLst>
          </p:cNvPr>
          <p:cNvSpPr txBox="1"/>
          <p:nvPr/>
        </p:nvSpPr>
        <p:spPr>
          <a:xfrm>
            <a:off x="7467600" y="6858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(SLE)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776"/>
    </mc:Choice>
    <mc:Fallback xmlns="">
      <p:transition spd="slow" advTm="13177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3">
            <a:extLst>
              <a:ext uri="{FF2B5EF4-FFF2-40B4-BE49-F238E27FC236}">
                <a16:creationId xmlns:a16="http://schemas.microsoft.com/office/drawing/2014/main" id="{A9896DC3-E4A7-9747-832C-672B23E83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772400" cy="4191000"/>
          </a:xfrm>
        </p:spPr>
        <p:txBody>
          <a:bodyPr/>
          <a:lstStyle/>
          <a:p>
            <a:pPr marL="0" indent="0">
              <a:spcBef>
                <a:spcPct val="50000"/>
              </a:spcBef>
              <a:buClr>
                <a:srgbClr val="00FFFF"/>
              </a:buClr>
              <a:buSzPct val="110000"/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Autoantibodies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Antinuclear antibodies (ANAs) are present in all patients with lupus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Most specific ANA: anti-DS DNA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Anti-RBC, -lymphocyte, -platelet, or –phospholipid antibodies may be present too </a:t>
            </a:r>
          </a:p>
          <a:p>
            <a:pPr marL="0" indent="0">
              <a:spcBef>
                <a:spcPts val="2400"/>
              </a:spcBef>
              <a:buClr>
                <a:srgbClr val="00FFFF"/>
              </a:buClr>
              <a:buSzPct val="110000"/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Underlying cause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Genetic predisposition…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…plus environmental triggers (UV radiation, drugs)</a:t>
            </a:r>
          </a:p>
          <a:p>
            <a:pPr marL="0" indent="0">
              <a:buClr>
                <a:srgbClr val="5F5F5F"/>
              </a:buClr>
              <a:buSzPct val="110000"/>
              <a:buFontTx/>
              <a:buNone/>
            </a:pPr>
            <a:endParaRPr lang="en-US" altLang="en-US" sz="2200" dirty="0">
              <a:latin typeface="Arial" panose="020B0604020202020204" pitchFamily="34" charset="0"/>
            </a:endParaRPr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010B7CC6-649A-EC40-8838-F6DACE1F32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Lupus Etiology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517"/>
    </mc:Choice>
    <mc:Fallback xmlns="">
      <p:transition spd="slow" advTm="24151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7E157C30-FD76-8749-97FD-457AA7D48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19800"/>
            <a:ext cx="7772400" cy="685800"/>
          </a:xfrm>
        </p:spPr>
        <p:txBody>
          <a:bodyPr lIns="92075" tIns="46038" rIns="92075" bIns="46038"/>
          <a:lstStyle/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LE (lupus erythematosus) cell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A19784-5B7A-0145-A64B-569AD1E77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819"/>
                    </a14:imgEffect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9550" y="609600"/>
            <a:ext cx="6184900" cy="516890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958CD4E-244C-FD42-8272-58A23A15B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514600"/>
            <a:ext cx="2057400" cy="9144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1800" b="0" kern="0" dirty="0">
                <a:solidFill>
                  <a:srgbClr val="000000"/>
                </a:solidFill>
                <a:latin typeface="Calibri" panose="020F0502020204030204" pitchFamily="34" charset="0"/>
              </a:rPr>
              <a:t>LE body </a:t>
            </a:r>
            <a:br>
              <a:rPr lang="en-US" altLang="en-US" sz="1800" b="0" kern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sz="1800" b="0" kern="0" dirty="0">
                <a:solidFill>
                  <a:srgbClr val="000000"/>
                </a:solidFill>
                <a:latin typeface="Calibri" panose="020F0502020204030204" pitchFamily="34" charset="0"/>
              </a:rPr>
              <a:t>(denatured nucleus </a:t>
            </a:r>
            <a:br>
              <a:rPr lang="en-US" altLang="en-US" sz="1800" b="0" kern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sz="1800" b="0" kern="0" dirty="0">
                <a:solidFill>
                  <a:srgbClr val="000000"/>
                </a:solidFill>
                <a:latin typeface="Calibri" panose="020F0502020204030204" pitchFamily="34" charset="0"/>
              </a:rPr>
              <a:t>from another cell)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BF7CE4-70A7-FC46-AFEC-2E0ECD283DA0}"/>
              </a:ext>
            </a:extLst>
          </p:cNvPr>
          <p:cNvCxnSpPr>
            <a:cxnSpLocks/>
          </p:cNvCxnSpPr>
          <p:nvPr/>
        </p:nvCxnSpPr>
        <p:spPr bwMode="auto">
          <a:xfrm flipH="1">
            <a:off x="5029200" y="3048000"/>
            <a:ext cx="1066800" cy="228600"/>
          </a:xfrm>
          <a:prstGeom prst="straightConnector1">
            <a:avLst/>
          </a:prstGeom>
          <a:noFill/>
          <a:ln w="31750">
            <a:solidFill>
              <a:schemeClr val="bg2">
                <a:lumMod val="50000"/>
              </a:schemeClr>
            </a:solidFill>
            <a:tailEnd type="triangle" w="lg" len="lg"/>
          </a:ln>
          <a:effectLst>
            <a:outerShdw blurRad="50800" dist="25400" dir="5400000" algn="ctr" rotWithShape="0">
              <a:schemeClr val="tx1">
                <a:alpha val="69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94AE3706-5021-8A42-B28A-AE389FF07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295400"/>
            <a:ext cx="1600200" cy="6858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1800" b="0" kern="0" dirty="0">
                <a:solidFill>
                  <a:srgbClr val="000000"/>
                </a:solidFill>
                <a:latin typeface="Calibri" panose="020F0502020204030204" pitchFamily="34" charset="0"/>
              </a:rPr>
              <a:t>Macrophage (LE cell)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D35FE55-0134-E04D-93B2-4567A1F3DD07}"/>
              </a:ext>
            </a:extLst>
          </p:cNvPr>
          <p:cNvCxnSpPr>
            <a:cxnSpLocks/>
          </p:cNvCxnSpPr>
          <p:nvPr/>
        </p:nvCxnSpPr>
        <p:spPr bwMode="auto">
          <a:xfrm>
            <a:off x="3505200" y="1981200"/>
            <a:ext cx="381000" cy="914400"/>
          </a:xfrm>
          <a:prstGeom prst="straightConnector1">
            <a:avLst/>
          </a:prstGeom>
          <a:noFill/>
          <a:ln w="31750">
            <a:solidFill>
              <a:schemeClr val="bg2">
                <a:lumMod val="50000"/>
              </a:schemeClr>
            </a:solidFill>
            <a:tailEnd type="triangle" w="lg" len="lg"/>
          </a:ln>
          <a:effectLst>
            <a:outerShdw blurRad="50800" dist="25400" dir="5400000" algn="ctr" rotWithShape="0">
              <a:schemeClr val="tx1">
                <a:alpha val="69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3278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23"/>
    </mc:Choice>
    <mc:Fallback xmlns="">
      <p:transition spd="slow" advTm="7002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41">
            <a:extLst>
              <a:ext uri="{FF2B5EF4-FFF2-40B4-BE49-F238E27FC236}">
                <a16:creationId xmlns:a16="http://schemas.microsoft.com/office/drawing/2014/main" id="{D9DCDF7F-F10F-FE44-95A4-7ED8009AC1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3046751"/>
            <a:ext cx="2188564" cy="76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p41">
            <a:extLst>
              <a:ext uri="{FF2B5EF4-FFF2-40B4-BE49-F238E27FC236}">
                <a16:creationId xmlns:a16="http://schemas.microsoft.com/office/drawing/2014/main" id="{4053F381-BFA9-EB49-AAEC-267CBC6309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52800" y="3059867"/>
            <a:ext cx="2171075" cy="73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p41">
            <a:extLst>
              <a:ext uri="{FF2B5EF4-FFF2-40B4-BE49-F238E27FC236}">
                <a16:creationId xmlns:a16="http://schemas.microsoft.com/office/drawing/2014/main" id="{58B32905-0373-5345-B624-97E91554B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53200" y="2590800"/>
            <a:ext cx="2128602" cy="118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7E157C30-FD76-8749-97FD-457AA7D48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85800"/>
          </a:xfrm>
        </p:spPr>
        <p:txBody>
          <a:bodyPr lIns="92075" tIns="46038" rIns="92075" bIns="46038"/>
          <a:lstStyle/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Fluorescent antinuclear antibody (FANA) test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FFDE01F-63E0-EC44-BC2D-3103E1B42EE6}"/>
              </a:ext>
            </a:extLst>
          </p:cNvPr>
          <p:cNvGrpSpPr/>
          <p:nvPr/>
        </p:nvGrpSpPr>
        <p:grpSpPr>
          <a:xfrm>
            <a:off x="2417164" y="2336454"/>
            <a:ext cx="1359301" cy="1109294"/>
            <a:chOff x="2417164" y="2336454"/>
            <a:chExt cx="1359301" cy="1109294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C2EEADC-FCED-3348-9472-36C0E514B8DC}"/>
                </a:ext>
              </a:extLst>
            </p:cNvPr>
            <p:cNvCxnSpPr>
              <a:cxnSpLocks/>
              <a:stCxn id="6" idx="3"/>
            </p:cNvCxnSpPr>
            <p:nvPr/>
          </p:nvCxnSpPr>
          <p:spPr bwMode="auto">
            <a:xfrm>
              <a:off x="2417164" y="3429000"/>
              <a:ext cx="935636" cy="0"/>
            </a:xfrm>
            <a:prstGeom prst="straightConnector1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9522FA80-74D4-9841-B455-14EBEDC748D6}"/>
                </a:ext>
              </a:extLst>
            </p:cNvPr>
            <p:cNvSpPr/>
            <p:nvPr/>
          </p:nvSpPr>
          <p:spPr bwMode="auto">
            <a:xfrm rot="16964924" flipH="1">
              <a:off x="2708157" y="2377440"/>
              <a:ext cx="1109294" cy="1027322"/>
            </a:xfrm>
            <a:prstGeom prst="arc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7A462FD-D520-EF4B-8C1A-C4B232C17E2B}"/>
              </a:ext>
            </a:extLst>
          </p:cNvPr>
          <p:cNvGrpSpPr/>
          <p:nvPr/>
        </p:nvGrpSpPr>
        <p:grpSpPr>
          <a:xfrm>
            <a:off x="5638800" y="2336454"/>
            <a:ext cx="1219200" cy="1109294"/>
            <a:chOff x="5638800" y="2336454"/>
            <a:chExt cx="1219200" cy="1109294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45AF2A8-01FF-954D-A118-682125B4D9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38800" y="3429000"/>
              <a:ext cx="844145" cy="0"/>
            </a:xfrm>
            <a:prstGeom prst="straightConnector1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C108D455-B8C9-B74A-91AC-E4AC56B739DD}"/>
                </a:ext>
              </a:extLst>
            </p:cNvPr>
            <p:cNvSpPr/>
            <p:nvPr/>
          </p:nvSpPr>
          <p:spPr bwMode="auto">
            <a:xfrm rot="16964924" flipH="1">
              <a:off x="5789692" y="2377440"/>
              <a:ext cx="1109294" cy="1027322"/>
            </a:xfrm>
            <a:prstGeom prst="arc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7C9FD01-F0BA-7B4E-B6A3-9A167A8CA45C}"/>
              </a:ext>
            </a:extLst>
          </p:cNvPr>
          <p:cNvGrpSpPr/>
          <p:nvPr/>
        </p:nvGrpSpPr>
        <p:grpSpPr>
          <a:xfrm>
            <a:off x="0" y="1066800"/>
            <a:ext cx="3352800" cy="1633881"/>
            <a:chOff x="0" y="1066800"/>
            <a:chExt cx="3352800" cy="163388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2D39A1D-2A2D-4F4F-AD8C-2613678AE4D8}"/>
                </a:ext>
              </a:extLst>
            </p:cNvPr>
            <p:cNvGrpSpPr/>
            <p:nvPr/>
          </p:nvGrpSpPr>
          <p:grpSpPr>
            <a:xfrm>
              <a:off x="2286000" y="1066800"/>
              <a:ext cx="1066800" cy="1633881"/>
              <a:chOff x="1981200" y="990600"/>
              <a:chExt cx="1066800" cy="1633881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122BBBD1-31EF-1947-A2A8-1B4D4C32B6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81200" y="990600"/>
                <a:ext cx="1066800" cy="1633881"/>
              </a:xfrm>
              <a:prstGeom prst="rect">
                <a:avLst/>
              </a:prstGeom>
            </p:spPr>
          </p:pic>
          <p:pic>
            <p:nvPicPr>
              <p:cNvPr id="8" name="Picture 2" descr="p41">
                <a:extLst>
                  <a:ext uri="{FF2B5EF4-FFF2-40B4-BE49-F238E27FC236}">
                    <a16:creationId xmlns:a16="http://schemas.microsoft.com/office/drawing/2014/main" id="{842084FE-A33B-C044-B2D7-5E90E6F479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screen">
                <a:lum bright="6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362200" y="2209800"/>
                <a:ext cx="259945" cy="3059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" descr="p41">
                <a:extLst>
                  <a:ext uri="{FF2B5EF4-FFF2-40B4-BE49-F238E27FC236}">
                    <a16:creationId xmlns:a16="http://schemas.microsoft.com/office/drawing/2014/main" id="{1FA19FDF-6858-9245-830F-AEF0AA6E51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screen">
                <a:lum bright="6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rot="693372">
                <a:off x="2385867" y="1938528"/>
                <a:ext cx="259945" cy="3059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2" descr="p41">
                <a:extLst>
                  <a:ext uri="{FF2B5EF4-FFF2-40B4-BE49-F238E27FC236}">
                    <a16:creationId xmlns:a16="http://schemas.microsoft.com/office/drawing/2014/main" id="{633DD73D-B8BA-664E-806F-8BE3B1BBB1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screen">
                <a:lum bright="6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rot="21024733">
                <a:off x="2383388" y="1655711"/>
                <a:ext cx="259945" cy="3059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6" name="Rectangle 2">
              <a:extLst>
                <a:ext uri="{FF2B5EF4-FFF2-40B4-BE49-F238E27FC236}">
                  <a16:creationId xmlns:a16="http://schemas.microsoft.com/office/drawing/2014/main" id="{A34E224D-8300-7441-A0CD-EB9B4BE9A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524000"/>
              <a:ext cx="23622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9pPr>
            </a:lstStyle>
            <a:p>
              <a:r>
                <a:rPr lang="en-US" altLang="en-US" sz="1800" b="0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Patient serum (containing ANAs)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0613CD21-B4AC-ED41-9B03-6440695B91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05000" y="1905000"/>
              <a:ext cx="609600" cy="0"/>
            </a:xfrm>
            <a:prstGeom prst="straightConnector1">
              <a:avLst/>
            </a:prstGeom>
            <a:noFill/>
            <a:ln w="15875">
              <a:solidFill>
                <a:schemeClr val="bg2">
                  <a:lumMod val="50000"/>
                </a:schemeClr>
              </a:solidFill>
              <a:tailEnd type="triangle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0ED2481-18F4-F743-AD03-2DDD5E465F58}"/>
              </a:ext>
            </a:extLst>
          </p:cNvPr>
          <p:cNvGrpSpPr/>
          <p:nvPr/>
        </p:nvGrpSpPr>
        <p:grpSpPr>
          <a:xfrm>
            <a:off x="4114800" y="914400"/>
            <a:ext cx="2362200" cy="1835552"/>
            <a:chOff x="4114800" y="914400"/>
            <a:chExt cx="2362200" cy="1835552"/>
          </a:xfrm>
        </p:grpSpPr>
        <p:pic>
          <p:nvPicPr>
            <p:cNvPr id="5" name="Picture 2" descr="p41">
              <a:extLst>
                <a:ext uri="{FF2B5EF4-FFF2-40B4-BE49-F238E27FC236}">
                  <a16:creationId xmlns:a16="http://schemas.microsoft.com/office/drawing/2014/main" id="{FE425D9F-3AC7-874C-BE9A-7B0BC96FEE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screen">
              <a:lum brigh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562600" y="2057400"/>
              <a:ext cx="588380" cy="69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Rectangle 2">
              <a:extLst>
                <a:ext uri="{FF2B5EF4-FFF2-40B4-BE49-F238E27FC236}">
                  <a16:creationId xmlns:a16="http://schemas.microsoft.com/office/drawing/2014/main" id="{95A46D8E-8604-C34F-BD0C-32670C8810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914400"/>
              <a:ext cx="23622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9pPr>
            </a:lstStyle>
            <a:p>
              <a:r>
                <a:rPr lang="en-US" altLang="en-US" sz="1800" b="0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Fluorescent-tagged antibody (from test kit)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2F6C28B8-98BF-3E4E-A47C-3265369BBF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34000" y="1752600"/>
              <a:ext cx="381000" cy="381000"/>
            </a:xfrm>
            <a:prstGeom prst="straightConnector1">
              <a:avLst/>
            </a:prstGeom>
            <a:noFill/>
            <a:ln w="15875">
              <a:solidFill>
                <a:schemeClr val="bg2">
                  <a:lumMod val="50000"/>
                </a:schemeClr>
              </a:solidFill>
              <a:tailEnd type="triangle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06D8002-E73E-6349-AD0C-46639D1F3D4E}"/>
              </a:ext>
            </a:extLst>
          </p:cNvPr>
          <p:cNvGrpSpPr/>
          <p:nvPr/>
        </p:nvGrpSpPr>
        <p:grpSpPr>
          <a:xfrm>
            <a:off x="11723" y="3581400"/>
            <a:ext cx="2362200" cy="1143000"/>
            <a:chOff x="11723" y="3581400"/>
            <a:chExt cx="2362200" cy="1143000"/>
          </a:xfrm>
        </p:grpSpPr>
        <p:sp>
          <p:nvSpPr>
            <p:cNvPr id="35" name="Rectangle 2">
              <a:extLst>
                <a:ext uri="{FF2B5EF4-FFF2-40B4-BE49-F238E27FC236}">
                  <a16:creationId xmlns:a16="http://schemas.microsoft.com/office/drawing/2014/main" id="{AE29FF53-5520-0942-B0F7-1C8AF45D72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23" y="3810000"/>
              <a:ext cx="23622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9pPr>
            </a:lstStyle>
            <a:p>
              <a:r>
                <a:rPr lang="en-US" altLang="en-US" sz="1800" b="0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Cells with exposed nuclei (from test kit)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DCA3358-DEFF-9440-8D37-FA7FAA491BB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371600" y="3581400"/>
              <a:ext cx="152400" cy="457200"/>
            </a:xfrm>
            <a:prstGeom prst="straightConnector1">
              <a:avLst/>
            </a:prstGeom>
            <a:noFill/>
            <a:ln w="15875">
              <a:solidFill>
                <a:schemeClr val="bg2">
                  <a:lumMod val="50000"/>
                </a:schemeClr>
              </a:solidFill>
              <a:tailEnd type="triangle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C1F3E4E-2389-5446-B3C1-18DD94C4539D}"/>
              </a:ext>
            </a:extLst>
          </p:cNvPr>
          <p:cNvGrpSpPr/>
          <p:nvPr/>
        </p:nvGrpSpPr>
        <p:grpSpPr>
          <a:xfrm>
            <a:off x="2362200" y="4648200"/>
            <a:ext cx="4033602" cy="2057400"/>
            <a:chOff x="2362200" y="4648200"/>
            <a:chExt cx="4033602" cy="2057400"/>
          </a:xfrm>
        </p:grpSpPr>
        <p:pic>
          <p:nvPicPr>
            <p:cNvPr id="10" name="Picture 2" descr="p41">
              <a:extLst>
                <a:ext uri="{FF2B5EF4-FFF2-40B4-BE49-F238E27FC236}">
                  <a16:creationId xmlns:a16="http://schemas.microsoft.com/office/drawing/2014/main" id="{738AF4DE-9BD6-C842-B62B-656D5173F2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screen">
              <a:lum brigh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267200" y="4648200"/>
              <a:ext cx="2128602" cy="1304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 descr="p41">
              <a:extLst>
                <a:ext uri="{FF2B5EF4-FFF2-40B4-BE49-F238E27FC236}">
                  <a16:creationId xmlns:a16="http://schemas.microsoft.com/office/drawing/2014/main" id="{C9B087CA-0149-D548-A60E-E3D01CEF16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screen">
              <a:lum brigh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362200" y="4953000"/>
              <a:ext cx="726142" cy="945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Triangle 46">
              <a:extLst>
                <a:ext uri="{FF2B5EF4-FFF2-40B4-BE49-F238E27FC236}">
                  <a16:creationId xmlns:a16="http://schemas.microsoft.com/office/drawing/2014/main" id="{B4FA2DD4-C2E9-7549-A7F4-ECA5830E3C14}"/>
                </a:ext>
              </a:extLst>
            </p:cNvPr>
            <p:cNvSpPr/>
            <p:nvPr/>
          </p:nvSpPr>
          <p:spPr bwMode="auto">
            <a:xfrm rot="15950919">
              <a:off x="3731871" y="4418618"/>
              <a:ext cx="570355" cy="1765423"/>
            </a:xfrm>
            <a:prstGeom prst="triangle">
              <a:avLst/>
            </a:prstGeom>
            <a:solidFill>
              <a:srgbClr val="D5FC79">
                <a:alpha val="58824"/>
              </a:srgbClr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sp>
          <p:nvSpPr>
            <p:cNvPr id="49" name="Rectangle 2">
              <a:extLst>
                <a:ext uri="{FF2B5EF4-FFF2-40B4-BE49-F238E27FC236}">
                  <a16:creationId xmlns:a16="http://schemas.microsoft.com/office/drawing/2014/main" id="{BB4EBA93-60ED-0A40-8BE5-371BF55F64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5791200"/>
              <a:ext cx="36195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9pPr>
            </a:lstStyle>
            <a:p>
              <a:r>
                <a:rPr lang="en-US" altLang="en-US" sz="1800" b="0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View under fluorescent light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100"/>
    </mc:Choice>
    <mc:Fallback xmlns="">
      <p:transition spd="slow" advTm="178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EFC0FB-3EB8-8445-AC51-DDEB21443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111" y="381000"/>
            <a:ext cx="5989777" cy="5562600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7E157C30-FD76-8749-97FD-457AA7D48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19800"/>
            <a:ext cx="7772400" cy="685800"/>
          </a:xfrm>
        </p:spPr>
        <p:txBody>
          <a:bodyPr lIns="92075" tIns="46038" rIns="92075" bIns="46038"/>
          <a:lstStyle/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Positive FANA test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211B286-2B46-2C47-8103-12AD58FFCB91}"/>
              </a:ext>
            </a:extLst>
          </p:cNvPr>
          <p:cNvGrpSpPr/>
          <p:nvPr/>
        </p:nvGrpSpPr>
        <p:grpSpPr>
          <a:xfrm>
            <a:off x="5638800" y="1371600"/>
            <a:ext cx="2667000" cy="2057400"/>
            <a:chOff x="5638800" y="1371600"/>
            <a:chExt cx="2667000" cy="2057400"/>
          </a:xfrm>
        </p:grpSpPr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48BA91DB-9DCD-A648-B00D-70C221943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5600" y="1447800"/>
              <a:ext cx="1600200" cy="685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chemeClr val="tx2"/>
                  </a:solidFill>
                  <a:latin typeface="Franklin Gothic Medium" charset="0"/>
                  <a:ea typeface="ＭＳ Ｐゴシック" charset="0"/>
                </a:defRPr>
              </a:lvl9pPr>
            </a:lstStyle>
            <a:p>
              <a:r>
                <a:rPr lang="en-US" altLang="en-US" sz="1800" b="0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Cell nuclei with attached ANAs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50C4DF1-E1EF-1E4C-B110-C497F2FF9EE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019800" y="1371600"/>
              <a:ext cx="685800" cy="228600"/>
            </a:xfrm>
            <a:prstGeom prst="straightConnector1">
              <a:avLst/>
            </a:prstGeom>
            <a:noFill/>
            <a:ln w="31750">
              <a:solidFill>
                <a:schemeClr val="tx1"/>
              </a:solidFill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048B429-4AE0-8243-8641-4BDBEE34B69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638800" y="2057400"/>
              <a:ext cx="1066800" cy="1371600"/>
            </a:xfrm>
            <a:prstGeom prst="straightConnector1">
              <a:avLst/>
            </a:prstGeom>
            <a:noFill/>
            <a:ln w="31750">
              <a:solidFill>
                <a:schemeClr val="tx1"/>
              </a:solidFill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6136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855"/>
    </mc:Choice>
    <mc:Fallback xmlns="">
      <p:transition spd="slow" advTm="7185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3">
            <a:extLst>
              <a:ext uri="{FF2B5EF4-FFF2-40B4-BE49-F238E27FC236}">
                <a16:creationId xmlns:a16="http://schemas.microsoft.com/office/drawing/2014/main" id="{85F0BE2A-1994-4847-865B-F3D1745795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0" y="2743200"/>
            <a:ext cx="3886200" cy="3200400"/>
          </a:xfrm>
        </p:spPr>
        <p:txBody>
          <a:bodyPr/>
          <a:lstStyle/>
          <a:p>
            <a:pPr marL="400050">
              <a:buSzPct val="10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Unexplained fever</a:t>
            </a:r>
          </a:p>
          <a:p>
            <a:pPr marL="400050">
              <a:buSzPct val="100000"/>
            </a:pPr>
            <a:r>
              <a:rPr lang="en-US" altLang="en-US" dirty="0"/>
              <a:t>Fatigue</a:t>
            </a: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00050">
              <a:buSzPct val="10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en-US" altLang="ja-JP" dirty="0">
                <a:solidFill>
                  <a:srgbClr val="000000"/>
                </a:solidFill>
                <a:latin typeface="Calibri" panose="020F0502020204030204" pitchFamily="34" charset="0"/>
              </a:rPr>
              <a:t>utterfly rash</a:t>
            </a:r>
          </a:p>
          <a:p>
            <a:pPr marL="400050">
              <a:buSzPct val="10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Renal failure</a:t>
            </a:r>
          </a:p>
          <a:p>
            <a:pPr marL="400050">
              <a:buSzPct val="10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Seizures, psychosis</a:t>
            </a:r>
          </a:p>
          <a:p>
            <a:pPr marL="400050">
              <a:buSzPct val="10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Arthritis</a:t>
            </a:r>
          </a:p>
          <a:p>
            <a:pPr marL="400050">
              <a:buSzPct val="10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Endocarditis, pericarditis</a:t>
            </a:r>
          </a:p>
          <a:p>
            <a:pPr marL="400050">
              <a:buSzPct val="100000"/>
            </a:pPr>
            <a:r>
              <a:rPr lang="en-US" altLang="en-US" dirty="0"/>
              <a:t>Pleuritis</a:t>
            </a: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Clr>
                <a:srgbClr val="5F5F5F"/>
              </a:buClr>
              <a:buSzPct val="110000"/>
              <a:buFontTx/>
              <a:buNone/>
            </a:pPr>
            <a:endParaRPr lang="en-US" altLang="en-US" sz="2400" dirty="0">
              <a:latin typeface="Calibri" panose="020F0502020204030204" pitchFamily="34" charset="0"/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AA2577A9-4EA2-B643-B85F-68BE9C03CE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991600" cy="685800"/>
          </a:xfrm>
        </p:spPr>
        <p:txBody>
          <a:bodyPr lIns="92075" tIns="46038" rIns="92075" bIns="46038"/>
          <a:lstStyle/>
          <a:p>
            <a:r>
              <a:rPr lang="en-US" altLang="en-US" sz="3200" dirty="0">
                <a:latin typeface="Calibri" panose="020F0502020204030204" pitchFamily="34" charset="0"/>
              </a:rPr>
              <a:t>Lupus Signs and Symptoms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73D44A-590E-E640-AFB7-ED9831D2E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600200"/>
            <a:ext cx="6096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7150" indent="0" algn="ctr">
              <a:buSzPct val="100000"/>
              <a:buNone/>
            </a:pPr>
            <a:r>
              <a:rPr lang="en-US" altLang="en-US" b="0" kern="0" dirty="0"/>
              <a:t>Lupus can present in SO many different ways</a:t>
            </a:r>
            <a:br>
              <a:rPr lang="en-US" altLang="en-US" b="0" kern="0" dirty="0"/>
            </a:br>
            <a:r>
              <a:rPr lang="en-US" altLang="en-US" b="0" kern="0" dirty="0"/>
              <a:t>that it’s often called “the great imitator.”</a:t>
            </a:r>
          </a:p>
          <a:p>
            <a:pPr marL="0" indent="0">
              <a:buClr>
                <a:srgbClr val="5F5F5F"/>
              </a:buClr>
              <a:buSzPct val="110000"/>
              <a:buFontTx/>
              <a:buNone/>
            </a:pPr>
            <a:endParaRPr lang="en-US" altLang="en-US" b="0" kern="0" dirty="0"/>
          </a:p>
        </p:txBody>
      </p:sp>
    </p:spTree>
    <p:extLst>
      <p:ext uri="{BB962C8B-B14F-4D97-AF65-F5344CB8AC3E}">
        <p14:creationId xmlns:p14="http://schemas.microsoft.com/office/powerpoint/2010/main" val="94312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349"/>
    </mc:Choice>
    <mc:Fallback xmlns="">
      <p:transition spd="slow" advTm="130349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 hidden="1">
            <a:extLst>
              <a:ext uri="{FF2B5EF4-FFF2-40B4-BE49-F238E27FC236}">
                <a16:creationId xmlns:a16="http://schemas.microsoft.com/office/drawing/2014/main" id="{01A1CEF7-69CD-BF49-8B85-93C7600437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>
              <a:cs typeface="+mj-cs"/>
            </a:endParaRPr>
          </a:p>
        </p:txBody>
      </p:sp>
      <p:pic>
        <p:nvPicPr>
          <p:cNvPr id="58371" name="Picture 3" descr="IMG_214">
            <a:extLst>
              <a:ext uri="{FF2B5EF4-FFF2-40B4-BE49-F238E27FC236}">
                <a16:creationId xmlns:a16="http://schemas.microsoft.com/office/drawing/2014/main" id="{2A169E46-1245-A24B-87F3-0DAC59E521E4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70988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4">
            <a:extLst>
              <a:ext uri="{FF2B5EF4-FFF2-40B4-BE49-F238E27FC236}">
                <a16:creationId xmlns:a16="http://schemas.microsoft.com/office/drawing/2014/main" id="{CC921136-433F-D045-852E-E65D3C55E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 dirty="0">
                <a:solidFill>
                  <a:srgbClr val="000000"/>
                </a:solidFill>
                <a:latin typeface="Calibri" panose="020F0502020204030204" pitchFamily="34" charset="0"/>
              </a:rPr>
              <a:t>Renal EM in patient with lupus showing subendothelial deposits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D726E0A-D354-A84A-9C57-BCD4EF3C8688}"/>
                  </a:ext>
                </a:extLst>
              </p14:cNvPr>
              <p14:cNvContentPartPr/>
              <p14:nvPr/>
            </p14:nvContentPartPr>
            <p14:xfrm>
              <a:off x="-2476160" y="2479200"/>
              <a:ext cx="2880" cy="1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D726E0A-D354-A84A-9C57-BCD4EF3C868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484800" y="2470200"/>
                <a:ext cx="2052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38C907D-16B9-6B40-8D04-74B5868641DB}"/>
                  </a:ext>
                </a:extLst>
              </p14:cNvPr>
              <p14:cNvContentPartPr/>
              <p14:nvPr/>
            </p14:nvContentPartPr>
            <p14:xfrm>
              <a:off x="7315200" y="228600"/>
              <a:ext cx="1211400" cy="649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38C907D-16B9-6B40-8D04-74B5868641D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79200" y="192600"/>
                <a:ext cx="1283040" cy="72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4F0F33C-B467-1D45-824A-92FB82E573AC}"/>
                  </a:ext>
                </a:extLst>
              </p14:cNvPr>
              <p14:cNvContentPartPr/>
              <p14:nvPr/>
            </p14:nvContentPartPr>
            <p14:xfrm>
              <a:off x="8628040" y="1550140"/>
              <a:ext cx="561960" cy="2389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4F0F33C-B467-1D45-824A-92FB82E573A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592040" y="1514140"/>
                <a:ext cx="633600" cy="246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BFC664A-4209-BF45-BD2B-4C5009A960A4}"/>
                  </a:ext>
                </a:extLst>
              </p14:cNvPr>
              <p14:cNvContentPartPr/>
              <p14:nvPr/>
            </p14:nvContentPartPr>
            <p14:xfrm>
              <a:off x="1787680" y="2038660"/>
              <a:ext cx="2369520" cy="1210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BFC664A-4209-BF45-BD2B-4C5009A960A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52040" y="2002660"/>
                <a:ext cx="2441160" cy="128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666E882-19EE-994A-8514-3B8F60805D7A}"/>
                  </a:ext>
                </a:extLst>
              </p14:cNvPr>
              <p14:cNvContentPartPr/>
              <p14:nvPr/>
            </p14:nvContentPartPr>
            <p14:xfrm>
              <a:off x="5465080" y="3596380"/>
              <a:ext cx="473040" cy="397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666E882-19EE-994A-8514-3B8F60805D7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47440" y="3578740"/>
                <a:ext cx="508680" cy="4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DAC0340-9EFE-5F40-9407-F52A0C492A4D}"/>
                  </a:ext>
                </a:extLst>
              </p14:cNvPr>
              <p14:cNvContentPartPr/>
              <p14:nvPr/>
            </p14:nvContentPartPr>
            <p14:xfrm>
              <a:off x="6001120" y="3576220"/>
              <a:ext cx="689400" cy="2797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DAC0340-9EFE-5F40-9407-F52A0C492A4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83480" y="3558220"/>
                <a:ext cx="725040" cy="3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2737100-50AA-4F40-A3CF-BCB0C8C2040E}"/>
                  </a:ext>
                </a:extLst>
              </p14:cNvPr>
              <p14:cNvContentPartPr/>
              <p14:nvPr/>
            </p14:nvContentPartPr>
            <p14:xfrm>
              <a:off x="470440" y="381580"/>
              <a:ext cx="8317440" cy="48114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2737100-50AA-4F40-A3CF-BCB0C8C2040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2800" y="363580"/>
                <a:ext cx="8353080" cy="48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CA0E013-FF4C-764F-9EBB-5B80F799DAB5}"/>
                  </a:ext>
                </a:extLst>
              </p14:cNvPr>
              <p14:cNvContentPartPr/>
              <p14:nvPr/>
            </p14:nvContentPartPr>
            <p14:xfrm>
              <a:off x="5914360" y="1186180"/>
              <a:ext cx="1061640" cy="17251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CA0E013-FF4C-764F-9EBB-5B80F799DAB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896720" y="1168180"/>
                <a:ext cx="1097280" cy="176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24DF993C-4AAF-6E49-9B30-41B1122DC8C1}"/>
                  </a:ext>
                </a:extLst>
              </p14:cNvPr>
              <p14:cNvContentPartPr/>
              <p14:nvPr/>
            </p14:nvContentPartPr>
            <p14:xfrm>
              <a:off x="6674680" y="2291740"/>
              <a:ext cx="430920" cy="815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24DF993C-4AAF-6E49-9B30-41B1122DC8C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57040" y="2273740"/>
                <a:ext cx="466560" cy="85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0444EC7-FB58-BD45-B68D-9F44E9892D40}"/>
                  </a:ext>
                </a:extLst>
              </p14:cNvPr>
              <p14:cNvContentPartPr/>
              <p14:nvPr/>
            </p14:nvContentPartPr>
            <p14:xfrm>
              <a:off x="4622680" y="3984820"/>
              <a:ext cx="4192560" cy="22665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0444EC7-FB58-BD45-B68D-9F44E9892D4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604680" y="3967180"/>
                <a:ext cx="4228200" cy="23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105078C-E6F5-3641-AE60-6AA6B2882D3D}"/>
                  </a:ext>
                </a:extLst>
              </p14:cNvPr>
              <p14:cNvContentPartPr/>
              <p14:nvPr/>
            </p14:nvContentPartPr>
            <p14:xfrm>
              <a:off x="5967640" y="4472980"/>
              <a:ext cx="10440" cy="5000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105078C-E6F5-3641-AE60-6AA6B2882D3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50000" y="4455340"/>
                <a:ext cx="46080" cy="53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0A69235-217E-1141-9D86-4B384E3963E8}"/>
                  </a:ext>
                </a:extLst>
              </p14:cNvPr>
              <p14:cNvContentPartPr/>
              <p14:nvPr/>
            </p14:nvContentPartPr>
            <p14:xfrm>
              <a:off x="5980600" y="4444900"/>
              <a:ext cx="706320" cy="6415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0A69235-217E-1141-9D86-4B384E3963E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962600" y="4427260"/>
                <a:ext cx="741960" cy="67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EA9F4E0-B05F-434F-A94F-F7BF19F3D159}"/>
                  </a:ext>
                </a:extLst>
              </p14:cNvPr>
              <p14:cNvContentPartPr/>
              <p14:nvPr/>
            </p14:nvContentPartPr>
            <p14:xfrm>
              <a:off x="6065560" y="2939740"/>
              <a:ext cx="1063800" cy="561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EA9F4E0-B05F-434F-A94F-F7BF19F3D15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047920" y="2921740"/>
                <a:ext cx="1099440" cy="59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AF6B93D-8490-294E-AF8E-CFBAB17812EC}"/>
                  </a:ext>
                </a:extLst>
              </p14:cNvPr>
              <p14:cNvContentPartPr/>
              <p14:nvPr/>
            </p14:nvContentPartPr>
            <p14:xfrm>
              <a:off x="2711440" y="3587740"/>
              <a:ext cx="675000" cy="656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AF6B93D-8490-294E-AF8E-CFBAB17812E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693800" y="3569740"/>
                <a:ext cx="710640" cy="69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E143B400-83C8-4740-AF4A-FFB340DB2ED2}"/>
                  </a:ext>
                </a:extLst>
              </p14:cNvPr>
              <p14:cNvContentPartPr/>
              <p14:nvPr/>
            </p14:nvContentPartPr>
            <p14:xfrm>
              <a:off x="8038720" y="945340"/>
              <a:ext cx="991080" cy="5788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143B400-83C8-4740-AF4A-FFB340DB2ED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021080" y="927700"/>
                <a:ext cx="1026720" cy="61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28C6DD5-E925-F444-B4A7-2C4412AE6DE2}"/>
                  </a:ext>
                </a:extLst>
              </p14:cNvPr>
              <p14:cNvContentPartPr/>
              <p14:nvPr/>
            </p14:nvContentPartPr>
            <p14:xfrm>
              <a:off x="1825480" y="1118860"/>
              <a:ext cx="1072800" cy="6559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28C6DD5-E925-F444-B4A7-2C4412AE6DE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807480" y="1100860"/>
                <a:ext cx="1108440" cy="69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9C59FD5-DBCF-524A-8A6F-CBC3796624CF}"/>
                  </a:ext>
                </a:extLst>
              </p14:cNvPr>
              <p14:cNvContentPartPr/>
              <p14:nvPr/>
            </p14:nvContentPartPr>
            <p14:xfrm>
              <a:off x="6816520" y="1058020"/>
              <a:ext cx="874800" cy="8794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9C59FD5-DBCF-524A-8A6F-CBC3796624C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798880" y="1040380"/>
                <a:ext cx="910440" cy="915120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8EA69426-410B-D44E-8B23-18DFD9E58E9F}"/>
              </a:ext>
            </a:extLst>
          </p:cNvPr>
          <p:cNvSpPr txBox="1"/>
          <p:nvPr/>
        </p:nvSpPr>
        <p:spPr>
          <a:xfrm>
            <a:off x="3657600" y="1524000"/>
            <a:ext cx="2438400" cy="369332"/>
          </a:xfrm>
          <a:prstGeom prst="rect">
            <a:avLst/>
          </a:prstGeom>
          <a:solidFill>
            <a:schemeClr val="tx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subendothelial deposits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6841DA88-0F36-5645-95E1-C22B12F33B31}"/>
                  </a:ext>
                </a:extLst>
              </p14:cNvPr>
              <p14:cNvContentPartPr/>
              <p14:nvPr/>
            </p14:nvContentPartPr>
            <p14:xfrm>
              <a:off x="3004120" y="1074740"/>
              <a:ext cx="696960" cy="537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6841DA88-0F36-5645-95E1-C22B12F33B3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986120" y="1056740"/>
                <a:ext cx="732600" cy="57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53B60CB-ADDB-B14E-800D-72486EDA2726}"/>
                  </a:ext>
                </a:extLst>
              </p14:cNvPr>
              <p14:cNvContentPartPr/>
              <p14:nvPr/>
            </p14:nvContentPartPr>
            <p14:xfrm>
              <a:off x="5412160" y="906980"/>
              <a:ext cx="1362600" cy="6328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53B60CB-ADDB-B14E-800D-72486EDA272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394520" y="888980"/>
                <a:ext cx="1398240" cy="66852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200"/>
    </mc:Choice>
    <mc:Fallback xmlns="">
      <p:transition spd="slow" advTm="128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 hidden="1">
            <a:extLst>
              <a:ext uri="{FF2B5EF4-FFF2-40B4-BE49-F238E27FC236}">
                <a16:creationId xmlns:a16="http://schemas.microsoft.com/office/drawing/2014/main" id="{BBF4F0D9-4522-E249-9A6F-FB0ED0FD46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>
              <a:cs typeface="+mj-cs"/>
            </a:endParaRPr>
          </a:p>
        </p:txBody>
      </p:sp>
      <p:pic>
        <p:nvPicPr>
          <p:cNvPr id="60419" name="Picture 3" descr="IMG_215">
            <a:extLst>
              <a:ext uri="{FF2B5EF4-FFF2-40B4-BE49-F238E27FC236}">
                <a16:creationId xmlns:a16="http://schemas.microsoft.com/office/drawing/2014/main" id="{9C6ACABB-C417-DA4B-8CF1-D35EBC39A686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lum bright="12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07488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ext Box 4">
            <a:extLst>
              <a:ext uri="{FF2B5EF4-FFF2-40B4-BE49-F238E27FC236}">
                <a16:creationId xmlns:a16="http://schemas.microsoft.com/office/drawing/2014/main" id="{90C99808-8273-864A-A3BD-CB74DC67C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2400" b="0" dirty="0">
                <a:solidFill>
                  <a:srgbClr val="000000"/>
                </a:solidFill>
                <a:latin typeface="Calibri" panose="020F0502020204030204" pitchFamily="34" charset="0"/>
              </a:rPr>
              <a:t>Glomerulus: </a:t>
            </a:r>
            <a:r>
              <a:rPr lang="ja-JP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0" dirty="0">
                <a:solidFill>
                  <a:srgbClr val="000000"/>
                </a:solidFill>
                <a:latin typeface="Calibri" panose="020F0502020204030204" pitchFamily="34" charset="0"/>
              </a:rPr>
              <a:t>wire loop</a:t>
            </a:r>
            <a:r>
              <a:rPr lang="ja-JP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0" dirty="0">
                <a:solidFill>
                  <a:srgbClr val="000000"/>
                </a:solidFill>
                <a:latin typeface="Calibri" panose="020F0502020204030204" pitchFamily="34" charset="0"/>
              </a:rPr>
              <a:t> capillary appearance</a:t>
            </a:r>
            <a:endParaRPr lang="en-US" altLang="en-US" sz="2400" b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B308F71-0B46-7145-B716-39971E3E6BAB}"/>
                  </a:ext>
                </a:extLst>
              </p14:cNvPr>
              <p14:cNvContentPartPr/>
              <p14:nvPr/>
            </p14:nvContentPartPr>
            <p14:xfrm>
              <a:off x="3018160" y="2508840"/>
              <a:ext cx="416160" cy="471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B308F71-0B46-7145-B716-39971E3E6B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82160" y="2473200"/>
                <a:ext cx="487800" cy="543600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71D4672-261C-8443-AC56-6972EB4C4D32}"/>
              </a:ext>
            </a:extLst>
          </p:cNvPr>
          <p:cNvCxnSpPr/>
          <p:nvPr/>
        </p:nvCxnSpPr>
        <p:spPr bwMode="auto">
          <a:xfrm flipH="1">
            <a:off x="3246120" y="2258568"/>
            <a:ext cx="685800" cy="457200"/>
          </a:xfrm>
          <a:prstGeom prst="straightConnector1">
            <a:avLst/>
          </a:prstGeom>
          <a:noFill/>
          <a:ln w="28575">
            <a:solidFill>
              <a:srgbClr val="000000"/>
            </a:solidFill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3BE89B1-9224-084B-83AD-3BDE63A659A6}"/>
              </a:ext>
            </a:extLst>
          </p:cNvPr>
          <p:cNvSpPr txBox="1"/>
          <p:nvPr/>
        </p:nvSpPr>
        <p:spPr>
          <a:xfrm>
            <a:off x="3886200" y="1981200"/>
            <a:ext cx="685800" cy="369332"/>
          </a:xfrm>
          <a:prstGeom prst="rect">
            <a:avLst/>
          </a:prstGeom>
          <a:solidFill>
            <a:schemeClr val="tx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RBC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A9301C4-5494-BF49-82E3-CFB25A0E63F4}"/>
              </a:ext>
            </a:extLst>
          </p:cNvPr>
          <p:cNvCxnSpPr>
            <a:cxnSpLocks/>
          </p:cNvCxnSpPr>
          <p:nvPr/>
        </p:nvCxnSpPr>
        <p:spPr bwMode="auto">
          <a:xfrm flipH="1">
            <a:off x="3505200" y="2819400"/>
            <a:ext cx="914400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ABBE5EF-C376-F748-BC73-BCC334E270C9}"/>
              </a:ext>
            </a:extLst>
          </p:cNvPr>
          <p:cNvSpPr txBox="1"/>
          <p:nvPr/>
        </p:nvSpPr>
        <p:spPr>
          <a:xfrm>
            <a:off x="4419600" y="2590800"/>
            <a:ext cx="1066800" cy="369332"/>
          </a:xfrm>
          <a:prstGeom prst="rect">
            <a:avLst/>
          </a:prstGeom>
          <a:solidFill>
            <a:schemeClr val="tx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capillary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ABC82B0-0643-3A49-A652-FBFB7812A36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38600" y="4419600"/>
            <a:ext cx="762000" cy="533400"/>
          </a:xfrm>
          <a:prstGeom prst="straightConnector1">
            <a:avLst/>
          </a:prstGeom>
          <a:noFill/>
          <a:ln w="28575">
            <a:solidFill>
              <a:srgbClr val="000000"/>
            </a:solidFill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F03E5D1-8A27-C94D-B635-AB946C9A6CBA}"/>
              </a:ext>
            </a:extLst>
          </p:cNvPr>
          <p:cNvCxnSpPr>
            <a:cxnSpLocks/>
          </p:cNvCxnSpPr>
          <p:nvPr/>
        </p:nvCxnSpPr>
        <p:spPr bwMode="auto">
          <a:xfrm flipV="1">
            <a:off x="5562600" y="3657600"/>
            <a:ext cx="0" cy="1219200"/>
          </a:xfrm>
          <a:prstGeom prst="straightConnector1">
            <a:avLst/>
          </a:prstGeom>
          <a:noFill/>
          <a:ln w="28575">
            <a:solidFill>
              <a:srgbClr val="000000"/>
            </a:solidFill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6EB6AA0-CDB0-C34E-8C4D-CF37ED62E503}"/>
              </a:ext>
            </a:extLst>
          </p:cNvPr>
          <p:cNvSpPr txBox="1"/>
          <p:nvPr/>
        </p:nvSpPr>
        <p:spPr>
          <a:xfrm>
            <a:off x="4534486" y="4953000"/>
            <a:ext cx="1600200" cy="369332"/>
          </a:xfrm>
          <a:prstGeom prst="rect">
            <a:avLst/>
          </a:prstGeom>
          <a:solidFill>
            <a:schemeClr val="tx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“wire loop”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411"/>
    </mc:Choice>
    <mc:Fallback xmlns="">
      <p:transition spd="slow" advTm="77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 hidden="1">
            <a:extLst>
              <a:ext uri="{FF2B5EF4-FFF2-40B4-BE49-F238E27FC236}">
                <a16:creationId xmlns:a16="http://schemas.microsoft.com/office/drawing/2014/main" id="{C0CF485E-A96A-1244-877C-BB9B8D6A8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>
              <a:cs typeface="+mj-cs"/>
            </a:endParaRPr>
          </a:p>
        </p:txBody>
      </p:sp>
      <p:pic>
        <p:nvPicPr>
          <p:cNvPr id="62467" name="Picture 3" descr="IMG_224">
            <a:extLst>
              <a:ext uri="{FF2B5EF4-FFF2-40B4-BE49-F238E27FC236}">
                <a16:creationId xmlns:a16="http://schemas.microsoft.com/office/drawing/2014/main" id="{11CF7943-4888-4C43-9DCB-6BCC61C01206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screen">
            <a:lum bright="18000"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1475" y="0"/>
            <a:ext cx="6049963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Text Box 4">
            <a:extLst>
              <a:ext uri="{FF2B5EF4-FFF2-40B4-BE49-F238E27FC236}">
                <a16:creationId xmlns:a16="http://schemas.microsoft.com/office/drawing/2014/main" id="{A0E1DFBE-FD31-774B-BD59-EA529B51C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 dirty="0">
                <a:solidFill>
                  <a:srgbClr val="000000"/>
                </a:solidFill>
                <a:latin typeface="Calibri" panose="020F0502020204030204" pitchFamily="34" charset="0"/>
              </a:rPr>
              <a:t>Heart valve: </a:t>
            </a:r>
            <a:r>
              <a:rPr lang="en-US" altLang="en-US" b="0" dirty="0" err="1">
                <a:solidFill>
                  <a:srgbClr val="000000"/>
                </a:solidFill>
                <a:latin typeface="Calibri" panose="020F0502020204030204" pitchFamily="34" charset="0"/>
              </a:rPr>
              <a:t>Libman</a:t>
            </a:r>
            <a:r>
              <a:rPr lang="en-US" altLang="en-US" b="0" dirty="0">
                <a:solidFill>
                  <a:srgbClr val="000000"/>
                </a:solidFill>
                <a:latin typeface="Calibri" panose="020F0502020204030204" pitchFamily="34" charset="0"/>
              </a:rPr>
              <a:t>-Sacks lesions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905"/>
    </mc:Choice>
    <mc:Fallback xmlns="">
      <p:transition spd="slow" advTm="51905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 hidden="1">
            <a:extLst>
              <a:ext uri="{FF2B5EF4-FFF2-40B4-BE49-F238E27FC236}">
                <a16:creationId xmlns:a16="http://schemas.microsoft.com/office/drawing/2014/main" id="{37BFD2FE-1E98-4049-9B6F-4F648A49E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>
              <a:cs typeface="+mj-cs"/>
            </a:endParaRPr>
          </a:p>
        </p:txBody>
      </p:sp>
      <p:pic>
        <p:nvPicPr>
          <p:cNvPr id="64514" name="Picture 3" descr="IMG_225">
            <a:extLst>
              <a:ext uri="{FF2B5EF4-FFF2-40B4-BE49-F238E27FC236}">
                <a16:creationId xmlns:a16="http://schemas.microsoft.com/office/drawing/2014/main" id="{F49D6D3F-C2BC-CC4E-8BAB-347AD6D1CF87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0000" y="50800"/>
            <a:ext cx="4025900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4">
            <a:extLst>
              <a:ext uri="{FF2B5EF4-FFF2-40B4-BE49-F238E27FC236}">
                <a16:creationId xmlns:a16="http://schemas.microsoft.com/office/drawing/2014/main" id="{4AD5B5FF-00C9-2A4B-AAA4-9DC491C3C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0" dirty="0">
                <a:solidFill>
                  <a:srgbClr val="000000"/>
                </a:solidFill>
                <a:latin typeface="Calibri" panose="020F0502020204030204" pitchFamily="34" charset="0"/>
              </a:rPr>
              <a:t>Libman-Sacks lesions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B42227-B446-544C-B441-9EC8E027CD54}"/>
              </a:ext>
            </a:extLst>
          </p:cNvPr>
          <p:cNvSpPr txBox="1"/>
          <p:nvPr/>
        </p:nvSpPr>
        <p:spPr>
          <a:xfrm>
            <a:off x="4114800" y="609601"/>
            <a:ext cx="1143000" cy="4572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Atrium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14E69A-12FA-7349-A8BE-6B70E93CC027}"/>
              </a:ext>
            </a:extLst>
          </p:cNvPr>
          <p:cNvSpPr txBox="1"/>
          <p:nvPr/>
        </p:nvSpPr>
        <p:spPr>
          <a:xfrm>
            <a:off x="2438400" y="5181600"/>
            <a:ext cx="1447800" cy="461665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Ventricle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52BD66-BDCA-714B-9230-901721B5A6DB}"/>
              </a:ext>
            </a:extLst>
          </p:cNvPr>
          <p:cNvSpPr txBox="1"/>
          <p:nvPr/>
        </p:nvSpPr>
        <p:spPr>
          <a:xfrm>
            <a:off x="7010400" y="3013501"/>
            <a:ext cx="1447800" cy="830997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Chordae tendinae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0C9C1BD-1652-8C4F-8845-F8E254805FD5}"/>
              </a:ext>
            </a:extLst>
          </p:cNvPr>
          <p:cNvCxnSpPr>
            <a:cxnSpLocks/>
            <a:stCxn id="19" idx="1"/>
          </p:cNvCxnSpPr>
          <p:nvPr/>
        </p:nvCxnSpPr>
        <p:spPr bwMode="auto">
          <a:xfrm flipH="1">
            <a:off x="5638800" y="3429000"/>
            <a:ext cx="1371600" cy="0"/>
          </a:xfrm>
          <a:prstGeom prst="straightConnector1">
            <a:avLst/>
          </a:prstGeom>
          <a:noFill/>
          <a:ln w="31750">
            <a:solidFill>
              <a:schemeClr val="bg2">
                <a:lumMod val="50000"/>
              </a:schemeClr>
            </a:solidFill>
            <a:tailEnd type="triangle" w="lg" len="lg"/>
          </a:ln>
          <a:effectLst>
            <a:outerShdw blurRad="50800" dist="25400" dir="54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7853DB-AFE9-334A-9133-35742CF43ABE}"/>
              </a:ext>
            </a:extLst>
          </p:cNvPr>
          <p:cNvCxnSpPr>
            <a:cxnSpLocks/>
          </p:cNvCxnSpPr>
          <p:nvPr/>
        </p:nvCxnSpPr>
        <p:spPr bwMode="auto">
          <a:xfrm flipH="1">
            <a:off x="5715000" y="3581400"/>
            <a:ext cx="1295400" cy="381000"/>
          </a:xfrm>
          <a:prstGeom prst="straightConnector1">
            <a:avLst/>
          </a:prstGeom>
          <a:noFill/>
          <a:ln w="31750">
            <a:solidFill>
              <a:schemeClr val="bg2">
                <a:lumMod val="50000"/>
              </a:schemeClr>
            </a:solidFill>
            <a:tailEnd type="triangle" w="lg" len="lg"/>
          </a:ln>
          <a:effectLst>
            <a:outerShdw blurRad="50800" dist="25400" dir="54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973EA06-E037-AD4B-A3A1-3FC7EFD5DD35}"/>
              </a:ext>
            </a:extLst>
          </p:cNvPr>
          <p:cNvSpPr txBox="1"/>
          <p:nvPr/>
        </p:nvSpPr>
        <p:spPr>
          <a:xfrm>
            <a:off x="7010400" y="1676400"/>
            <a:ext cx="1447800" cy="461665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Valve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0F05220-62B0-BA46-9DBB-8D116C67F6FC}"/>
              </a:ext>
            </a:extLst>
          </p:cNvPr>
          <p:cNvCxnSpPr>
            <a:cxnSpLocks/>
          </p:cNvCxnSpPr>
          <p:nvPr/>
        </p:nvCxnSpPr>
        <p:spPr bwMode="auto">
          <a:xfrm flipH="1">
            <a:off x="5257800" y="1905000"/>
            <a:ext cx="1981200" cy="0"/>
          </a:xfrm>
          <a:prstGeom prst="straightConnector1">
            <a:avLst/>
          </a:prstGeom>
          <a:noFill/>
          <a:ln w="31750">
            <a:solidFill>
              <a:schemeClr val="bg2">
                <a:lumMod val="50000"/>
              </a:schemeClr>
            </a:solidFill>
            <a:tailEnd type="triangle" w="lg" len="lg"/>
          </a:ln>
          <a:effectLst>
            <a:outerShdw blurRad="50800" dist="25400" dir="54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477EF6F-1206-F147-A6A9-8F2BF08C25E4}"/>
              </a:ext>
            </a:extLst>
          </p:cNvPr>
          <p:cNvSpPr txBox="1"/>
          <p:nvPr/>
        </p:nvSpPr>
        <p:spPr>
          <a:xfrm>
            <a:off x="152400" y="2514600"/>
            <a:ext cx="1981200" cy="830997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Libman-Sacks lesions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72BE16A-1417-D64D-99F0-C7B2CF2A0C3B}"/>
                  </a:ext>
                </a:extLst>
              </p14:cNvPr>
              <p14:cNvContentPartPr/>
              <p14:nvPr/>
            </p14:nvContentPartPr>
            <p14:xfrm>
              <a:off x="2683419" y="3029209"/>
              <a:ext cx="1059840" cy="11779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72BE16A-1417-D64D-99F0-C7B2CF2A0C3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65419" y="3011209"/>
                <a:ext cx="1095480" cy="12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B18DA84-848B-BD42-8DE6-EA31CF7D3DF8}"/>
                  </a:ext>
                </a:extLst>
              </p14:cNvPr>
              <p14:cNvContentPartPr/>
              <p14:nvPr/>
            </p14:nvContentPartPr>
            <p14:xfrm>
              <a:off x="3785739" y="2402089"/>
              <a:ext cx="311040" cy="279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B18DA84-848B-BD42-8DE6-EA31CF7D3DF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67739" y="2384089"/>
                <a:ext cx="346680" cy="315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315118A-DB50-6D4A-8C4F-C833205DFDD0}"/>
              </a:ext>
            </a:extLst>
          </p:cNvPr>
          <p:cNvCxnSpPr>
            <a:cxnSpLocks/>
          </p:cNvCxnSpPr>
          <p:nvPr/>
        </p:nvCxnSpPr>
        <p:spPr bwMode="auto">
          <a:xfrm flipV="1">
            <a:off x="2057400" y="2590800"/>
            <a:ext cx="1676400" cy="228600"/>
          </a:xfrm>
          <a:prstGeom prst="straightConnector1">
            <a:avLst/>
          </a:prstGeom>
          <a:noFill/>
          <a:ln w="31750">
            <a:solidFill>
              <a:schemeClr val="bg2">
                <a:lumMod val="50000"/>
              </a:schemeClr>
            </a:solidFill>
            <a:tailEnd type="triangle" w="lg" len="lg"/>
          </a:ln>
          <a:effectLst>
            <a:outerShdw blurRad="50800" dist="25400" dir="54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008BB12-3753-FE40-BF49-7AE2E7C03A53}"/>
              </a:ext>
            </a:extLst>
          </p:cNvPr>
          <p:cNvCxnSpPr>
            <a:cxnSpLocks/>
          </p:cNvCxnSpPr>
          <p:nvPr/>
        </p:nvCxnSpPr>
        <p:spPr bwMode="auto">
          <a:xfrm>
            <a:off x="1752600" y="3124200"/>
            <a:ext cx="1219200" cy="228600"/>
          </a:xfrm>
          <a:prstGeom prst="straightConnector1">
            <a:avLst/>
          </a:prstGeom>
          <a:noFill/>
          <a:ln w="31750">
            <a:solidFill>
              <a:schemeClr val="bg2">
                <a:lumMod val="50000"/>
              </a:schemeClr>
            </a:solidFill>
            <a:tailEnd type="triangle" w="lg" len="lg"/>
          </a:ln>
          <a:effectLst>
            <a:outerShdw blurRad="50800" dist="25400" dir="54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81"/>
    </mc:Choice>
    <mc:Fallback xmlns="">
      <p:transition spd="slow" advTm="78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  <p:bldP spid="24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3" name="Rectangle 3">
            <a:extLst>
              <a:ext uri="{FF2B5EF4-FFF2-40B4-BE49-F238E27FC236}">
                <a16:creationId xmlns:a16="http://schemas.microsoft.com/office/drawing/2014/main" id="{4790E1D8-5F3D-974F-9C4F-4EF54D3AE0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1828800"/>
            <a:ext cx="6705600" cy="44196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Young woman with polyarthritis and a butterfly (or other) skin rash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Fatigue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Sensitivity to sunlight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Headaches, seizures, or psychiatric problems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Pleuritic chest pain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Unexplained fever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Oral lesions (not super common though): nonspecific, red-white, erosive</a:t>
            </a:r>
          </a:p>
          <a:p>
            <a:pPr>
              <a:buClr>
                <a:srgbClr val="5F5F5F"/>
              </a:buClr>
              <a:buSzPct val="110000"/>
              <a:buFontTx/>
              <a:buNone/>
              <a:defRPr/>
            </a:pPr>
            <a:endParaRPr lang="en-US" sz="2200" dirty="0">
              <a:latin typeface="Arial" charset="0"/>
              <a:cs typeface="+mn-cs"/>
            </a:endParaRPr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65DBBE90-0763-884E-8F3A-9ECF6824D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Lupus: Things a Dentist Might See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276"/>
    </mc:Choice>
    <mc:Fallback xmlns="">
      <p:transition spd="slow" advTm="18127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5" descr="lupus rash">
            <a:extLst>
              <a:ext uri="{FF2B5EF4-FFF2-40B4-BE49-F238E27FC236}">
                <a16:creationId xmlns:a16="http://schemas.microsoft.com/office/drawing/2014/main" id="{7CD69993-F361-244C-AC33-123484BAB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Text Box 6">
            <a:extLst>
              <a:ext uri="{FF2B5EF4-FFF2-40B4-BE49-F238E27FC236}">
                <a16:creationId xmlns:a16="http://schemas.microsoft.com/office/drawing/2014/main" id="{D86A7D3C-051D-2141-A0E3-738A932A2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48400"/>
            <a:ext cx="8610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0" dirty="0">
                <a:solidFill>
                  <a:srgbClr val="000000"/>
                </a:solidFill>
                <a:latin typeface="Calibri" panose="020F0502020204030204" pitchFamily="34" charset="0"/>
              </a:rPr>
              <a:t>Butterfly rash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AB5BFD8-117B-EB42-A195-9C5C258B9BC0}"/>
                  </a:ext>
                </a:extLst>
              </p14:cNvPr>
              <p14:cNvContentPartPr/>
              <p14:nvPr/>
            </p14:nvContentPartPr>
            <p14:xfrm>
              <a:off x="2593376" y="2219518"/>
              <a:ext cx="4588560" cy="1965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AB5BFD8-117B-EB42-A195-9C5C258B9BC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57736" y="2183878"/>
                <a:ext cx="4660200" cy="203724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87"/>
    </mc:Choice>
    <mc:Fallback xmlns="">
      <p:transition spd="slow" advTm="34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5" descr="ph2">
            <a:extLst>
              <a:ext uri="{FF2B5EF4-FFF2-40B4-BE49-F238E27FC236}">
                <a16:creationId xmlns:a16="http://schemas.microsoft.com/office/drawing/2014/main" id="{787ECB24-3A5C-3E4A-9ABB-5CF9D4B93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228600"/>
            <a:ext cx="41529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6" descr="ph2">
            <a:extLst>
              <a:ext uri="{FF2B5EF4-FFF2-40B4-BE49-F238E27FC236}">
                <a16:creationId xmlns:a16="http://schemas.microsoft.com/office/drawing/2014/main" id="{A6567A61-51C1-0941-ADED-6F0CB00B08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0300" y="242888"/>
            <a:ext cx="3594100" cy="56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 Box 7">
            <a:extLst>
              <a:ext uri="{FF2B5EF4-FFF2-40B4-BE49-F238E27FC236}">
                <a16:creationId xmlns:a16="http://schemas.microsoft.com/office/drawing/2014/main" id="{FE986E5F-DA14-334A-ADD3-DC46F96FD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182380"/>
            <a:ext cx="8610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b="0" dirty="0">
                <a:solidFill>
                  <a:srgbClr val="000000"/>
                </a:solidFill>
                <a:latin typeface="Calibri" panose="020F0502020204030204" pitchFamily="34" charset="0"/>
              </a:rPr>
              <a:t>H</a:t>
            </a:r>
            <a:r>
              <a:rPr lang="en-US" altLang="ja-JP" b="0" dirty="0">
                <a:solidFill>
                  <a:srgbClr val="000000"/>
                </a:solidFill>
                <a:latin typeface="Calibri" panose="020F0502020204030204" pitchFamily="34" charset="0"/>
              </a:rPr>
              <a:t>itch-hiker’s thumb</a:t>
            </a:r>
            <a:endParaRPr lang="en-US" altLang="en-US" b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E9435B-2F83-F349-898E-8CC82B95E0A5}"/>
              </a:ext>
            </a:extLst>
          </p:cNvPr>
          <p:cNvGrpSpPr/>
          <p:nvPr/>
        </p:nvGrpSpPr>
        <p:grpSpPr>
          <a:xfrm>
            <a:off x="482680" y="3769360"/>
            <a:ext cx="394200" cy="227160"/>
            <a:chOff x="482680" y="3769360"/>
            <a:chExt cx="394200" cy="22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67FA3E1-9493-7442-9745-33B9C86A4D2B}"/>
                    </a:ext>
                  </a:extLst>
                </p14:cNvPr>
                <p14:cNvContentPartPr/>
                <p14:nvPr/>
              </p14:nvContentPartPr>
              <p14:xfrm>
                <a:off x="482680" y="3769360"/>
                <a:ext cx="388440" cy="2271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67FA3E1-9493-7442-9745-33B9C86A4D2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64680" y="3751360"/>
                  <a:ext cx="4240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E114C8E-A984-DD4C-897D-39EA8D2BC043}"/>
                    </a:ext>
                  </a:extLst>
                </p14:cNvPr>
                <p14:cNvContentPartPr/>
                <p14:nvPr/>
              </p14:nvContentPartPr>
              <p14:xfrm>
                <a:off x="804160" y="3822280"/>
                <a:ext cx="72720" cy="171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E114C8E-A984-DD4C-897D-39EA8D2BC04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6520" y="3804640"/>
                  <a:ext cx="108360" cy="20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866D971-2350-FE4E-B14A-C13663465434}"/>
              </a:ext>
            </a:extLst>
          </p:cNvPr>
          <p:cNvGrpSpPr/>
          <p:nvPr/>
        </p:nvGrpSpPr>
        <p:grpSpPr>
          <a:xfrm>
            <a:off x="382960" y="4580080"/>
            <a:ext cx="721080" cy="462600"/>
            <a:chOff x="382960" y="4580080"/>
            <a:chExt cx="721080" cy="46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6375C8F-91C2-F040-AF69-2A89F8B12E49}"/>
                    </a:ext>
                  </a:extLst>
                </p14:cNvPr>
                <p14:cNvContentPartPr/>
                <p14:nvPr/>
              </p14:nvContentPartPr>
              <p14:xfrm>
                <a:off x="382960" y="4580080"/>
                <a:ext cx="694080" cy="462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6375C8F-91C2-F040-AF69-2A89F8B12E4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65320" y="4562080"/>
                  <a:ext cx="72972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5D05F16-A280-B643-8956-55413A18C729}"/>
                    </a:ext>
                  </a:extLst>
                </p14:cNvPr>
                <p14:cNvContentPartPr/>
                <p14:nvPr/>
              </p14:nvContentPartPr>
              <p14:xfrm>
                <a:off x="1000720" y="4627600"/>
                <a:ext cx="103320" cy="2084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5D05F16-A280-B643-8956-55413A18C72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83080" y="4609960"/>
                  <a:ext cx="138960" cy="24408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02"/>
    </mc:Choice>
    <mc:Fallback xmlns="">
      <p:transition spd="slow" advTm="3620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>
            <a:extLst>
              <a:ext uri="{FF2B5EF4-FFF2-40B4-BE49-F238E27FC236}">
                <a16:creationId xmlns:a16="http://schemas.microsoft.com/office/drawing/2014/main" id="{99E90BF4-4483-5C40-A496-E78A6E6A9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2" t="810" b="540"/>
          <a:stretch>
            <a:fillRect/>
          </a:stretch>
        </p:blipFill>
        <p:spPr bwMode="auto">
          <a:xfrm>
            <a:off x="101600" y="1143000"/>
            <a:ext cx="8966200" cy="463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1" name="Text Box 5">
            <a:extLst>
              <a:ext uri="{FF2B5EF4-FFF2-40B4-BE49-F238E27FC236}">
                <a16:creationId xmlns:a16="http://schemas.microsoft.com/office/drawing/2014/main" id="{7D530415-2A81-464B-864B-1CEBB0C00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019800"/>
            <a:ext cx="8610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0" dirty="0">
                <a:solidFill>
                  <a:srgbClr val="000000"/>
                </a:solidFill>
                <a:latin typeface="Calibri" panose="020F0502020204030204" pitchFamily="34" charset="0"/>
              </a:rPr>
              <a:t>Non-specific buccal lesion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92"/>
    </mc:Choice>
    <mc:Fallback xmlns="">
      <p:transition spd="slow" advTm="20992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3">
            <a:extLst>
              <a:ext uri="{FF2B5EF4-FFF2-40B4-BE49-F238E27FC236}">
                <a16:creationId xmlns:a16="http://schemas.microsoft.com/office/drawing/2014/main" id="{4F2147FD-B930-864C-8B18-D47A67EA3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Variable! Some patients have just one or two episodes, rare patients die within months.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Most patients: relapses/remissions over many years.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Treatment: rituximab, steroids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80% 10-year survival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Most common cause of death: renal failure</a:t>
            </a:r>
          </a:p>
          <a:p>
            <a:pPr>
              <a:buClr>
                <a:srgbClr val="509601"/>
              </a:buClr>
              <a:buSzPct val="90000"/>
              <a:buFontTx/>
              <a:buNone/>
            </a:pPr>
            <a:endParaRPr lang="en-US" altLang="en-US" sz="2400" dirty="0">
              <a:latin typeface="Calibri" panose="020F050202020403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825BD43E-6DD5-6142-A69C-E01A658E3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Lupus Prognosis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D54ABC-F57A-0048-A3E1-AFE0C4C54AA9}"/>
              </a:ext>
            </a:extLst>
          </p:cNvPr>
          <p:cNvSpPr txBox="1"/>
          <p:nvPr/>
        </p:nvSpPr>
        <p:spPr>
          <a:xfrm>
            <a:off x="5486400" y="40386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kills B cells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82DB3F6-A9F1-1F4A-8A71-E708D6A6B7C1}"/>
              </a:ext>
            </a:extLst>
          </p:cNvPr>
          <p:cNvGrpSpPr/>
          <p:nvPr/>
        </p:nvGrpSpPr>
        <p:grpSpPr>
          <a:xfrm>
            <a:off x="4115800" y="4027380"/>
            <a:ext cx="1387080" cy="302040"/>
            <a:chOff x="4115800" y="4027380"/>
            <a:chExt cx="1387080" cy="30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E4F26EA-0878-F34E-90CA-4D79BBA9085B}"/>
                    </a:ext>
                  </a:extLst>
                </p14:cNvPr>
                <p14:cNvContentPartPr/>
                <p14:nvPr/>
              </p14:nvContentPartPr>
              <p14:xfrm>
                <a:off x="4115800" y="4027380"/>
                <a:ext cx="1351080" cy="242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E4F26EA-0878-F34E-90CA-4D79BBA9085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06800" y="4018740"/>
                  <a:ext cx="13687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DB81041-BD63-724E-92DA-64E0086B9CFA}"/>
                    </a:ext>
                  </a:extLst>
                </p14:cNvPr>
                <p14:cNvContentPartPr/>
                <p14:nvPr/>
              </p14:nvContentPartPr>
              <p14:xfrm>
                <a:off x="5346640" y="4259220"/>
                <a:ext cx="156240" cy="702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DB81041-BD63-724E-92DA-64E0086B9CF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38000" y="4250580"/>
                  <a:ext cx="173880" cy="87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6B98BC0-E87E-294F-978E-5B8FF9556D33}"/>
              </a:ext>
            </a:extLst>
          </p:cNvPr>
          <p:cNvSpPr txBox="1"/>
          <p:nvPr/>
        </p:nvSpPr>
        <p:spPr>
          <a:xfrm>
            <a:off x="6477000" y="35814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anti-inflammatory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0AE098-833A-3445-A158-D440F078A718}"/>
              </a:ext>
            </a:extLst>
          </p:cNvPr>
          <p:cNvGrpSpPr/>
          <p:nvPr/>
        </p:nvGrpSpPr>
        <p:grpSpPr>
          <a:xfrm>
            <a:off x="5629960" y="3779340"/>
            <a:ext cx="865440" cy="164880"/>
            <a:chOff x="5629960" y="3779340"/>
            <a:chExt cx="865440" cy="16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7361DD6-874B-894C-9722-7F8418169E6D}"/>
                    </a:ext>
                  </a:extLst>
                </p14:cNvPr>
                <p14:cNvContentPartPr/>
                <p14:nvPr/>
              </p14:nvContentPartPr>
              <p14:xfrm>
                <a:off x="5629960" y="3779340"/>
                <a:ext cx="865440" cy="102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7361DD6-874B-894C-9722-7F8418169E6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21320" y="3770340"/>
                  <a:ext cx="8830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A05F6B3-F973-0348-8C89-754F8F980862}"/>
                    </a:ext>
                  </a:extLst>
                </p14:cNvPr>
                <p14:cNvContentPartPr/>
                <p14:nvPr/>
              </p14:nvContentPartPr>
              <p14:xfrm>
                <a:off x="6393880" y="3852780"/>
                <a:ext cx="97920" cy="91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A05F6B3-F973-0348-8C89-754F8F98086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84880" y="3843780"/>
                  <a:ext cx="115560" cy="10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96C971B-0C6F-9442-AFF7-0CF28311E84B}"/>
                  </a:ext>
                </a:extLst>
              </p14:cNvPr>
              <p14:cNvContentPartPr/>
              <p14:nvPr/>
            </p14:nvContentPartPr>
            <p14:xfrm>
              <a:off x="4059280" y="3639300"/>
              <a:ext cx="423360" cy="3808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96C971B-0C6F-9442-AFF7-0CF28311E84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50640" y="3630660"/>
                <a:ext cx="441000" cy="39852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118"/>
    </mc:Choice>
    <mc:Fallback xmlns="">
      <p:transition spd="slow" advTm="16811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1" name="Rectangle 3">
            <a:extLst>
              <a:ext uri="{FF2B5EF4-FFF2-40B4-BE49-F238E27FC236}">
                <a16:creationId xmlns:a16="http://schemas.microsoft.com/office/drawing/2014/main" id="{79D6EF8E-4D85-EC49-8ADF-0418208C38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362200"/>
            <a:ext cx="6629400" cy="24384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rgbClr val="509601"/>
              </a:buClr>
              <a:buSzPct val="90000"/>
              <a:defRPr/>
            </a:pPr>
            <a:r>
              <a:rPr lang="en-US" sz="2400" dirty="0">
                <a:latin typeface="Calibri"/>
                <a:cs typeface="Calibri"/>
              </a:rPr>
              <a:t>Symmetric arthritis starting in small joints</a:t>
            </a:r>
          </a:p>
          <a:p>
            <a:pPr>
              <a:spcBef>
                <a:spcPct val="50000"/>
              </a:spcBef>
              <a:buClr>
                <a:srgbClr val="509601"/>
              </a:buClr>
              <a:buSzPct val="90000"/>
              <a:defRPr/>
            </a:pPr>
            <a:r>
              <a:rPr lang="en-US" sz="2400" dirty="0">
                <a:latin typeface="Calibri"/>
                <a:cs typeface="Calibri"/>
              </a:rPr>
              <a:t>May have systemic manifestations</a:t>
            </a:r>
          </a:p>
          <a:p>
            <a:pPr>
              <a:spcBef>
                <a:spcPct val="50000"/>
              </a:spcBef>
              <a:buClr>
                <a:srgbClr val="509601"/>
              </a:buClr>
              <a:buSzPct val="90000"/>
              <a:defRPr/>
            </a:pPr>
            <a:r>
              <a:rPr lang="en-US" sz="2400" dirty="0">
                <a:latin typeface="Calibri"/>
                <a:cs typeface="Calibri"/>
              </a:rPr>
              <a:t>Rheumatoid factor</a:t>
            </a:r>
          </a:p>
          <a:p>
            <a:pPr>
              <a:spcBef>
                <a:spcPct val="50000"/>
              </a:spcBef>
              <a:buClr>
                <a:srgbClr val="509601"/>
              </a:buClr>
              <a:buSzPct val="90000"/>
              <a:defRPr/>
            </a:pPr>
            <a:r>
              <a:rPr lang="en-US" sz="2400" dirty="0">
                <a:latin typeface="Calibri"/>
                <a:cs typeface="Calibri"/>
              </a:rPr>
              <a:t>Cytokines (especially TNF) cause damage</a:t>
            </a:r>
          </a:p>
          <a:p>
            <a:pPr>
              <a:spcBef>
                <a:spcPct val="50000"/>
              </a:spcBef>
              <a:buClr>
                <a:srgbClr val="00FFFF"/>
              </a:buClr>
              <a:buSzPct val="110000"/>
              <a:defRPr/>
            </a:pPr>
            <a:endParaRPr lang="en-US" sz="2200" dirty="0">
              <a:latin typeface="Arial" charset="0"/>
              <a:cs typeface="+mn-cs"/>
            </a:endParaRPr>
          </a:p>
          <a:p>
            <a:pPr>
              <a:spcBef>
                <a:spcPct val="50000"/>
              </a:spcBef>
              <a:buClr>
                <a:srgbClr val="00FFFF"/>
              </a:buClr>
              <a:buSzPct val="110000"/>
              <a:defRPr/>
            </a:pPr>
            <a:endParaRPr lang="en-US" sz="2200" dirty="0">
              <a:latin typeface="Arial" charset="0"/>
              <a:cs typeface="+mn-cs"/>
            </a:endParaRPr>
          </a:p>
          <a:p>
            <a:pPr>
              <a:buClr>
                <a:srgbClr val="5F5F5F"/>
              </a:buClr>
              <a:buSzPct val="110000"/>
              <a:buFontTx/>
              <a:buNone/>
              <a:defRPr/>
            </a:pPr>
            <a:endParaRPr lang="en-US" sz="2200" dirty="0">
              <a:latin typeface="Arial" charset="0"/>
              <a:cs typeface="+mn-cs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364EF82A-5FA6-2D41-BD96-E8AA9BC47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Rheumatoid Arthritis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9D2502-E64E-9B45-A37B-CB640BAF6719}"/>
              </a:ext>
            </a:extLst>
          </p:cNvPr>
          <p:cNvSpPr/>
          <p:nvPr/>
        </p:nvSpPr>
        <p:spPr bwMode="auto">
          <a:xfrm>
            <a:off x="914400" y="1905000"/>
            <a:ext cx="7315200" cy="2971800"/>
          </a:xfrm>
          <a:custGeom>
            <a:avLst/>
            <a:gdLst>
              <a:gd name="connsiteX0" fmla="*/ 0 w 7315200"/>
              <a:gd name="connsiteY0" fmla="*/ 0 h 2971800"/>
              <a:gd name="connsiteX1" fmla="*/ 591866 w 7315200"/>
              <a:gd name="connsiteY1" fmla="*/ 0 h 2971800"/>
              <a:gd name="connsiteX2" fmla="*/ 1037428 w 7315200"/>
              <a:gd name="connsiteY2" fmla="*/ 0 h 2971800"/>
              <a:gd name="connsiteX3" fmla="*/ 1848751 w 7315200"/>
              <a:gd name="connsiteY3" fmla="*/ 0 h 2971800"/>
              <a:gd name="connsiteX4" fmla="*/ 2440617 w 7315200"/>
              <a:gd name="connsiteY4" fmla="*/ 0 h 2971800"/>
              <a:gd name="connsiteX5" fmla="*/ 3032483 w 7315200"/>
              <a:gd name="connsiteY5" fmla="*/ 0 h 2971800"/>
              <a:gd name="connsiteX6" fmla="*/ 3843805 w 7315200"/>
              <a:gd name="connsiteY6" fmla="*/ 0 h 2971800"/>
              <a:gd name="connsiteX7" fmla="*/ 4362519 w 7315200"/>
              <a:gd name="connsiteY7" fmla="*/ 0 h 2971800"/>
              <a:gd name="connsiteX8" fmla="*/ 5173841 w 7315200"/>
              <a:gd name="connsiteY8" fmla="*/ 0 h 2971800"/>
              <a:gd name="connsiteX9" fmla="*/ 5985164 w 7315200"/>
              <a:gd name="connsiteY9" fmla="*/ 0 h 2971800"/>
              <a:gd name="connsiteX10" fmla="*/ 6650182 w 7315200"/>
              <a:gd name="connsiteY10" fmla="*/ 0 h 2971800"/>
              <a:gd name="connsiteX11" fmla="*/ 7315200 w 7315200"/>
              <a:gd name="connsiteY11" fmla="*/ 0 h 2971800"/>
              <a:gd name="connsiteX12" fmla="*/ 7315200 w 7315200"/>
              <a:gd name="connsiteY12" fmla="*/ 564642 h 2971800"/>
              <a:gd name="connsiteX13" fmla="*/ 7315200 w 7315200"/>
              <a:gd name="connsiteY13" fmla="*/ 1069848 h 2971800"/>
              <a:gd name="connsiteX14" fmla="*/ 7315200 w 7315200"/>
              <a:gd name="connsiteY14" fmla="*/ 1664208 h 2971800"/>
              <a:gd name="connsiteX15" fmla="*/ 7315200 w 7315200"/>
              <a:gd name="connsiteY15" fmla="*/ 2258568 h 2971800"/>
              <a:gd name="connsiteX16" fmla="*/ 7315200 w 7315200"/>
              <a:gd name="connsiteY16" fmla="*/ 2971800 h 2971800"/>
              <a:gd name="connsiteX17" fmla="*/ 6577030 w 7315200"/>
              <a:gd name="connsiteY17" fmla="*/ 2971800 h 2971800"/>
              <a:gd name="connsiteX18" fmla="*/ 5912012 w 7315200"/>
              <a:gd name="connsiteY18" fmla="*/ 2971800 h 2971800"/>
              <a:gd name="connsiteX19" fmla="*/ 5466449 w 7315200"/>
              <a:gd name="connsiteY19" fmla="*/ 2971800 h 2971800"/>
              <a:gd name="connsiteX20" fmla="*/ 4947735 w 7315200"/>
              <a:gd name="connsiteY20" fmla="*/ 2971800 h 2971800"/>
              <a:gd name="connsiteX21" fmla="*/ 4136413 w 7315200"/>
              <a:gd name="connsiteY21" fmla="*/ 2971800 h 2971800"/>
              <a:gd name="connsiteX22" fmla="*/ 3471395 w 7315200"/>
              <a:gd name="connsiteY22" fmla="*/ 2971800 h 2971800"/>
              <a:gd name="connsiteX23" fmla="*/ 2952681 w 7315200"/>
              <a:gd name="connsiteY23" fmla="*/ 2971800 h 2971800"/>
              <a:gd name="connsiteX24" fmla="*/ 2287663 w 7315200"/>
              <a:gd name="connsiteY24" fmla="*/ 2971800 h 2971800"/>
              <a:gd name="connsiteX25" fmla="*/ 1842100 w 7315200"/>
              <a:gd name="connsiteY25" fmla="*/ 2971800 h 2971800"/>
              <a:gd name="connsiteX26" fmla="*/ 1396538 w 7315200"/>
              <a:gd name="connsiteY26" fmla="*/ 2971800 h 2971800"/>
              <a:gd name="connsiteX27" fmla="*/ 731520 w 7315200"/>
              <a:gd name="connsiteY27" fmla="*/ 2971800 h 2971800"/>
              <a:gd name="connsiteX28" fmla="*/ 0 w 7315200"/>
              <a:gd name="connsiteY28" fmla="*/ 2971800 h 2971800"/>
              <a:gd name="connsiteX29" fmla="*/ 0 w 7315200"/>
              <a:gd name="connsiteY29" fmla="*/ 2347722 h 2971800"/>
              <a:gd name="connsiteX30" fmla="*/ 0 w 7315200"/>
              <a:gd name="connsiteY30" fmla="*/ 1783080 h 2971800"/>
              <a:gd name="connsiteX31" fmla="*/ 0 w 7315200"/>
              <a:gd name="connsiteY31" fmla="*/ 1277874 h 2971800"/>
              <a:gd name="connsiteX32" fmla="*/ 0 w 7315200"/>
              <a:gd name="connsiteY32" fmla="*/ 653796 h 2971800"/>
              <a:gd name="connsiteX33" fmla="*/ 0 w 7315200"/>
              <a:gd name="connsiteY33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315200" h="2971800" extrusionOk="0">
                <a:moveTo>
                  <a:pt x="0" y="0"/>
                </a:moveTo>
                <a:cubicBezTo>
                  <a:pt x="147277" y="3206"/>
                  <a:pt x="352814" y="14091"/>
                  <a:pt x="591866" y="0"/>
                </a:cubicBezTo>
                <a:cubicBezTo>
                  <a:pt x="830918" y="-14091"/>
                  <a:pt x="825948" y="-1706"/>
                  <a:pt x="1037428" y="0"/>
                </a:cubicBezTo>
                <a:cubicBezTo>
                  <a:pt x="1248908" y="1706"/>
                  <a:pt x="1672494" y="19894"/>
                  <a:pt x="1848751" y="0"/>
                </a:cubicBezTo>
                <a:cubicBezTo>
                  <a:pt x="2025008" y="-19894"/>
                  <a:pt x="2248617" y="6632"/>
                  <a:pt x="2440617" y="0"/>
                </a:cubicBezTo>
                <a:cubicBezTo>
                  <a:pt x="2632617" y="-6632"/>
                  <a:pt x="2784348" y="-10989"/>
                  <a:pt x="3032483" y="0"/>
                </a:cubicBezTo>
                <a:cubicBezTo>
                  <a:pt x="3280618" y="10989"/>
                  <a:pt x="3584077" y="21452"/>
                  <a:pt x="3843805" y="0"/>
                </a:cubicBezTo>
                <a:cubicBezTo>
                  <a:pt x="4103533" y="-21452"/>
                  <a:pt x="4203101" y="-18054"/>
                  <a:pt x="4362519" y="0"/>
                </a:cubicBezTo>
                <a:cubicBezTo>
                  <a:pt x="4521937" y="18054"/>
                  <a:pt x="4778697" y="-2015"/>
                  <a:pt x="5173841" y="0"/>
                </a:cubicBezTo>
                <a:cubicBezTo>
                  <a:pt x="5568985" y="2015"/>
                  <a:pt x="5802796" y="28199"/>
                  <a:pt x="5985164" y="0"/>
                </a:cubicBezTo>
                <a:cubicBezTo>
                  <a:pt x="6167532" y="-28199"/>
                  <a:pt x="6387563" y="-1323"/>
                  <a:pt x="6650182" y="0"/>
                </a:cubicBezTo>
                <a:cubicBezTo>
                  <a:pt x="6912801" y="1323"/>
                  <a:pt x="7104607" y="14163"/>
                  <a:pt x="7315200" y="0"/>
                </a:cubicBezTo>
                <a:cubicBezTo>
                  <a:pt x="7288123" y="245431"/>
                  <a:pt x="7333228" y="411862"/>
                  <a:pt x="7315200" y="564642"/>
                </a:cubicBezTo>
                <a:cubicBezTo>
                  <a:pt x="7297172" y="717422"/>
                  <a:pt x="7327778" y="825240"/>
                  <a:pt x="7315200" y="1069848"/>
                </a:cubicBezTo>
                <a:cubicBezTo>
                  <a:pt x="7302622" y="1314456"/>
                  <a:pt x="7326199" y="1429395"/>
                  <a:pt x="7315200" y="1664208"/>
                </a:cubicBezTo>
                <a:cubicBezTo>
                  <a:pt x="7304201" y="1899021"/>
                  <a:pt x="7325639" y="2062950"/>
                  <a:pt x="7315200" y="2258568"/>
                </a:cubicBezTo>
                <a:cubicBezTo>
                  <a:pt x="7304761" y="2454186"/>
                  <a:pt x="7329755" y="2741674"/>
                  <a:pt x="7315200" y="2971800"/>
                </a:cubicBezTo>
                <a:cubicBezTo>
                  <a:pt x="7010539" y="2992518"/>
                  <a:pt x="6860871" y="2963681"/>
                  <a:pt x="6577030" y="2971800"/>
                </a:cubicBezTo>
                <a:cubicBezTo>
                  <a:pt x="6293189" y="2979920"/>
                  <a:pt x="6153237" y="2983030"/>
                  <a:pt x="5912012" y="2971800"/>
                </a:cubicBezTo>
                <a:cubicBezTo>
                  <a:pt x="5670787" y="2960570"/>
                  <a:pt x="5592219" y="2958973"/>
                  <a:pt x="5466449" y="2971800"/>
                </a:cubicBezTo>
                <a:cubicBezTo>
                  <a:pt x="5340679" y="2984627"/>
                  <a:pt x="5123699" y="2976979"/>
                  <a:pt x="4947735" y="2971800"/>
                </a:cubicBezTo>
                <a:cubicBezTo>
                  <a:pt x="4771771" y="2966621"/>
                  <a:pt x="4507033" y="3002666"/>
                  <a:pt x="4136413" y="2971800"/>
                </a:cubicBezTo>
                <a:cubicBezTo>
                  <a:pt x="3765793" y="2940934"/>
                  <a:pt x="3642584" y="2999005"/>
                  <a:pt x="3471395" y="2971800"/>
                </a:cubicBezTo>
                <a:cubicBezTo>
                  <a:pt x="3300206" y="2944595"/>
                  <a:pt x="3170245" y="2975958"/>
                  <a:pt x="2952681" y="2971800"/>
                </a:cubicBezTo>
                <a:cubicBezTo>
                  <a:pt x="2735117" y="2967642"/>
                  <a:pt x="2589882" y="3002395"/>
                  <a:pt x="2287663" y="2971800"/>
                </a:cubicBezTo>
                <a:cubicBezTo>
                  <a:pt x="1985444" y="2941205"/>
                  <a:pt x="2042770" y="2965780"/>
                  <a:pt x="1842100" y="2971800"/>
                </a:cubicBezTo>
                <a:cubicBezTo>
                  <a:pt x="1641430" y="2977820"/>
                  <a:pt x="1592578" y="2965567"/>
                  <a:pt x="1396538" y="2971800"/>
                </a:cubicBezTo>
                <a:cubicBezTo>
                  <a:pt x="1200498" y="2978033"/>
                  <a:pt x="967768" y="2940135"/>
                  <a:pt x="731520" y="2971800"/>
                </a:cubicBezTo>
                <a:cubicBezTo>
                  <a:pt x="495272" y="3003465"/>
                  <a:pt x="288890" y="2965787"/>
                  <a:pt x="0" y="2971800"/>
                </a:cubicBezTo>
                <a:cubicBezTo>
                  <a:pt x="6238" y="2809672"/>
                  <a:pt x="4653" y="2580701"/>
                  <a:pt x="0" y="2347722"/>
                </a:cubicBezTo>
                <a:cubicBezTo>
                  <a:pt x="-4653" y="2114743"/>
                  <a:pt x="26400" y="2055065"/>
                  <a:pt x="0" y="1783080"/>
                </a:cubicBezTo>
                <a:cubicBezTo>
                  <a:pt x="-26400" y="1511095"/>
                  <a:pt x="18649" y="1445389"/>
                  <a:pt x="0" y="1277874"/>
                </a:cubicBezTo>
                <a:cubicBezTo>
                  <a:pt x="-18649" y="1110359"/>
                  <a:pt x="7551" y="849603"/>
                  <a:pt x="0" y="653796"/>
                </a:cubicBezTo>
                <a:cubicBezTo>
                  <a:pt x="-7551" y="457989"/>
                  <a:pt x="-25040" y="134384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tang" charset="0"/>
              <a:ea typeface="ＭＳ Ｐゴシック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421619D-B268-AD47-BB11-0960BF82D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1676400"/>
            <a:ext cx="2057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SzPct val="70000"/>
            </a:pPr>
            <a:r>
              <a:rPr lang="en-US" altLang="en-US" spc="3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KNOW THIS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3"/>
    </mc:Choice>
    <mc:Fallback xmlns="">
      <p:transition spd="slow" advTm="11233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3">
            <a:extLst>
              <a:ext uri="{FF2B5EF4-FFF2-40B4-BE49-F238E27FC236}">
                <a16:creationId xmlns:a16="http://schemas.microsoft.com/office/drawing/2014/main" id="{2007886C-E114-D44F-B6CC-98330D2B38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239000" cy="38100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Genetically predisposed patient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Something (bug? self-Ag?) activates T cells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 cells release cytokines: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activate macrophages (causing destruction)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cause B cells to make antibodies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Damage is mostly related to cytokines, especially TNF</a:t>
            </a: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1A55FB0E-AFDD-BA48-ABB5-79808B7AA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RA Etiology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CB7C552-D8D1-9B42-8366-57A64F250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334000"/>
            <a:ext cx="320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ct val="50000"/>
              </a:spcBef>
              <a:buSzPct val="100000"/>
              <a:buNone/>
            </a:pPr>
            <a:r>
              <a:rPr lang="en-US" altLang="en-US" b="0" kern="0" dirty="0">
                <a:solidFill>
                  <a:srgbClr val="D334B5"/>
                </a:solidFill>
              </a:rPr>
              <a:t>Rheumatoid factor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D58D67E-30D5-4B43-A4B9-73653FFC0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172200"/>
            <a:ext cx="3505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ct val="50000"/>
              </a:spcBef>
              <a:buSzPct val="100000"/>
              <a:buNone/>
            </a:pPr>
            <a:r>
              <a:rPr lang="en-US" altLang="en-US" b="0" kern="0" dirty="0"/>
              <a:t>Present in 80% of patients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9FCF9F4-000D-4342-9451-528D2E5D0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791200"/>
            <a:ext cx="4876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ct val="50000"/>
              </a:spcBef>
              <a:buSzPct val="100000"/>
              <a:buNone/>
            </a:pPr>
            <a:r>
              <a:rPr lang="en-US" altLang="en-US" b="0" kern="0" dirty="0"/>
              <a:t>IgM antibody directed against IgG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626C5C-A6FB-AF41-988B-4829BE3CFC58}"/>
              </a:ext>
            </a:extLst>
          </p:cNvPr>
          <p:cNvGrpSpPr/>
          <p:nvPr/>
        </p:nvGrpSpPr>
        <p:grpSpPr>
          <a:xfrm>
            <a:off x="3265840" y="4455660"/>
            <a:ext cx="3048840" cy="1255680"/>
            <a:chOff x="3265840" y="4455660"/>
            <a:chExt cx="3048840" cy="125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BF7DFBB-93B1-7544-BAF7-B68441F7B0A0}"/>
                    </a:ext>
                  </a:extLst>
                </p14:cNvPr>
                <p14:cNvContentPartPr/>
                <p14:nvPr/>
              </p14:nvContentPartPr>
              <p14:xfrm>
                <a:off x="3265840" y="4455660"/>
                <a:ext cx="3048840" cy="1155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BF7DFBB-93B1-7544-BAF7-B68441F7B0A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57200" y="4447020"/>
                  <a:ext cx="3066480" cy="11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44F9F23-3804-2644-A8F0-17D71828BA31}"/>
                    </a:ext>
                  </a:extLst>
                </p14:cNvPr>
                <p14:cNvContentPartPr/>
                <p14:nvPr/>
              </p14:nvContentPartPr>
              <p14:xfrm>
                <a:off x="3268360" y="5615940"/>
                <a:ext cx="182520" cy="954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44F9F23-3804-2644-A8F0-17D71828BA3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59720" y="5607300"/>
                  <a:ext cx="20016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9A66B2-81FD-3649-890F-FE01B9FD97E4}"/>
              </a:ext>
            </a:extLst>
          </p:cNvPr>
          <p:cNvGrpSpPr/>
          <p:nvPr/>
        </p:nvGrpSpPr>
        <p:grpSpPr>
          <a:xfrm>
            <a:off x="7714720" y="4630980"/>
            <a:ext cx="1227960" cy="714960"/>
            <a:chOff x="7714720" y="4630980"/>
            <a:chExt cx="1227960" cy="71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F409D4E-D504-804A-82E6-5D26ED089445}"/>
                    </a:ext>
                  </a:extLst>
                </p14:cNvPr>
                <p14:cNvContentPartPr/>
                <p14:nvPr/>
              </p14:nvContentPartPr>
              <p14:xfrm>
                <a:off x="7714720" y="4630980"/>
                <a:ext cx="828720" cy="7149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F409D4E-D504-804A-82E6-5D26ED08944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706080" y="4621980"/>
                  <a:ext cx="846360" cy="73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1651FA9-4088-6B4E-B1F3-F5ECDE44D472}"/>
                    </a:ext>
                  </a:extLst>
                </p14:cNvPr>
                <p14:cNvContentPartPr/>
                <p14:nvPr/>
              </p14:nvContentPartPr>
              <p14:xfrm>
                <a:off x="8684920" y="4665540"/>
                <a:ext cx="29880" cy="326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1651FA9-4088-6B4E-B1F3-F5ECDE44D47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676280" y="4656540"/>
                  <a:ext cx="4752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E06DD40-A861-B746-82D0-596CA19DD53F}"/>
                    </a:ext>
                  </a:extLst>
                </p14:cNvPr>
                <p14:cNvContentPartPr/>
                <p14:nvPr/>
              </p14:nvContentPartPr>
              <p14:xfrm>
                <a:off x="8687440" y="5097540"/>
                <a:ext cx="65160" cy="615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E06DD40-A861-B746-82D0-596CA19DD53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678440" y="5088540"/>
                  <a:ext cx="82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17CCCD4-5237-BC46-A3D2-75F3DCEEB3BE}"/>
                    </a:ext>
                  </a:extLst>
                </p14:cNvPr>
                <p14:cNvContentPartPr/>
                <p14:nvPr/>
              </p14:nvContentPartPr>
              <p14:xfrm>
                <a:off x="8848000" y="4668420"/>
                <a:ext cx="25920" cy="355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17CCCD4-5237-BC46-A3D2-75F3DCEEB3B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839360" y="4659780"/>
                  <a:ext cx="4356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BBD1E82-BDE4-1340-9BDF-EAE7BC0C0BFE}"/>
                    </a:ext>
                  </a:extLst>
                </p14:cNvPr>
                <p14:cNvContentPartPr/>
                <p14:nvPr/>
              </p14:nvContentPartPr>
              <p14:xfrm>
                <a:off x="8891920" y="5120220"/>
                <a:ext cx="50760" cy="65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BBD1E82-BDE4-1340-9BDF-EAE7BC0C0BF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882920" y="5111220"/>
                  <a:ext cx="68400" cy="8316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906"/>
    </mc:Choice>
    <mc:Fallback xmlns="">
      <p:transition spd="slow" advTm="234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3">
            <a:extLst>
              <a:ext uri="{FF2B5EF4-FFF2-40B4-BE49-F238E27FC236}">
                <a16:creationId xmlns:a16="http://schemas.microsoft.com/office/drawing/2014/main" id="{936D05AA-7093-B34B-90B5-097C456CCB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4600" y="2057400"/>
            <a:ext cx="6096000" cy="35052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dirty="0"/>
              <a:t>Arthritis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Fever, fatigue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Pericarditis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Pleuritis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Eye changes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Rheumatoid nodules on forearms</a:t>
            </a:r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EDAD8BD7-80A5-CF4E-AEBB-DFBCDFC63F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>
                <a:latin typeface="Calibri" panose="020F0502020204030204" pitchFamily="34" charset="0"/>
              </a:rPr>
              <a:t>RA Signs and Symptoms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63"/>
    </mc:Choice>
    <mc:Fallback xmlns="">
      <p:transition spd="slow" advTm="75463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3">
            <a:extLst>
              <a:ext uri="{FF2B5EF4-FFF2-40B4-BE49-F238E27FC236}">
                <a16:creationId xmlns:a16="http://schemas.microsoft.com/office/drawing/2014/main" id="{8C3ABCBA-0286-5B4A-8F9C-AB41EB7650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2286000"/>
            <a:ext cx="6096000" cy="33528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Mainly small joints (hands), but also knees, elbows, shoulders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Symmetric; characteristic hand features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Chronic synovitis with pannus formation: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synovial  cell proliferation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inflammation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granulation tissue</a:t>
            </a:r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B25E3171-EE22-E749-A779-03B33DFFA3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763000" cy="685800"/>
          </a:xfrm>
        </p:spPr>
        <p:txBody>
          <a:bodyPr lIns="92075" tIns="46038" rIns="92075" bIns="46038"/>
          <a:lstStyle/>
          <a:p>
            <a:r>
              <a:rPr lang="en-US" altLang="en-US" sz="3400" dirty="0">
                <a:latin typeface="Calibri" panose="020F0502020204030204" pitchFamily="34" charset="0"/>
              </a:rPr>
              <a:t>Characteristic Features of Arthritis in RA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4CFB511-E5A8-024E-8501-6FD9B32C3E19}"/>
                  </a:ext>
                </a:extLst>
              </p14:cNvPr>
              <p14:cNvContentPartPr/>
              <p14:nvPr/>
            </p14:nvContentPartPr>
            <p14:xfrm>
              <a:off x="4758400" y="4178720"/>
              <a:ext cx="955080" cy="23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4CFB511-E5A8-024E-8501-6FD9B32C3E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40760" y="4161080"/>
                <a:ext cx="99072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8A38CBF-0720-F24B-80F6-7C31E679B8D2}"/>
                  </a:ext>
                </a:extLst>
              </p14:cNvPr>
              <p14:cNvContentPartPr/>
              <p14:nvPr/>
            </p14:nvContentPartPr>
            <p14:xfrm>
              <a:off x="2056600" y="4259360"/>
              <a:ext cx="3696120" cy="1411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8A38CBF-0720-F24B-80F6-7C31E679B8D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38600" y="4241720"/>
                <a:ext cx="3731760" cy="1446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9FC47267-1384-0A45-80BA-E6CC5CB31598}"/>
              </a:ext>
            </a:extLst>
          </p:cNvPr>
          <p:cNvGrpSpPr/>
          <p:nvPr/>
        </p:nvGrpSpPr>
        <p:grpSpPr>
          <a:xfrm>
            <a:off x="5770360" y="4067120"/>
            <a:ext cx="397440" cy="842400"/>
            <a:chOff x="5770360" y="4067120"/>
            <a:chExt cx="397440" cy="84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D0EB89A-FAF5-834F-8686-77B28C0F0D9B}"/>
                    </a:ext>
                  </a:extLst>
                </p14:cNvPr>
                <p14:cNvContentPartPr/>
                <p14:nvPr/>
              </p14:nvContentPartPr>
              <p14:xfrm>
                <a:off x="5770360" y="4067120"/>
                <a:ext cx="397440" cy="7538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D0EB89A-FAF5-834F-8686-77B28C0F0D9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52360" y="4049480"/>
                  <a:ext cx="433080" cy="78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D2A6E3B-AD3C-FB4E-8770-AE49461820B4}"/>
                    </a:ext>
                  </a:extLst>
                </p14:cNvPr>
                <p14:cNvContentPartPr/>
                <p14:nvPr/>
              </p14:nvContentPartPr>
              <p14:xfrm>
                <a:off x="5871520" y="4846160"/>
                <a:ext cx="157680" cy="63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D2A6E3B-AD3C-FB4E-8770-AE49461820B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853880" y="4828160"/>
                  <a:ext cx="193320" cy="9900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319"/>
    </mc:Choice>
    <mc:Fallback xmlns="">
      <p:transition spd="slow" advTm="1203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5" descr="showimage">
            <a:extLst>
              <a:ext uri="{FF2B5EF4-FFF2-40B4-BE49-F238E27FC236}">
                <a16:creationId xmlns:a16="http://schemas.microsoft.com/office/drawing/2014/main" id="{CB30016C-5648-0942-8E5F-CCB5FA9DD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lum bright="-12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5988" y="76200"/>
            <a:ext cx="4748212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Text Box 6">
            <a:extLst>
              <a:ext uri="{FF2B5EF4-FFF2-40B4-BE49-F238E27FC236}">
                <a16:creationId xmlns:a16="http://schemas.microsoft.com/office/drawing/2014/main" id="{FA5D10F8-5349-6B4A-8DAA-40A39D8EE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rgbClr val="000000"/>
                </a:solidFill>
                <a:latin typeface="Calibri" panose="020F0502020204030204" pitchFamily="34" charset="0"/>
              </a:rPr>
              <a:t>Rheumatoid arthritis joint lesion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4E5F9F8-9625-A74E-9502-EC1886846E42}"/>
                  </a:ext>
                </a:extLst>
              </p14:cNvPr>
              <p14:cNvContentPartPr/>
              <p14:nvPr/>
            </p14:nvContentPartPr>
            <p14:xfrm>
              <a:off x="4335760" y="1745840"/>
              <a:ext cx="1103760" cy="360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4E5F9F8-9625-A74E-9502-EC1886846E4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17760" y="1728200"/>
                <a:ext cx="1139400" cy="39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44BC134-1BE3-8D45-8925-149132E59D3C}"/>
                  </a:ext>
                </a:extLst>
              </p14:cNvPr>
              <p14:cNvContentPartPr/>
              <p14:nvPr/>
            </p14:nvContentPartPr>
            <p14:xfrm>
              <a:off x="3828880" y="3849680"/>
              <a:ext cx="1404000" cy="677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44BC134-1BE3-8D45-8925-149132E59D3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10880" y="3832040"/>
                <a:ext cx="1439640" cy="7128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06"/>
    </mc:Choice>
    <mc:Fallback xmlns="">
      <p:transition spd="slow" advTm="39906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showimage">
            <a:extLst>
              <a:ext uri="{FF2B5EF4-FFF2-40B4-BE49-F238E27FC236}">
                <a16:creationId xmlns:a16="http://schemas.microsoft.com/office/drawing/2014/main" id="{FDBBE200-1D31-D14D-88BB-83F7CB34B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lum bright="-6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000" y="420688"/>
            <a:ext cx="4191000" cy="537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5" name="Picture 3" descr="showimage">
            <a:extLst>
              <a:ext uri="{FF2B5EF4-FFF2-40B4-BE49-F238E27FC236}">
                <a16:creationId xmlns:a16="http://schemas.microsoft.com/office/drawing/2014/main" id="{F2574CA9-25B0-9649-BD81-5C60F5AF2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lum bright="-6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1700" y="420688"/>
            <a:ext cx="4279900" cy="537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6" name="Text Box 4">
            <a:extLst>
              <a:ext uri="{FF2B5EF4-FFF2-40B4-BE49-F238E27FC236}">
                <a16:creationId xmlns:a16="http://schemas.microsoft.com/office/drawing/2014/main" id="{56348321-4F19-0740-B70E-F54604AD6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rgbClr val="000000"/>
                </a:solidFill>
                <a:latin typeface="Calibri" panose="020F0502020204030204" pitchFamily="34" charset="0"/>
              </a:rPr>
              <a:t>Rheumatoid arthritis: villi (L) and lymphoid aggregates (R)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6436B89-8402-0443-A0A5-611CBD5CD045}"/>
                  </a:ext>
                </a:extLst>
              </p14:cNvPr>
              <p14:cNvContentPartPr/>
              <p14:nvPr/>
            </p14:nvContentPartPr>
            <p14:xfrm>
              <a:off x="1367920" y="2797560"/>
              <a:ext cx="2868840" cy="2400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6436B89-8402-0443-A0A5-611CBD5CD04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31920" y="2761920"/>
                <a:ext cx="2940480" cy="24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810FA1C-0A64-1840-B3DD-63383BCDD879}"/>
                  </a:ext>
                </a:extLst>
              </p14:cNvPr>
              <p14:cNvContentPartPr/>
              <p14:nvPr/>
            </p14:nvContentPartPr>
            <p14:xfrm>
              <a:off x="4753000" y="2663120"/>
              <a:ext cx="4242600" cy="2965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810FA1C-0A64-1840-B3DD-63383BCDD87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35000" y="2645120"/>
                <a:ext cx="4278240" cy="300096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87"/>
    </mc:Choice>
    <mc:Fallback xmlns="">
      <p:transition spd="slow" advTm="35887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5" descr="rheumatoid_arthritis_pic">
            <a:extLst>
              <a:ext uri="{FF2B5EF4-FFF2-40B4-BE49-F238E27FC236}">
                <a16:creationId xmlns:a16="http://schemas.microsoft.com/office/drawing/2014/main" id="{DDB8A605-5929-DB4D-8A58-46F6F1E93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6825" y="457200"/>
            <a:ext cx="6629400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Picture 6" descr="rheumatoid_arthritis_pic">
            <a:extLst>
              <a:ext uri="{FF2B5EF4-FFF2-40B4-BE49-F238E27FC236}">
                <a16:creationId xmlns:a16="http://schemas.microsoft.com/office/drawing/2014/main" id="{7D7058A6-4B80-7442-BF50-9859CCFC9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4962525"/>
            <a:ext cx="13430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4" name="Text Box 7">
            <a:extLst>
              <a:ext uri="{FF2B5EF4-FFF2-40B4-BE49-F238E27FC236}">
                <a16:creationId xmlns:a16="http://schemas.microsoft.com/office/drawing/2014/main" id="{F0A5F6C2-9B59-584B-A987-43C2C9207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rgbClr val="000000"/>
                </a:solidFill>
                <a:latin typeface="Calibri" panose="020F0502020204030204" pitchFamily="34" charset="0"/>
              </a:rPr>
              <a:t>Rheumatoid arthritis joint deformities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1E7DC7C-826D-1E4F-9D68-393C02BB5548}"/>
                  </a:ext>
                </a:extLst>
              </p14:cNvPr>
              <p14:cNvContentPartPr/>
              <p14:nvPr/>
            </p14:nvContentPartPr>
            <p14:xfrm>
              <a:off x="4114800" y="3657600"/>
              <a:ext cx="2963520" cy="280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1E7DC7C-826D-1E4F-9D68-393C02BB554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78800" y="3621960"/>
                <a:ext cx="3035160" cy="3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2183435-B78A-654F-9A83-4C839B33DC47}"/>
                  </a:ext>
                </a:extLst>
              </p14:cNvPr>
              <p14:cNvContentPartPr/>
              <p14:nvPr/>
            </p14:nvContentPartPr>
            <p14:xfrm>
              <a:off x="1661320" y="5176080"/>
              <a:ext cx="1424520" cy="302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2183435-B78A-654F-9A83-4C839B33DC4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43680" y="5158080"/>
                <a:ext cx="1460160" cy="6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48807F11-41D4-4047-960A-68175D2B3BBE}"/>
              </a:ext>
            </a:extLst>
          </p:cNvPr>
          <p:cNvGrpSpPr/>
          <p:nvPr/>
        </p:nvGrpSpPr>
        <p:grpSpPr>
          <a:xfrm>
            <a:off x="3921040" y="4335120"/>
            <a:ext cx="493920" cy="310680"/>
            <a:chOff x="3921040" y="4335120"/>
            <a:chExt cx="493920" cy="31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5227AA8-CF4D-9545-B0B6-C9FEB3D31827}"/>
                    </a:ext>
                  </a:extLst>
                </p14:cNvPr>
                <p14:cNvContentPartPr/>
                <p14:nvPr/>
              </p14:nvContentPartPr>
              <p14:xfrm>
                <a:off x="3921040" y="4335120"/>
                <a:ext cx="483840" cy="310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5227AA8-CF4D-9545-B0B6-C9FEB3D3182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903400" y="4317480"/>
                  <a:ext cx="51948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2428B98-BFAA-C945-B067-F5E02F357A91}"/>
                    </a:ext>
                  </a:extLst>
                </p14:cNvPr>
                <p14:cNvContentPartPr/>
                <p14:nvPr/>
              </p14:nvContentPartPr>
              <p14:xfrm>
                <a:off x="4369600" y="4352040"/>
                <a:ext cx="45360" cy="156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2428B98-BFAA-C945-B067-F5E02F357A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351960" y="4334040"/>
                  <a:ext cx="81000" cy="19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AC73C26-42FD-C346-A372-86121F834B80}"/>
              </a:ext>
            </a:extLst>
          </p:cNvPr>
          <p:cNvGrpSpPr/>
          <p:nvPr/>
        </p:nvGrpSpPr>
        <p:grpSpPr>
          <a:xfrm>
            <a:off x="4242880" y="5149800"/>
            <a:ext cx="445320" cy="345960"/>
            <a:chOff x="4242880" y="5149800"/>
            <a:chExt cx="445320" cy="34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F8F211D-2C03-354C-AFB9-C8DDE9027C7C}"/>
                    </a:ext>
                  </a:extLst>
                </p14:cNvPr>
                <p14:cNvContentPartPr/>
                <p14:nvPr/>
              </p14:nvContentPartPr>
              <p14:xfrm>
                <a:off x="4242880" y="5149800"/>
                <a:ext cx="435960" cy="3459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F8F211D-2C03-354C-AFB9-C8DDE9027C7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225240" y="5131800"/>
                  <a:ext cx="47160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C7173CE-782D-C64A-B395-F40924F87D7F}"/>
                    </a:ext>
                  </a:extLst>
                </p14:cNvPr>
                <p14:cNvContentPartPr/>
                <p14:nvPr/>
              </p14:nvContentPartPr>
              <p14:xfrm>
                <a:off x="4685320" y="5169240"/>
                <a:ext cx="2880" cy="1728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C7173CE-782D-C64A-B395-F40924F87D7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67680" y="5151600"/>
                  <a:ext cx="38520" cy="20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5C610B74-F84A-5F40-B9BB-4D96C6CA3C9E}"/>
                  </a:ext>
                </a:extLst>
              </p14:cNvPr>
              <p14:cNvContentPartPr/>
              <p14:nvPr/>
            </p14:nvContentPartPr>
            <p14:xfrm>
              <a:off x="3248920" y="1885320"/>
              <a:ext cx="851760" cy="720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5C610B74-F84A-5F40-B9BB-4D96C6CA3C9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230920" y="1867320"/>
                <a:ext cx="887400" cy="75636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541FF2E3-14EC-9149-999A-E3714215C285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400" y="990600"/>
            <a:ext cx="1741714" cy="121920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24192B76-204D-0542-8212-183DF4BF4F75}"/>
              </a:ext>
            </a:extLst>
          </p:cNvPr>
          <p:cNvGrpSpPr/>
          <p:nvPr/>
        </p:nvGrpSpPr>
        <p:grpSpPr>
          <a:xfrm>
            <a:off x="4092760" y="1699920"/>
            <a:ext cx="3061440" cy="376560"/>
            <a:chOff x="4092760" y="1699920"/>
            <a:chExt cx="3061440" cy="37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546ACC6-502C-0C48-B1A3-2B5097E79232}"/>
                    </a:ext>
                  </a:extLst>
                </p14:cNvPr>
                <p14:cNvContentPartPr/>
                <p14:nvPr/>
              </p14:nvContentPartPr>
              <p14:xfrm>
                <a:off x="4103200" y="1699920"/>
                <a:ext cx="3051000" cy="3092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546ACC6-502C-0C48-B1A3-2B5097E7923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085560" y="1682280"/>
                  <a:ext cx="308664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C2FB9CF-FE76-A842-A505-FA17CF5F98F6}"/>
                    </a:ext>
                  </a:extLst>
                </p14:cNvPr>
                <p14:cNvContentPartPr/>
                <p14:nvPr/>
              </p14:nvContentPartPr>
              <p14:xfrm>
                <a:off x="4092760" y="2007000"/>
                <a:ext cx="169560" cy="69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C2FB9CF-FE76-A842-A505-FA17CF5F98F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074760" y="1989000"/>
                  <a:ext cx="205200" cy="10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4195E8E3-9635-3048-89C6-B8231ECC54B1}"/>
                  </a:ext>
                </a:extLst>
              </p14:cNvPr>
              <p14:cNvContentPartPr/>
              <p14:nvPr/>
            </p14:nvContentPartPr>
            <p14:xfrm>
              <a:off x="1466560" y="2604600"/>
              <a:ext cx="1603440" cy="291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4195E8E3-9635-3048-89C6-B8231ECC54B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448920" y="2586600"/>
                <a:ext cx="163908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69E2FEE5-8448-F542-8B8B-30FE16D10B3E}"/>
                  </a:ext>
                </a:extLst>
              </p14:cNvPr>
              <p14:cNvContentPartPr/>
              <p14:nvPr/>
            </p14:nvContentPartPr>
            <p14:xfrm>
              <a:off x="1239040" y="4193640"/>
              <a:ext cx="1849680" cy="18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69E2FEE5-8448-F542-8B8B-30FE16D10B3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221040" y="4175640"/>
                <a:ext cx="1885320" cy="540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214"/>
    </mc:Choice>
    <mc:Fallback xmlns="">
      <p:transition spd="slow" advTm="145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3">
            <a:extLst>
              <a:ext uri="{FF2B5EF4-FFF2-40B4-BE49-F238E27FC236}">
                <a16:creationId xmlns:a16="http://schemas.microsoft.com/office/drawing/2014/main" id="{07861E96-D2D7-E141-819B-6D09ECF0F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07523" name="Picture 2" descr="art-487710">
            <a:extLst>
              <a:ext uri="{FF2B5EF4-FFF2-40B4-BE49-F238E27FC236}">
                <a16:creationId xmlns:a16="http://schemas.microsoft.com/office/drawing/2014/main" id="{1AC61BC3-03FE-414F-A43F-829DD1935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lum bright="-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57150"/>
            <a:ext cx="8153400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4" name="Text Box 4">
            <a:extLst>
              <a:ext uri="{FF2B5EF4-FFF2-40B4-BE49-F238E27FC236}">
                <a16:creationId xmlns:a16="http://schemas.microsoft.com/office/drawing/2014/main" id="{EF53B356-7883-4D4E-B024-DD6FB29E2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rgbClr val="000000"/>
                </a:solidFill>
                <a:latin typeface="Calibri" panose="020F0502020204030204" pitchFamily="34" charset="0"/>
              </a:rPr>
              <a:t>Rheumatoid arthritis joint deformities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C34ADE-0FDF-1E42-BE6D-C9273CC20A8C}"/>
              </a:ext>
            </a:extLst>
          </p:cNvPr>
          <p:cNvGrpSpPr/>
          <p:nvPr/>
        </p:nvGrpSpPr>
        <p:grpSpPr>
          <a:xfrm>
            <a:off x="6407200" y="861740"/>
            <a:ext cx="686880" cy="446040"/>
            <a:chOff x="6407200" y="861740"/>
            <a:chExt cx="686880" cy="44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05AAB57-510C-FC4C-B700-260A5234CEAF}"/>
                    </a:ext>
                  </a:extLst>
                </p14:cNvPr>
                <p14:cNvContentPartPr/>
                <p14:nvPr/>
              </p14:nvContentPartPr>
              <p14:xfrm>
                <a:off x="6407200" y="861740"/>
                <a:ext cx="686880" cy="3650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05AAB57-510C-FC4C-B700-260A5234CEA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89200" y="843740"/>
                  <a:ext cx="72252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05256B7-F223-3648-B5B5-5FBDCDB2EC56}"/>
                    </a:ext>
                  </a:extLst>
                </p14:cNvPr>
                <p14:cNvContentPartPr/>
                <p14:nvPr/>
              </p14:nvContentPartPr>
              <p14:xfrm>
                <a:off x="6410080" y="1249100"/>
                <a:ext cx="332640" cy="58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05256B7-F223-3648-B5B5-5FBDCDB2EC5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92440" y="1231100"/>
                  <a:ext cx="368280" cy="9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D46F55-2204-0C40-A7CF-BCB6FE944BE7}"/>
                  </a:ext>
                </a:extLst>
              </p14:cNvPr>
              <p14:cNvContentPartPr/>
              <p14:nvPr/>
            </p14:nvContentPartPr>
            <p14:xfrm>
              <a:off x="2307160" y="5048540"/>
              <a:ext cx="2191320" cy="1081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D46F55-2204-0C40-A7CF-BCB6FE944BE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89160" y="5030540"/>
                <a:ext cx="2226960" cy="111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E420FB2A-B91C-484E-81C8-CA33E4479FB5}"/>
              </a:ext>
            </a:extLst>
          </p:cNvPr>
          <p:cNvGrpSpPr/>
          <p:nvPr/>
        </p:nvGrpSpPr>
        <p:grpSpPr>
          <a:xfrm>
            <a:off x="2178640" y="1313180"/>
            <a:ext cx="653040" cy="782640"/>
            <a:chOff x="2178640" y="1313180"/>
            <a:chExt cx="653040" cy="78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B4D8261-0B97-1B42-8B0D-BF49EBF8DB85}"/>
                    </a:ext>
                  </a:extLst>
                </p14:cNvPr>
                <p14:cNvContentPartPr/>
                <p14:nvPr/>
              </p14:nvContentPartPr>
              <p14:xfrm>
                <a:off x="2178640" y="1313180"/>
                <a:ext cx="653040" cy="762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B4D8261-0B97-1B42-8B0D-BF49EBF8DB8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61000" y="1295180"/>
                  <a:ext cx="688680" cy="79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DEBDE03-DE46-C442-A42F-BF929C3FF4AB}"/>
                    </a:ext>
                  </a:extLst>
                </p14:cNvPr>
                <p14:cNvContentPartPr/>
                <p14:nvPr/>
              </p14:nvContentPartPr>
              <p14:xfrm>
                <a:off x="2258200" y="1907540"/>
                <a:ext cx="183960" cy="188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DEBDE03-DE46-C442-A42F-BF929C3FF4A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240200" y="1889540"/>
                  <a:ext cx="219600" cy="22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162D993-FEF3-BD42-BD09-0C57CFC59429}"/>
                  </a:ext>
                </a:extLst>
              </p14:cNvPr>
              <p14:cNvContentPartPr/>
              <p14:nvPr/>
            </p14:nvContentPartPr>
            <p14:xfrm>
              <a:off x="3756520" y="1746980"/>
              <a:ext cx="1508400" cy="24015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162D993-FEF3-BD42-BD09-0C57CFC5942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38880" y="1728980"/>
                <a:ext cx="1544040" cy="243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276FCA6-A2BD-AE4A-8A6F-4E030DEE9188}"/>
                  </a:ext>
                </a:extLst>
              </p14:cNvPr>
              <p14:cNvContentPartPr/>
              <p14:nvPr/>
            </p14:nvContentPartPr>
            <p14:xfrm>
              <a:off x="6604840" y="2118860"/>
              <a:ext cx="1391760" cy="14886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276FCA6-A2BD-AE4A-8A6F-4E030DEE918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587200" y="2100860"/>
                <a:ext cx="1427400" cy="152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A029DB9-1A39-444C-8BD5-251ECAF88359}"/>
                  </a:ext>
                </a:extLst>
              </p14:cNvPr>
              <p14:cNvContentPartPr/>
              <p14:nvPr/>
            </p14:nvContentPartPr>
            <p14:xfrm>
              <a:off x="6107680" y="4567580"/>
              <a:ext cx="2316960" cy="978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A029DB9-1A39-444C-8BD5-251ECAF8835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090040" y="4549940"/>
                <a:ext cx="2352600" cy="101412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58BC3FB9-A129-6846-BE31-12E2C528C9BA}"/>
              </a:ext>
            </a:extLst>
          </p:cNvPr>
          <p:cNvSpPr txBox="1"/>
          <p:nvPr/>
        </p:nvSpPr>
        <p:spPr>
          <a:xfrm>
            <a:off x="6934200" y="3048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Boutonniere deformity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1BF378-8B22-984B-9594-87AA7B04E399}"/>
              </a:ext>
            </a:extLst>
          </p:cNvPr>
          <p:cNvSpPr txBox="1"/>
          <p:nvPr/>
        </p:nvSpPr>
        <p:spPr>
          <a:xfrm>
            <a:off x="1447800" y="3810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Ulnar deviation</a:t>
            </a:r>
            <a:b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of fingers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52D22F-F63D-BF43-889A-813263D5B723}"/>
              </a:ext>
            </a:extLst>
          </p:cNvPr>
          <p:cNvSpPr txBox="1"/>
          <p:nvPr/>
        </p:nvSpPr>
        <p:spPr>
          <a:xfrm>
            <a:off x="457200" y="52578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Swan-neck deformity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78B99C-8F20-2D4B-BEA1-B127E458F86C}"/>
              </a:ext>
            </a:extLst>
          </p:cNvPr>
          <p:cNvSpPr txBox="1"/>
          <p:nvPr/>
        </p:nvSpPr>
        <p:spPr>
          <a:xfrm>
            <a:off x="4953000" y="25908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Swelling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0650F2-E55F-7847-8B82-A14A1AE9480E}"/>
              </a:ext>
            </a:extLst>
          </p:cNvPr>
          <p:cNvSpPr txBox="1"/>
          <p:nvPr/>
        </p:nvSpPr>
        <p:spPr>
          <a:xfrm>
            <a:off x="5638800" y="55626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Rheumatoid nodules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43"/>
    </mc:Choice>
    <mc:Fallback xmlns="">
      <p:transition spd="slow" advTm="31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5" descr="art-487710">
            <a:extLst>
              <a:ext uri="{FF2B5EF4-FFF2-40B4-BE49-F238E27FC236}">
                <a16:creationId xmlns:a16="http://schemas.microsoft.com/office/drawing/2014/main" id="{5DF57D18-044E-E944-B13B-5CCFC0393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9" name="Text Box 6">
            <a:extLst>
              <a:ext uri="{FF2B5EF4-FFF2-40B4-BE49-F238E27FC236}">
                <a16:creationId xmlns:a16="http://schemas.microsoft.com/office/drawing/2014/main" id="{F5BE9220-5A7C-4E41-96C4-E9853FAA3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rgbClr val="000000"/>
                </a:solidFill>
                <a:latin typeface="Calibri" panose="020F0502020204030204" pitchFamily="34" charset="0"/>
              </a:rPr>
              <a:t>Rheumatoid nodules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3ED9E5-F927-144E-BC7B-8885AA6B8940}"/>
                  </a:ext>
                </a:extLst>
              </p14:cNvPr>
              <p14:cNvContentPartPr/>
              <p14:nvPr/>
            </p14:nvContentPartPr>
            <p14:xfrm>
              <a:off x="2639800" y="4895540"/>
              <a:ext cx="2023560" cy="1330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3ED9E5-F927-144E-BC7B-8885AA6B894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03800" y="4859900"/>
                <a:ext cx="2095200" cy="14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729989E-7E97-CF44-8EEC-DFFDD06DAF0C}"/>
                  </a:ext>
                </a:extLst>
              </p14:cNvPr>
              <p14:cNvContentPartPr/>
              <p14:nvPr/>
            </p14:nvContentPartPr>
            <p14:xfrm>
              <a:off x="6249520" y="3473900"/>
              <a:ext cx="796320" cy="829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729989E-7E97-CF44-8EEC-DFFDD06DAF0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13520" y="3438260"/>
                <a:ext cx="867960" cy="90072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43"/>
    </mc:Choice>
    <mc:Fallback xmlns="">
      <p:transition spd="slow" advTm="19443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707" name="Rectangle 3">
            <a:extLst>
              <a:ext uri="{FF2B5EF4-FFF2-40B4-BE49-F238E27FC236}">
                <a16:creationId xmlns:a16="http://schemas.microsoft.com/office/drawing/2014/main" id="{88594723-44CA-B449-B33D-8BB65A169D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2209800"/>
            <a:ext cx="6553200" cy="30480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Female patient with joint pain, swelling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Fingers: ulnar deviation, swan-neck deformities, boutonniere deformity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Rheumatoid nodules</a:t>
            </a:r>
          </a:p>
          <a:p>
            <a:pPr>
              <a:spcBef>
                <a:spcPct val="50000"/>
              </a:spcBef>
              <a:buClr>
                <a:srgbClr val="00FFFF"/>
              </a:buClr>
              <a:buSzPct val="110000"/>
              <a:buFontTx/>
              <a:buNone/>
              <a:defRPr/>
            </a:pPr>
            <a:endParaRPr lang="en-US" sz="2600" dirty="0">
              <a:latin typeface="Arial" charset="0"/>
              <a:cs typeface="+mn-cs"/>
            </a:endParaRPr>
          </a:p>
          <a:p>
            <a:pPr>
              <a:buClr>
                <a:srgbClr val="5F5F5F"/>
              </a:buClr>
              <a:buSzPct val="110000"/>
              <a:buFontTx/>
              <a:buNone/>
              <a:defRPr/>
            </a:pPr>
            <a:endParaRPr lang="en-US" sz="2200" dirty="0">
              <a:latin typeface="Arial" charset="0"/>
              <a:cs typeface="+mn-cs"/>
            </a:endParaRPr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DE1C5B03-A33C-3844-AFBE-227C5C4D1E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RA: Things a Dentist Might See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07"/>
    </mc:Choice>
    <mc:Fallback xmlns="">
      <p:transition spd="slow" advTm="41407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3">
            <a:extLst>
              <a:ext uri="{FF2B5EF4-FFF2-40B4-BE49-F238E27FC236}">
                <a16:creationId xmlns:a16="http://schemas.microsoft.com/office/drawing/2014/main" id="{18DC89DD-0D74-5F45-96CC-AADB50EFE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2400300"/>
            <a:ext cx="6629400" cy="20574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Most patients have chronic disease course with progressive joint destruction and disability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Lifespan shortened by 10-15 years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Treatment: steroids, anti-TNF agents </a:t>
            </a:r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9C2217E8-0057-5A4C-9FB1-6DBA9AB340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RA: Prognosis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92"/>
    </mc:Choice>
    <mc:Fallback xmlns="">
      <p:transition spd="slow" advTm="43592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947" name="Rectangle 3">
            <a:extLst>
              <a:ext uri="{FF2B5EF4-FFF2-40B4-BE49-F238E27FC236}">
                <a16:creationId xmlns:a16="http://schemas.microsoft.com/office/drawing/2014/main" id="{1D3C2244-1D53-524D-B93D-4D9B0D724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315200" cy="27432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rgbClr val="509601"/>
              </a:buClr>
              <a:buSzPct val="90000"/>
              <a:defRPr/>
            </a:pPr>
            <a:r>
              <a:rPr lang="en-US" sz="2400" dirty="0">
                <a:latin typeface="Calibri"/>
                <a:cs typeface="Calibri"/>
              </a:rPr>
              <a:t>Inflammatory disease of salivary and lacrimal glands</a:t>
            </a:r>
          </a:p>
          <a:p>
            <a:pPr>
              <a:spcBef>
                <a:spcPct val="50000"/>
              </a:spcBef>
              <a:buClr>
                <a:srgbClr val="509601"/>
              </a:buClr>
              <a:buSzPct val="90000"/>
              <a:defRPr/>
            </a:pPr>
            <a:r>
              <a:rPr lang="en-US" sz="2400" dirty="0">
                <a:latin typeface="Calibri"/>
                <a:cs typeface="Calibri"/>
              </a:rPr>
              <a:t>Dry eyes, dry mouth</a:t>
            </a:r>
          </a:p>
          <a:p>
            <a:pPr>
              <a:spcBef>
                <a:spcPct val="50000"/>
              </a:spcBef>
              <a:buClr>
                <a:srgbClr val="509601"/>
              </a:buClr>
              <a:buSzPct val="90000"/>
              <a:defRPr/>
            </a:pPr>
            <a:r>
              <a:rPr lang="en-US" sz="2400" dirty="0">
                <a:latin typeface="Calibri"/>
                <a:cs typeface="Calibri"/>
              </a:rPr>
              <a:t>T cells destroy glands</a:t>
            </a:r>
          </a:p>
          <a:p>
            <a:pPr>
              <a:spcBef>
                <a:spcPct val="50000"/>
              </a:spcBef>
              <a:buClr>
                <a:srgbClr val="509601"/>
              </a:buClr>
              <a:buSzPct val="90000"/>
              <a:defRPr/>
            </a:pPr>
            <a:r>
              <a:rPr lang="en-US" sz="2400" dirty="0">
                <a:latin typeface="Calibri"/>
                <a:cs typeface="Calibri"/>
              </a:rPr>
              <a:t>Increased risk of lymphoma</a:t>
            </a:r>
            <a:endParaRPr lang="en-US" sz="2200" dirty="0">
              <a:latin typeface="Arial" charset="0"/>
              <a:cs typeface="+mn-cs"/>
            </a:endParaRPr>
          </a:p>
          <a:p>
            <a:pPr>
              <a:buClr>
                <a:srgbClr val="5F5F5F"/>
              </a:buClr>
              <a:buSzPct val="110000"/>
              <a:buFontTx/>
              <a:buNone/>
              <a:defRPr/>
            </a:pPr>
            <a:endParaRPr lang="en-US" sz="2200" dirty="0">
              <a:latin typeface="Arial" charset="0"/>
              <a:cs typeface="+mn-cs"/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591B48E9-1DF6-F84B-B109-880551416E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Sjögren Syndrome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061110-F2DC-6749-BA8B-915B9FC957D6}"/>
              </a:ext>
            </a:extLst>
          </p:cNvPr>
          <p:cNvSpPr/>
          <p:nvPr/>
        </p:nvSpPr>
        <p:spPr bwMode="auto">
          <a:xfrm>
            <a:off x="914400" y="1905000"/>
            <a:ext cx="7315200" cy="2971800"/>
          </a:xfrm>
          <a:custGeom>
            <a:avLst/>
            <a:gdLst>
              <a:gd name="connsiteX0" fmla="*/ 0 w 7315200"/>
              <a:gd name="connsiteY0" fmla="*/ 0 h 2971800"/>
              <a:gd name="connsiteX1" fmla="*/ 591866 w 7315200"/>
              <a:gd name="connsiteY1" fmla="*/ 0 h 2971800"/>
              <a:gd name="connsiteX2" fmla="*/ 1037428 w 7315200"/>
              <a:gd name="connsiteY2" fmla="*/ 0 h 2971800"/>
              <a:gd name="connsiteX3" fmla="*/ 1848751 w 7315200"/>
              <a:gd name="connsiteY3" fmla="*/ 0 h 2971800"/>
              <a:gd name="connsiteX4" fmla="*/ 2440617 w 7315200"/>
              <a:gd name="connsiteY4" fmla="*/ 0 h 2971800"/>
              <a:gd name="connsiteX5" fmla="*/ 3032483 w 7315200"/>
              <a:gd name="connsiteY5" fmla="*/ 0 h 2971800"/>
              <a:gd name="connsiteX6" fmla="*/ 3843805 w 7315200"/>
              <a:gd name="connsiteY6" fmla="*/ 0 h 2971800"/>
              <a:gd name="connsiteX7" fmla="*/ 4362519 w 7315200"/>
              <a:gd name="connsiteY7" fmla="*/ 0 h 2971800"/>
              <a:gd name="connsiteX8" fmla="*/ 5173841 w 7315200"/>
              <a:gd name="connsiteY8" fmla="*/ 0 h 2971800"/>
              <a:gd name="connsiteX9" fmla="*/ 5985164 w 7315200"/>
              <a:gd name="connsiteY9" fmla="*/ 0 h 2971800"/>
              <a:gd name="connsiteX10" fmla="*/ 6650182 w 7315200"/>
              <a:gd name="connsiteY10" fmla="*/ 0 h 2971800"/>
              <a:gd name="connsiteX11" fmla="*/ 7315200 w 7315200"/>
              <a:gd name="connsiteY11" fmla="*/ 0 h 2971800"/>
              <a:gd name="connsiteX12" fmla="*/ 7315200 w 7315200"/>
              <a:gd name="connsiteY12" fmla="*/ 564642 h 2971800"/>
              <a:gd name="connsiteX13" fmla="*/ 7315200 w 7315200"/>
              <a:gd name="connsiteY13" fmla="*/ 1069848 h 2971800"/>
              <a:gd name="connsiteX14" fmla="*/ 7315200 w 7315200"/>
              <a:gd name="connsiteY14" fmla="*/ 1664208 h 2971800"/>
              <a:gd name="connsiteX15" fmla="*/ 7315200 w 7315200"/>
              <a:gd name="connsiteY15" fmla="*/ 2258568 h 2971800"/>
              <a:gd name="connsiteX16" fmla="*/ 7315200 w 7315200"/>
              <a:gd name="connsiteY16" fmla="*/ 2971800 h 2971800"/>
              <a:gd name="connsiteX17" fmla="*/ 6577030 w 7315200"/>
              <a:gd name="connsiteY17" fmla="*/ 2971800 h 2971800"/>
              <a:gd name="connsiteX18" fmla="*/ 5912012 w 7315200"/>
              <a:gd name="connsiteY18" fmla="*/ 2971800 h 2971800"/>
              <a:gd name="connsiteX19" fmla="*/ 5466449 w 7315200"/>
              <a:gd name="connsiteY19" fmla="*/ 2971800 h 2971800"/>
              <a:gd name="connsiteX20" fmla="*/ 4947735 w 7315200"/>
              <a:gd name="connsiteY20" fmla="*/ 2971800 h 2971800"/>
              <a:gd name="connsiteX21" fmla="*/ 4136413 w 7315200"/>
              <a:gd name="connsiteY21" fmla="*/ 2971800 h 2971800"/>
              <a:gd name="connsiteX22" fmla="*/ 3471395 w 7315200"/>
              <a:gd name="connsiteY22" fmla="*/ 2971800 h 2971800"/>
              <a:gd name="connsiteX23" fmla="*/ 2952681 w 7315200"/>
              <a:gd name="connsiteY23" fmla="*/ 2971800 h 2971800"/>
              <a:gd name="connsiteX24" fmla="*/ 2287663 w 7315200"/>
              <a:gd name="connsiteY24" fmla="*/ 2971800 h 2971800"/>
              <a:gd name="connsiteX25" fmla="*/ 1842100 w 7315200"/>
              <a:gd name="connsiteY25" fmla="*/ 2971800 h 2971800"/>
              <a:gd name="connsiteX26" fmla="*/ 1396538 w 7315200"/>
              <a:gd name="connsiteY26" fmla="*/ 2971800 h 2971800"/>
              <a:gd name="connsiteX27" fmla="*/ 731520 w 7315200"/>
              <a:gd name="connsiteY27" fmla="*/ 2971800 h 2971800"/>
              <a:gd name="connsiteX28" fmla="*/ 0 w 7315200"/>
              <a:gd name="connsiteY28" fmla="*/ 2971800 h 2971800"/>
              <a:gd name="connsiteX29" fmla="*/ 0 w 7315200"/>
              <a:gd name="connsiteY29" fmla="*/ 2347722 h 2971800"/>
              <a:gd name="connsiteX30" fmla="*/ 0 w 7315200"/>
              <a:gd name="connsiteY30" fmla="*/ 1783080 h 2971800"/>
              <a:gd name="connsiteX31" fmla="*/ 0 w 7315200"/>
              <a:gd name="connsiteY31" fmla="*/ 1277874 h 2971800"/>
              <a:gd name="connsiteX32" fmla="*/ 0 w 7315200"/>
              <a:gd name="connsiteY32" fmla="*/ 653796 h 2971800"/>
              <a:gd name="connsiteX33" fmla="*/ 0 w 7315200"/>
              <a:gd name="connsiteY33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315200" h="2971800" extrusionOk="0">
                <a:moveTo>
                  <a:pt x="0" y="0"/>
                </a:moveTo>
                <a:cubicBezTo>
                  <a:pt x="147277" y="3206"/>
                  <a:pt x="352814" y="14091"/>
                  <a:pt x="591866" y="0"/>
                </a:cubicBezTo>
                <a:cubicBezTo>
                  <a:pt x="830918" y="-14091"/>
                  <a:pt x="825948" y="-1706"/>
                  <a:pt x="1037428" y="0"/>
                </a:cubicBezTo>
                <a:cubicBezTo>
                  <a:pt x="1248908" y="1706"/>
                  <a:pt x="1672494" y="19894"/>
                  <a:pt x="1848751" y="0"/>
                </a:cubicBezTo>
                <a:cubicBezTo>
                  <a:pt x="2025008" y="-19894"/>
                  <a:pt x="2248617" y="6632"/>
                  <a:pt x="2440617" y="0"/>
                </a:cubicBezTo>
                <a:cubicBezTo>
                  <a:pt x="2632617" y="-6632"/>
                  <a:pt x="2784348" y="-10989"/>
                  <a:pt x="3032483" y="0"/>
                </a:cubicBezTo>
                <a:cubicBezTo>
                  <a:pt x="3280618" y="10989"/>
                  <a:pt x="3584077" y="21452"/>
                  <a:pt x="3843805" y="0"/>
                </a:cubicBezTo>
                <a:cubicBezTo>
                  <a:pt x="4103533" y="-21452"/>
                  <a:pt x="4203101" y="-18054"/>
                  <a:pt x="4362519" y="0"/>
                </a:cubicBezTo>
                <a:cubicBezTo>
                  <a:pt x="4521937" y="18054"/>
                  <a:pt x="4778697" y="-2015"/>
                  <a:pt x="5173841" y="0"/>
                </a:cubicBezTo>
                <a:cubicBezTo>
                  <a:pt x="5568985" y="2015"/>
                  <a:pt x="5802796" y="28199"/>
                  <a:pt x="5985164" y="0"/>
                </a:cubicBezTo>
                <a:cubicBezTo>
                  <a:pt x="6167532" y="-28199"/>
                  <a:pt x="6387563" y="-1323"/>
                  <a:pt x="6650182" y="0"/>
                </a:cubicBezTo>
                <a:cubicBezTo>
                  <a:pt x="6912801" y="1323"/>
                  <a:pt x="7104607" y="14163"/>
                  <a:pt x="7315200" y="0"/>
                </a:cubicBezTo>
                <a:cubicBezTo>
                  <a:pt x="7288123" y="245431"/>
                  <a:pt x="7333228" y="411862"/>
                  <a:pt x="7315200" y="564642"/>
                </a:cubicBezTo>
                <a:cubicBezTo>
                  <a:pt x="7297172" y="717422"/>
                  <a:pt x="7327778" y="825240"/>
                  <a:pt x="7315200" y="1069848"/>
                </a:cubicBezTo>
                <a:cubicBezTo>
                  <a:pt x="7302622" y="1314456"/>
                  <a:pt x="7326199" y="1429395"/>
                  <a:pt x="7315200" y="1664208"/>
                </a:cubicBezTo>
                <a:cubicBezTo>
                  <a:pt x="7304201" y="1899021"/>
                  <a:pt x="7325639" y="2062950"/>
                  <a:pt x="7315200" y="2258568"/>
                </a:cubicBezTo>
                <a:cubicBezTo>
                  <a:pt x="7304761" y="2454186"/>
                  <a:pt x="7329755" y="2741674"/>
                  <a:pt x="7315200" y="2971800"/>
                </a:cubicBezTo>
                <a:cubicBezTo>
                  <a:pt x="7010539" y="2992518"/>
                  <a:pt x="6860871" y="2963681"/>
                  <a:pt x="6577030" y="2971800"/>
                </a:cubicBezTo>
                <a:cubicBezTo>
                  <a:pt x="6293189" y="2979920"/>
                  <a:pt x="6153237" y="2983030"/>
                  <a:pt x="5912012" y="2971800"/>
                </a:cubicBezTo>
                <a:cubicBezTo>
                  <a:pt x="5670787" y="2960570"/>
                  <a:pt x="5592219" y="2958973"/>
                  <a:pt x="5466449" y="2971800"/>
                </a:cubicBezTo>
                <a:cubicBezTo>
                  <a:pt x="5340679" y="2984627"/>
                  <a:pt x="5123699" y="2976979"/>
                  <a:pt x="4947735" y="2971800"/>
                </a:cubicBezTo>
                <a:cubicBezTo>
                  <a:pt x="4771771" y="2966621"/>
                  <a:pt x="4507033" y="3002666"/>
                  <a:pt x="4136413" y="2971800"/>
                </a:cubicBezTo>
                <a:cubicBezTo>
                  <a:pt x="3765793" y="2940934"/>
                  <a:pt x="3642584" y="2999005"/>
                  <a:pt x="3471395" y="2971800"/>
                </a:cubicBezTo>
                <a:cubicBezTo>
                  <a:pt x="3300206" y="2944595"/>
                  <a:pt x="3170245" y="2975958"/>
                  <a:pt x="2952681" y="2971800"/>
                </a:cubicBezTo>
                <a:cubicBezTo>
                  <a:pt x="2735117" y="2967642"/>
                  <a:pt x="2589882" y="3002395"/>
                  <a:pt x="2287663" y="2971800"/>
                </a:cubicBezTo>
                <a:cubicBezTo>
                  <a:pt x="1985444" y="2941205"/>
                  <a:pt x="2042770" y="2965780"/>
                  <a:pt x="1842100" y="2971800"/>
                </a:cubicBezTo>
                <a:cubicBezTo>
                  <a:pt x="1641430" y="2977820"/>
                  <a:pt x="1592578" y="2965567"/>
                  <a:pt x="1396538" y="2971800"/>
                </a:cubicBezTo>
                <a:cubicBezTo>
                  <a:pt x="1200498" y="2978033"/>
                  <a:pt x="967768" y="2940135"/>
                  <a:pt x="731520" y="2971800"/>
                </a:cubicBezTo>
                <a:cubicBezTo>
                  <a:pt x="495272" y="3003465"/>
                  <a:pt x="288890" y="2965787"/>
                  <a:pt x="0" y="2971800"/>
                </a:cubicBezTo>
                <a:cubicBezTo>
                  <a:pt x="6238" y="2809672"/>
                  <a:pt x="4653" y="2580701"/>
                  <a:pt x="0" y="2347722"/>
                </a:cubicBezTo>
                <a:cubicBezTo>
                  <a:pt x="-4653" y="2114743"/>
                  <a:pt x="26400" y="2055065"/>
                  <a:pt x="0" y="1783080"/>
                </a:cubicBezTo>
                <a:cubicBezTo>
                  <a:pt x="-26400" y="1511095"/>
                  <a:pt x="18649" y="1445389"/>
                  <a:pt x="0" y="1277874"/>
                </a:cubicBezTo>
                <a:cubicBezTo>
                  <a:pt x="-18649" y="1110359"/>
                  <a:pt x="7551" y="849603"/>
                  <a:pt x="0" y="653796"/>
                </a:cubicBezTo>
                <a:cubicBezTo>
                  <a:pt x="-7551" y="457989"/>
                  <a:pt x="-25040" y="134384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tang" charset="0"/>
              <a:ea typeface="ＭＳ Ｐゴシック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6B72CA3-D116-C045-97CE-0D67F8C99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1676400"/>
            <a:ext cx="2057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SzPct val="70000"/>
            </a:pPr>
            <a:r>
              <a:rPr lang="en-US" altLang="en-US" spc="3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KNOW THIS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2"/>
    </mc:Choice>
    <mc:Fallback xmlns="">
      <p:transition spd="slow" advTm="6252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>
            <a:extLst>
              <a:ext uri="{FF2B5EF4-FFF2-40B4-BE49-F238E27FC236}">
                <a16:creationId xmlns:a16="http://schemas.microsoft.com/office/drawing/2014/main" id="{7776695D-ED0A-2E49-AA61-95A875F7F7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6934200" cy="25908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dirty="0"/>
              <a:t>Genetic predisposition, environmental trigger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CD4+ T cells directed against cells in glands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dirty="0"/>
              <a:t>Autoa</a:t>
            </a:r>
            <a:r>
              <a:rPr lang="en-US" altLang="en-US" sz="2400" dirty="0">
                <a:latin typeface="Calibri" panose="020F0502020204030204" pitchFamily="34" charset="0"/>
              </a:rPr>
              <a:t>ntibodies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ANAs</a:t>
            </a:r>
          </a:p>
          <a:p>
            <a:pPr lvl="1"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RF</a:t>
            </a:r>
          </a:p>
        </p:txBody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EAF39C62-A596-0246-A5AC-5E220BF0C6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Sjögren Etiology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753C686-E5C3-CB46-BF58-E304C3EAD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581400"/>
            <a:ext cx="4724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lvl="1" indent="0">
              <a:buClr>
                <a:srgbClr val="000000"/>
              </a:buClr>
              <a:buSzPct val="100000"/>
              <a:buNone/>
            </a:pPr>
            <a:r>
              <a:rPr lang="en-US" altLang="en-US" b="0" kern="0" dirty="0">
                <a:solidFill>
                  <a:srgbClr val="000000"/>
                </a:solidFill>
                <a:latin typeface="Calibri" panose="020F0502020204030204" pitchFamily="34" charset="0"/>
              </a:rPr>
              <a:t>Anti-SS-A, anti-SS-B antibodies present in 90% of patients!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76A165B-30C7-7B44-9AF7-1DB1B622BBD1}"/>
              </a:ext>
            </a:extLst>
          </p:cNvPr>
          <p:cNvGrpSpPr/>
          <p:nvPr/>
        </p:nvGrpSpPr>
        <p:grpSpPr>
          <a:xfrm>
            <a:off x="3042404" y="3860444"/>
            <a:ext cx="1282320" cy="231480"/>
            <a:chOff x="3042404" y="3860444"/>
            <a:chExt cx="1282320" cy="23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3C9716B-9576-2042-A4EF-B1EA98025379}"/>
                    </a:ext>
                  </a:extLst>
                </p14:cNvPr>
                <p14:cNvContentPartPr/>
                <p14:nvPr/>
              </p14:nvContentPartPr>
              <p14:xfrm>
                <a:off x="3042404" y="3860444"/>
                <a:ext cx="1269720" cy="100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3C9716B-9576-2042-A4EF-B1EA9802537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24404" y="3842444"/>
                  <a:ext cx="13053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B4816AC-B874-AE4C-8E8F-688E672D2D2A}"/>
                    </a:ext>
                  </a:extLst>
                </p14:cNvPr>
                <p14:cNvContentPartPr/>
                <p14:nvPr/>
              </p14:nvContentPartPr>
              <p14:xfrm>
                <a:off x="4172804" y="3968084"/>
                <a:ext cx="151920" cy="123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B4816AC-B874-AE4C-8E8F-688E672D2D2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55164" y="3950444"/>
                  <a:ext cx="187560" cy="15948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557"/>
    </mc:Choice>
    <mc:Fallback xmlns="">
      <p:transition spd="slow" advTm="83557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>
            <a:extLst>
              <a:ext uri="{FF2B5EF4-FFF2-40B4-BE49-F238E27FC236}">
                <a16:creationId xmlns:a16="http://schemas.microsoft.com/office/drawing/2014/main" id="{A55B93B2-5F47-D14D-A591-C3EA50A73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676400"/>
            <a:ext cx="6553200" cy="4724400"/>
          </a:xfrm>
        </p:spPr>
        <p:txBody>
          <a:bodyPr/>
          <a:lstStyle/>
          <a:p>
            <a:pPr marL="0" indent="0">
              <a:spcBef>
                <a:spcPct val="50000"/>
              </a:spcBef>
              <a:buSzPct val="110000"/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Salivary and lacrimal glands</a:t>
            </a:r>
          </a:p>
          <a:p>
            <a:pPr lvl="1">
              <a:buClr>
                <a:srgbClr val="000000"/>
              </a:buClr>
              <a:buSzPct val="9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enlarged, inflamed</a:t>
            </a:r>
          </a:p>
          <a:p>
            <a:pPr lvl="1">
              <a:buClr>
                <a:srgbClr val="000000"/>
              </a:buClr>
              <a:buSzPct val="9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dry eyes, dry mouth</a:t>
            </a:r>
          </a:p>
          <a:p>
            <a:pPr lvl="1">
              <a:buClr>
                <a:srgbClr val="000000"/>
              </a:buClr>
              <a:buSzPct val="9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40x increased risk of lymphoma!</a:t>
            </a:r>
          </a:p>
          <a:p>
            <a:pPr marL="0" indent="0">
              <a:spcBef>
                <a:spcPts val="2400"/>
              </a:spcBef>
              <a:buSzPct val="110000"/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Systemic disease</a:t>
            </a:r>
          </a:p>
          <a:p>
            <a:pPr lvl="1">
              <a:buClr>
                <a:srgbClr val="000000"/>
              </a:buClr>
              <a:buSzPct val="9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fatigue</a:t>
            </a:r>
          </a:p>
          <a:p>
            <a:pPr lvl="1">
              <a:buClr>
                <a:srgbClr val="000000"/>
              </a:buClr>
              <a:buSzPct val="9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arthralgia/myalgia</a:t>
            </a:r>
          </a:p>
          <a:p>
            <a:pPr lvl="1">
              <a:buClr>
                <a:srgbClr val="000000"/>
              </a:buClr>
              <a:buSzPct val="9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Raynaud phenomenon</a:t>
            </a:r>
          </a:p>
          <a:p>
            <a:pPr lvl="1">
              <a:buClr>
                <a:srgbClr val="000000"/>
              </a:buClr>
              <a:buSzPct val="9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vasculitis</a:t>
            </a:r>
          </a:p>
          <a:p>
            <a:pPr lvl="1">
              <a:buClr>
                <a:srgbClr val="000000"/>
              </a:buClr>
              <a:buSzPct val="9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peripheral neuropathy</a:t>
            </a:r>
            <a:endParaRPr lang="en-US" altLang="en-US" dirty="0">
              <a:latin typeface="Calibri" panose="020F0502020204030204" pitchFamily="34" charset="0"/>
            </a:endParaRPr>
          </a:p>
        </p:txBody>
      </p:sp>
      <p:sp>
        <p:nvSpPr>
          <p:cNvPr id="117762" name="Rectangle 2">
            <a:extLst>
              <a:ext uri="{FF2B5EF4-FFF2-40B4-BE49-F238E27FC236}">
                <a16:creationId xmlns:a16="http://schemas.microsoft.com/office/drawing/2014/main" id="{5B42A447-8B6D-9441-9EBA-E0B4408056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Sjögren Signs and Symptoms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E2F2CB7-95EB-FC45-B067-6EAE8296537A}"/>
                  </a:ext>
                </a:extLst>
              </p14:cNvPr>
              <p14:cNvContentPartPr/>
              <p14:nvPr/>
            </p14:nvContentPartPr>
            <p14:xfrm>
              <a:off x="2742524" y="2965124"/>
              <a:ext cx="2532240" cy="19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E2F2CB7-95EB-FC45-B067-6EAE8296537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24884" y="2947484"/>
                <a:ext cx="256788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FB7EF45-5C01-3D4B-837A-7294DA67B5EC}"/>
                  </a:ext>
                </a:extLst>
              </p14:cNvPr>
              <p14:cNvContentPartPr/>
              <p14:nvPr/>
            </p14:nvContentPartPr>
            <p14:xfrm>
              <a:off x="5371244" y="3389924"/>
              <a:ext cx="1322640" cy="20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FB7EF45-5C01-3D4B-837A-7294DA67B5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53244" y="3372284"/>
                <a:ext cx="1358280" cy="5616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243"/>
    </mc:Choice>
    <mc:Fallback xmlns="">
      <p:transition spd="slow" advTm="108243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2">
            <a:extLst>
              <a:ext uri="{FF2B5EF4-FFF2-40B4-BE49-F238E27FC236}">
                <a16:creationId xmlns:a16="http://schemas.microsoft.com/office/drawing/2014/main" id="{DCAA50AF-4C16-244E-BB53-F2C94A79E4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5562600" cy="4343400"/>
          </a:xfrm>
        </p:spPr>
        <p:txBody>
          <a:bodyPr/>
          <a:lstStyle/>
          <a:p>
            <a:pPr>
              <a:spcBef>
                <a:spcPct val="3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Female between 35-45</a:t>
            </a:r>
          </a:p>
          <a:p>
            <a:pPr>
              <a:spcBef>
                <a:spcPct val="3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Enlarged salivary glands</a:t>
            </a:r>
          </a:p>
          <a:p>
            <a:pPr>
              <a:spcBef>
                <a:spcPct val="3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Raynaud phenomenon</a:t>
            </a:r>
          </a:p>
          <a:p>
            <a:pPr>
              <a:spcBef>
                <a:spcPct val="30000"/>
              </a:spcBef>
              <a:buSzPct val="100000"/>
              <a:defRPr/>
            </a:pPr>
            <a:r>
              <a:rPr lang="en-US" sz="2400" dirty="0" err="1">
                <a:latin typeface="Calibri"/>
                <a:cs typeface="Calibri"/>
              </a:rPr>
              <a:t>Keratoconjunctivitis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sicca</a:t>
            </a:r>
            <a:r>
              <a:rPr lang="en-US" sz="2400" dirty="0">
                <a:latin typeface="Calibri"/>
                <a:cs typeface="Calibri"/>
              </a:rPr>
              <a:t> (dry eyes)</a:t>
            </a:r>
          </a:p>
          <a:p>
            <a:pPr>
              <a:spcBef>
                <a:spcPct val="3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Oral changes:</a:t>
            </a:r>
          </a:p>
          <a:p>
            <a:pPr lvl="1">
              <a:spcBef>
                <a:spcPct val="0"/>
              </a:spcBef>
              <a:buClr>
                <a:srgbClr val="000000"/>
              </a:buClr>
              <a:buSzPct val="100000"/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xerostomia (dry mouth)</a:t>
            </a:r>
          </a:p>
          <a:p>
            <a:pPr lvl="1">
              <a:spcBef>
                <a:spcPct val="0"/>
              </a:spcBef>
              <a:buClr>
                <a:srgbClr val="000000"/>
              </a:buClr>
              <a:buSzPct val="100000"/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mucosal atrophy</a:t>
            </a:r>
          </a:p>
          <a:p>
            <a:pPr lvl="1">
              <a:spcBef>
                <a:spcPct val="0"/>
              </a:spcBef>
              <a:buClr>
                <a:srgbClr val="000000"/>
              </a:buClr>
              <a:buSzPct val="100000"/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candidiasis</a:t>
            </a:r>
          </a:p>
          <a:p>
            <a:pPr lvl="1">
              <a:spcBef>
                <a:spcPct val="0"/>
              </a:spcBef>
              <a:buClr>
                <a:srgbClr val="000000"/>
              </a:buClr>
              <a:buSzPct val="100000"/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mucosal ulceration</a:t>
            </a:r>
          </a:p>
          <a:p>
            <a:pPr lvl="1">
              <a:spcBef>
                <a:spcPct val="0"/>
              </a:spcBef>
              <a:buClr>
                <a:srgbClr val="000000"/>
              </a:buClr>
              <a:buSzPct val="100000"/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caries</a:t>
            </a:r>
          </a:p>
          <a:p>
            <a:pPr lvl="1">
              <a:spcBef>
                <a:spcPct val="0"/>
              </a:spcBef>
              <a:buClr>
                <a:srgbClr val="000000"/>
              </a:buClr>
              <a:buSzPct val="100000"/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taste dysfunction</a:t>
            </a:r>
          </a:p>
          <a:p>
            <a:pPr>
              <a:spcBef>
                <a:spcPct val="0"/>
              </a:spcBef>
              <a:buClr>
                <a:srgbClr val="5F5F5F"/>
              </a:buClr>
              <a:buSzPct val="110000"/>
              <a:buFontTx/>
              <a:buNone/>
              <a:defRPr/>
            </a:pPr>
            <a:endParaRPr lang="en-US" sz="2200" dirty="0">
              <a:latin typeface="Arial" charset="0"/>
              <a:cs typeface="+mn-cs"/>
            </a:endParaRPr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FAD2479B-4961-FF4F-BF5F-A7FF7C6261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Sjögren: Things a Dentist Might See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FA39CC1-3762-7149-B760-089F45C732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91"/>
    </mc:Choice>
    <mc:Fallback xmlns="">
      <p:transition spd="slow" advTm="50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666" name="Rectangle 2" hidden="1">
            <a:extLst>
              <a:ext uri="{FF2B5EF4-FFF2-40B4-BE49-F238E27FC236}">
                <a16:creationId xmlns:a16="http://schemas.microsoft.com/office/drawing/2014/main" id="{0B324A1A-39A1-654F-BEB7-AD70680300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>
              <a:cs typeface="+mj-cs"/>
            </a:endParaRPr>
          </a:p>
        </p:txBody>
      </p:sp>
      <p:pic>
        <p:nvPicPr>
          <p:cNvPr id="121859" name="Picture 3" descr="fig6-38">
            <a:extLst>
              <a:ext uri="{FF2B5EF4-FFF2-40B4-BE49-F238E27FC236}">
                <a16:creationId xmlns:a16="http://schemas.microsoft.com/office/drawing/2014/main" id="{882D949E-0E93-DA4F-9154-F5B6EFEBD15F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4813" y="76200"/>
            <a:ext cx="5716587" cy="593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0" name="Text Box 4">
            <a:extLst>
              <a:ext uri="{FF2B5EF4-FFF2-40B4-BE49-F238E27FC236}">
                <a16:creationId xmlns:a16="http://schemas.microsoft.com/office/drawing/2014/main" id="{A48ECED7-7E5B-2646-BDBB-A5839A1C1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Calibri" panose="020F0502020204030204" pitchFamily="34" charset="0"/>
              </a:rPr>
              <a:t>Sjögren syndrome: salivary gland enlargment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13"/>
    </mc:Choice>
    <mc:Fallback xmlns="">
      <p:transition spd="slow" advTm="7313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ncprheum0165-f3">
            <a:extLst>
              <a:ext uri="{FF2B5EF4-FFF2-40B4-BE49-F238E27FC236}">
                <a16:creationId xmlns:a16="http://schemas.microsoft.com/office/drawing/2014/main" id="{8F7F6573-BEAB-DB48-B8F1-B6FCCB0C1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933575"/>
            <a:ext cx="4648200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7" name="Text Box 3">
            <a:extLst>
              <a:ext uri="{FF2B5EF4-FFF2-40B4-BE49-F238E27FC236}">
                <a16:creationId xmlns:a16="http://schemas.microsoft.com/office/drawing/2014/main" id="{F9D9AFEF-25EA-FE4E-BB7C-9F1EDC96B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029200"/>
            <a:ext cx="2438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atrophic papillae, deeply fissured epithelium</a:t>
            </a:r>
          </a:p>
        </p:txBody>
      </p:sp>
      <p:sp>
        <p:nvSpPr>
          <p:cNvPr id="123908" name="Line 4">
            <a:extLst>
              <a:ext uri="{FF2B5EF4-FFF2-40B4-BE49-F238E27FC236}">
                <a16:creationId xmlns:a16="http://schemas.microsoft.com/office/drawing/2014/main" id="{B16F83DF-1682-084A-8625-A2E6235398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4343400"/>
            <a:ext cx="228600" cy="685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909" name="Text Box 5">
            <a:extLst>
              <a:ext uri="{FF2B5EF4-FFF2-40B4-BE49-F238E27FC236}">
                <a16:creationId xmlns:a16="http://schemas.microsoft.com/office/drawing/2014/main" id="{73C79DC8-15DF-4447-993D-0CB6945B9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181600"/>
            <a:ext cx="213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angular cheilitis</a:t>
            </a:r>
          </a:p>
        </p:txBody>
      </p:sp>
      <p:sp>
        <p:nvSpPr>
          <p:cNvPr id="123910" name="Line 6">
            <a:extLst>
              <a:ext uri="{FF2B5EF4-FFF2-40B4-BE49-F238E27FC236}">
                <a16:creationId xmlns:a16="http://schemas.microsoft.com/office/drawing/2014/main" id="{248D23F8-E718-3C40-A17B-7FE6B3C8F4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33800" y="3657600"/>
            <a:ext cx="457200" cy="1600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23911" name="Picture 7" descr="ncprheum0165-f3">
            <a:extLst>
              <a:ext uri="{FF2B5EF4-FFF2-40B4-BE49-F238E27FC236}">
                <a16:creationId xmlns:a16="http://schemas.microsoft.com/office/drawing/2014/main" id="{9241F45A-25E4-284D-98BB-EE8FB8ECA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6775" y="1885950"/>
            <a:ext cx="446722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2" name="Text Box 8">
            <a:extLst>
              <a:ext uri="{FF2B5EF4-FFF2-40B4-BE49-F238E27FC236}">
                <a16:creationId xmlns:a16="http://schemas.microsoft.com/office/drawing/2014/main" id="{C7E61FBB-E4A8-0C4E-91F1-5AAD65118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5013325"/>
            <a:ext cx="2743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missing teeth and multiple caries</a:t>
            </a:r>
          </a:p>
        </p:txBody>
      </p:sp>
      <p:sp>
        <p:nvSpPr>
          <p:cNvPr id="123913" name="Rectangle 9">
            <a:extLst>
              <a:ext uri="{FF2B5EF4-FFF2-40B4-BE49-F238E27FC236}">
                <a16:creationId xmlns:a16="http://schemas.microsoft.com/office/drawing/2014/main" id="{8006D982-BE86-7249-BF4C-CFC3CE05C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solidFill>
                  <a:srgbClr val="010101"/>
                </a:solidFill>
                <a:latin typeface="Calibri" panose="020F0502020204030204" pitchFamily="34" charset="0"/>
              </a:rPr>
              <a:t>Oral changes in Sjögren Syndrome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03"/>
    </mc:Choice>
    <mc:Fallback xmlns="">
      <p:transition spd="slow" advTm="29903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186" name="Rectangle 2">
            <a:extLst>
              <a:ext uri="{FF2B5EF4-FFF2-40B4-BE49-F238E27FC236}">
                <a16:creationId xmlns:a16="http://schemas.microsoft.com/office/drawing/2014/main" id="{A1F202F6-6B08-414E-A1BE-185C09CF9F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133600"/>
            <a:ext cx="7620000" cy="3200400"/>
          </a:xfrm>
          <a:extLst>
            <a:ext uri="{909E8E84-426E-40dd-AFC4-6F175D3DCCD1}"/>
          </a:extLst>
        </p:spPr>
        <p:txBody>
          <a:bodyPr/>
          <a:lstStyle/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Treatment is mostly supportive and symptom-based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Oral treatment: adequate hydration, scrupulous dental hygiene, cholinergic agents (stimulate saliva release), frequent dental exams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Eye treatment: lubricating solutions, surgical procedures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Systemic symptom treatment: steroids, other immunosuppressive drugs</a:t>
            </a:r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6BD30BDF-6AA6-AA43-AEE8-0C96E4CC89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Sjögren Treatment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427"/>
    </mc:Choice>
    <mc:Fallback xmlns="">
      <p:transition spd="slow" advTm="87427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235" name="Rectangle 3">
            <a:extLst>
              <a:ext uri="{FF2B5EF4-FFF2-40B4-BE49-F238E27FC236}">
                <a16:creationId xmlns:a16="http://schemas.microsoft.com/office/drawing/2014/main" id="{84935F53-DFFC-2247-B2F8-DF0CF2C70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181600" cy="24384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Excessive fibrosis in skin and viscera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Claw hands</a:t>
            </a: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Mask-like face</a:t>
            </a:r>
            <a:endParaRPr lang="en-US" sz="2400" dirty="0">
              <a:latin typeface="Calibri"/>
              <a:cs typeface="Calibri"/>
            </a:endParaRPr>
          </a:p>
          <a:p>
            <a:pPr>
              <a:spcBef>
                <a:spcPct val="50000"/>
              </a:spcBef>
              <a:buSzPct val="100000"/>
              <a:defRPr/>
            </a:pPr>
            <a:r>
              <a:rPr lang="en-US" sz="2400" dirty="0">
                <a:latin typeface="Calibri"/>
                <a:cs typeface="Calibri"/>
              </a:rPr>
              <a:t>Diffuse and limited types</a:t>
            </a:r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50C8181A-5A07-B34B-8DCE-C0F9E04845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/>
              <a:t>Scleroderma (Systemic Sclerosis)</a:t>
            </a:r>
            <a:endParaRPr lang="en-US" altLang="en-US" dirty="0"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62E22A-0F4F-544E-AA61-EEAEC84C2A37}"/>
              </a:ext>
            </a:extLst>
          </p:cNvPr>
          <p:cNvSpPr/>
          <p:nvPr/>
        </p:nvSpPr>
        <p:spPr bwMode="auto">
          <a:xfrm>
            <a:off x="914400" y="1905000"/>
            <a:ext cx="7315200" cy="2971800"/>
          </a:xfrm>
          <a:custGeom>
            <a:avLst/>
            <a:gdLst>
              <a:gd name="connsiteX0" fmla="*/ 0 w 7315200"/>
              <a:gd name="connsiteY0" fmla="*/ 0 h 2971800"/>
              <a:gd name="connsiteX1" fmla="*/ 591866 w 7315200"/>
              <a:gd name="connsiteY1" fmla="*/ 0 h 2971800"/>
              <a:gd name="connsiteX2" fmla="*/ 1037428 w 7315200"/>
              <a:gd name="connsiteY2" fmla="*/ 0 h 2971800"/>
              <a:gd name="connsiteX3" fmla="*/ 1848751 w 7315200"/>
              <a:gd name="connsiteY3" fmla="*/ 0 h 2971800"/>
              <a:gd name="connsiteX4" fmla="*/ 2440617 w 7315200"/>
              <a:gd name="connsiteY4" fmla="*/ 0 h 2971800"/>
              <a:gd name="connsiteX5" fmla="*/ 3032483 w 7315200"/>
              <a:gd name="connsiteY5" fmla="*/ 0 h 2971800"/>
              <a:gd name="connsiteX6" fmla="*/ 3843805 w 7315200"/>
              <a:gd name="connsiteY6" fmla="*/ 0 h 2971800"/>
              <a:gd name="connsiteX7" fmla="*/ 4362519 w 7315200"/>
              <a:gd name="connsiteY7" fmla="*/ 0 h 2971800"/>
              <a:gd name="connsiteX8" fmla="*/ 5173841 w 7315200"/>
              <a:gd name="connsiteY8" fmla="*/ 0 h 2971800"/>
              <a:gd name="connsiteX9" fmla="*/ 5985164 w 7315200"/>
              <a:gd name="connsiteY9" fmla="*/ 0 h 2971800"/>
              <a:gd name="connsiteX10" fmla="*/ 6650182 w 7315200"/>
              <a:gd name="connsiteY10" fmla="*/ 0 h 2971800"/>
              <a:gd name="connsiteX11" fmla="*/ 7315200 w 7315200"/>
              <a:gd name="connsiteY11" fmla="*/ 0 h 2971800"/>
              <a:gd name="connsiteX12" fmla="*/ 7315200 w 7315200"/>
              <a:gd name="connsiteY12" fmla="*/ 564642 h 2971800"/>
              <a:gd name="connsiteX13" fmla="*/ 7315200 w 7315200"/>
              <a:gd name="connsiteY13" fmla="*/ 1069848 h 2971800"/>
              <a:gd name="connsiteX14" fmla="*/ 7315200 w 7315200"/>
              <a:gd name="connsiteY14" fmla="*/ 1664208 h 2971800"/>
              <a:gd name="connsiteX15" fmla="*/ 7315200 w 7315200"/>
              <a:gd name="connsiteY15" fmla="*/ 2258568 h 2971800"/>
              <a:gd name="connsiteX16" fmla="*/ 7315200 w 7315200"/>
              <a:gd name="connsiteY16" fmla="*/ 2971800 h 2971800"/>
              <a:gd name="connsiteX17" fmla="*/ 6577030 w 7315200"/>
              <a:gd name="connsiteY17" fmla="*/ 2971800 h 2971800"/>
              <a:gd name="connsiteX18" fmla="*/ 5912012 w 7315200"/>
              <a:gd name="connsiteY18" fmla="*/ 2971800 h 2971800"/>
              <a:gd name="connsiteX19" fmla="*/ 5466449 w 7315200"/>
              <a:gd name="connsiteY19" fmla="*/ 2971800 h 2971800"/>
              <a:gd name="connsiteX20" fmla="*/ 4947735 w 7315200"/>
              <a:gd name="connsiteY20" fmla="*/ 2971800 h 2971800"/>
              <a:gd name="connsiteX21" fmla="*/ 4136413 w 7315200"/>
              <a:gd name="connsiteY21" fmla="*/ 2971800 h 2971800"/>
              <a:gd name="connsiteX22" fmla="*/ 3471395 w 7315200"/>
              <a:gd name="connsiteY22" fmla="*/ 2971800 h 2971800"/>
              <a:gd name="connsiteX23" fmla="*/ 2952681 w 7315200"/>
              <a:gd name="connsiteY23" fmla="*/ 2971800 h 2971800"/>
              <a:gd name="connsiteX24" fmla="*/ 2287663 w 7315200"/>
              <a:gd name="connsiteY24" fmla="*/ 2971800 h 2971800"/>
              <a:gd name="connsiteX25" fmla="*/ 1842100 w 7315200"/>
              <a:gd name="connsiteY25" fmla="*/ 2971800 h 2971800"/>
              <a:gd name="connsiteX26" fmla="*/ 1396538 w 7315200"/>
              <a:gd name="connsiteY26" fmla="*/ 2971800 h 2971800"/>
              <a:gd name="connsiteX27" fmla="*/ 731520 w 7315200"/>
              <a:gd name="connsiteY27" fmla="*/ 2971800 h 2971800"/>
              <a:gd name="connsiteX28" fmla="*/ 0 w 7315200"/>
              <a:gd name="connsiteY28" fmla="*/ 2971800 h 2971800"/>
              <a:gd name="connsiteX29" fmla="*/ 0 w 7315200"/>
              <a:gd name="connsiteY29" fmla="*/ 2347722 h 2971800"/>
              <a:gd name="connsiteX30" fmla="*/ 0 w 7315200"/>
              <a:gd name="connsiteY30" fmla="*/ 1783080 h 2971800"/>
              <a:gd name="connsiteX31" fmla="*/ 0 w 7315200"/>
              <a:gd name="connsiteY31" fmla="*/ 1277874 h 2971800"/>
              <a:gd name="connsiteX32" fmla="*/ 0 w 7315200"/>
              <a:gd name="connsiteY32" fmla="*/ 653796 h 2971800"/>
              <a:gd name="connsiteX33" fmla="*/ 0 w 7315200"/>
              <a:gd name="connsiteY33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315200" h="2971800" extrusionOk="0">
                <a:moveTo>
                  <a:pt x="0" y="0"/>
                </a:moveTo>
                <a:cubicBezTo>
                  <a:pt x="147277" y="3206"/>
                  <a:pt x="352814" y="14091"/>
                  <a:pt x="591866" y="0"/>
                </a:cubicBezTo>
                <a:cubicBezTo>
                  <a:pt x="830918" y="-14091"/>
                  <a:pt x="825948" y="-1706"/>
                  <a:pt x="1037428" y="0"/>
                </a:cubicBezTo>
                <a:cubicBezTo>
                  <a:pt x="1248908" y="1706"/>
                  <a:pt x="1672494" y="19894"/>
                  <a:pt x="1848751" y="0"/>
                </a:cubicBezTo>
                <a:cubicBezTo>
                  <a:pt x="2025008" y="-19894"/>
                  <a:pt x="2248617" y="6632"/>
                  <a:pt x="2440617" y="0"/>
                </a:cubicBezTo>
                <a:cubicBezTo>
                  <a:pt x="2632617" y="-6632"/>
                  <a:pt x="2784348" y="-10989"/>
                  <a:pt x="3032483" y="0"/>
                </a:cubicBezTo>
                <a:cubicBezTo>
                  <a:pt x="3280618" y="10989"/>
                  <a:pt x="3584077" y="21452"/>
                  <a:pt x="3843805" y="0"/>
                </a:cubicBezTo>
                <a:cubicBezTo>
                  <a:pt x="4103533" y="-21452"/>
                  <a:pt x="4203101" y="-18054"/>
                  <a:pt x="4362519" y="0"/>
                </a:cubicBezTo>
                <a:cubicBezTo>
                  <a:pt x="4521937" y="18054"/>
                  <a:pt x="4778697" y="-2015"/>
                  <a:pt x="5173841" y="0"/>
                </a:cubicBezTo>
                <a:cubicBezTo>
                  <a:pt x="5568985" y="2015"/>
                  <a:pt x="5802796" y="28199"/>
                  <a:pt x="5985164" y="0"/>
                </a:cubicBezTo>
                <a:cubicBezTo>
                  <a:pt x="6167532" y="-28199"/>
                  <a:pt x="6387563" y="-1323"/>
                  <a:pt x="6650182" y="0"/>
                </a:cubicBezTo>
                <a:cubicBezTo>
                  <a:pt x="6912801" y="1323"/>
                  <a:pt x="7104607" y="14163"/>
                  <a:pt x="7315200" y="0"/>
                </a:cubicBezTo>
                <a:cubicBezTo>
                  <a:pt x="7288123" y="245431"/>
                  <a:pt x="7333228" y="411862"/>
                  <a:pt x="7315200" y="564642"/>
                </a:cubicBezTo>
                <a:cubicBezTo>
                  <a:pt x="7297172" y="717422"/>
                  <a:pt x="7327778" y="825240"/>
                  <a:pt x="7315200" y="1069848"/>
                </a:cubicBezTo>
                <a:cubicBezTo>
                  <a:pt x="7302622" y="1314456"/>
                  <a:pt x="7326199" y="1429395"/>
                  <a:pt x="7315200" y="1664208"/>
                </a:cubicBezTo>
                <a:cubicBezTo>
                  <a:pt x="7304201" y="1899021"/>
                  <a:pt x="7325639" y="2062950"/>
                  <a:pt x="7315200" y="2258568"/>
                </a:cubicBezTo>
                <a:cubicBezTo>
                  <a:pt x="7304761" y="2454186"/>
                  <a:pt x="7329755" y="2741674"/>
                  <a:pt x="7315200" y="2971800"/>
                </a:cubicBezTo>
                <a:cubicBezTo>
                  <a:pt x="7010539" y="2992518"/>
                  <a:pt x="6860871" y="2963681"/>
                  <a:pt x="6577030" y="2971800"/>
                </a:cubicBezTo>
                <a:cubicBezTo>
                  <a:pt x="6293189" y="2979920"/>
                  <a:pt x="6153237" y="2983030"/>
                  <a:pt x="5912012" y="2971800"/>
                </a:cubicBezTo>
                <a:cubicBezTo>
                  <a:pt x="5670787" y="2960570"/>
                  <a:pt x="5592219" y="2958973"/>
                  <a:pt x="5466449" y="2971800"/>
                </a:cubicBezTo>
                <a:cubicBezTo>
                  <a:pt x="5340679" y="2984627"/>
                  <a:pt x="5123699" y="2976979"/>
                  <a:pt x="4947735" y="2971800"/>
                </a:cubicBezTo>
                <a:cubicBezTo>
                  <a:pt x="4771771" y="2966621"/>
                  <a:pt x="4507033" y="3002666"/>
                  <a:pt x="4136413" y="2971800"/>
                </a:cubicBezTo>
                <a:cubicBezTo>
                  <a:pt x="3765793" y="2940934"/>
                  <a:pt x="3642584" y="2999005"/>
                  <a:pt x="3471395" y="2971800"/>
                </a:cubicBezTo>
                <a:cubicBezTo>
                  <a:pt x="3300206" y="2944595"/>
                  <a:pt x="3170245" y="2975958"/>
                  <a:pt x="2952681" y="2971800"/>
                </a:cubicBezTo>
                <a:cubicBezTo>
                  <a:pt x="2735117" y="2967642"/>
                  <a:pt x="2589882" y="3002395"/>
                  <a:pt x="2287663" y="2971800"/>
                </a:cubicBezTo>
                <a:cubicBezTo>
                  <a:pt x="1985444" y="2941205"/>
                  <a:pt x="2042770" y="2965780"/>
                  <a:pt x="1842100" y="2971800"/>
                </a:cubicBezTo>
                <a:cubicBezTo>
                  <a:pt x="1641430" y="2977820"/>
                  <a:pt x="1592578" y="2965567"/>
                  <a:pt x="1396538" y="2971800"/>
                </a:cubicBezTo>
                <a:cubicBezTo>
                  <a:pt x="1200498" y="2978033"/>
                  <a:pt x="967768" y="2940135"/>
                  <a:pt x="731520" y="2971800"/>
                </a:cubicBezTo>
                <a:cubicBezTo>
                  <a:pt x="495272" y="3003465"/>
                  <a:pt x="288890" y="2965787"/>
                  <a:pt x="0" y="2971800"/>
                </a:cubicBezTo>
                <a:cubicBezTo>
                  <a:pt x="6238" y="2809672"/>
                  <a:pt x="4653" y="2580701"/>
                  <a:pt x="0" y="2347722"/>
                </a:cubicBezTo>
                <a:cubicBezTo>
                  <a:pt x="-4653" y="2114743"/>
                  <a:pt x="26400" y="2055065"/>
                  <a:pt x="0" y="1783080"/>
                </a:cubicBezTo>
                <a:cubicBezTo>
                  <a:pt x="-26400" y="1511095"/>
                  <a:pt x="18649" y="1445389"/>
                  <a:pt x="0" y="1277874"/>
                </a:cubicBezTo>
                <a:cubicBezTo>
                  <a:pt x="-18649" y="1110359"/>
                  <a:pt x="7551" y="849603"/>
                  <a:pt x="0" y="653796"/>
                </a:cubicBezTo>
                <a:cubicBezTo>
                  <a:pt x="-7551" y="457989"/>
                  <a:pt x="-25040" y="134384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tang" charset="0"/>
              <a:ea typeface="ＭＳ Ｐゴシック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4B35412-FCA9-3A48-BB74-D814C1BD8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1676400"/>
            <a:ext cx="2057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SzPct val="70000"/>
            </a:pPr>
            <a:r>
              <a:rPr lang="en-US" altLang="en-US" spc="3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KNOW THIS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62"/>
    </mc:Choice>
    <mc:Fallback xmlns="">
      <p:transition spd="slow" advTm="48762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>
            <a:extLst>
              <a:ext uri="{FF2B5EF4-FFF2-40B4-BE49-F238E27FC236}">
                <a16:creationId xmlns:a16="http://schemas.microsoft.com/office/drawing/2014/main" id="{DEC34321-75D1-E04A-84B9-3FD6B7932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391400" cy="32766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CD4+ T cells accumulate for some reason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 cells release cytokines that activate mast cells and macrophages, which release fibrogenic cytokines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B cell activation also occurs but doesn’t play major role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Autoantibody</a:t>
            </a:r>
            <a:r>
              <a:rPr lang="en-US" altLang="en-US" dirty="0"/>
              <a:t>: anti-</a:t>
            </a:r>
            <a:r>
              <a:rPr lang="en-US" altLang="en-US" dirty="0" err="1"/>
              <a:t>Scl</a:t>
            </a:r>
            <a:r>
              <a:rPr lang="en-US" altLang="en-US" dirty="0"/>
              <a:t> 70</a:t>
            </a:r>
            <a:endParaRPr lang="en-US" altLang="en-US" sz="2400" dirty="0">
              <a:latin typeface="Calibri" panose="020F0502020204030204" pitchFamily="34" charset="0"/>
            </a:endParaRPr>
          </a:p>
        </p:txBody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F05E0935-1964-C642-940D-2D85E66051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Scleroderma Etiology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19"/>
    </mc:Choice>
    <mc:Fallback xmlns="">
      <p:transition spd="slow" advTm="52319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>
            <a:extLst>
              <a:ext uri="{FF2B5EF4-FFF2-40B4-BE49-F238E27FC236}">
                <a16:creationId xmlns:a16="http://schemas.microsoft.com/office/drawing/2014/main" id="{CED1602F-9009-1140-A3E6-1E892804F3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2286000"/>
            <a:ext cx="6477000" cy="29718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Skin: diffuse, sclerotic atrophy. Fingers first.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GI: “</a:t>
            </a:r>
            <a:r>
              <a:rPr lang="en-US" altLang="ja-JP" sz="2400" dirty="0">
                <a:latin typeface="Calibri" panose="020F0502020204030204" pitchFamily="34" charset="0"/>
              </a:rPr>
              <a:t>rubber-hose” esophagus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Lungs: fibrosis, pulmonary hypertension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Kidneys: narrowed vessels, hypertension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Heart: myocardial fibrosis</a:t>
            </a:r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1F6621B2-D1A4-8446-8FF4-422938303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Scleroderma Signs and Symptoms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975"/>
    </mc:Choice>
    <mc:Fallback xmlns="">
      <p:transition spd="slow" advTm="95975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 hidden="1">
            <a:extLst>
              <a:ext uri="{FF2B5EF4-FFF2-40B4-BE49-F238E27FC236}">
                <a16:creationId xmlns:a16="http://schemas.microsoft.com/office/drawing/2014/main" id="{E71E8F3C-6189-6B49-81F8-2235EEDF60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>
              <a:cs typeface="+mj-cs"/>
            </a:endParaRPr>
          </a:p>
        </p:txBody>
      </p:sp>
      <p:pic>
        <p:nvPicPr>
          <p:cNvPr id="136195" name="Picture 3" descr="showimage">
            <a:extLst>
              <a:ext uri="{FF2B5EF4-FFF2-40B4-BE49-F238E27FC236}">
                <a16:creationId xmlns:a16="http://schemas.microsoft.com/office/drawing/2014/main" id="{39D6D5A5-1314-0944-8111-C0C51D247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6" name="Picture 4" descr="showimage">
            <a:extLst>
              <a:ext uri="{FF2B5EF4-FFF2-40B4-BE49-F238E27FC236}">
                <a16:creationId xmlns:a16="http://schemas.microsoft.com/office/drawing/2014/main" id="{A0D44F1A-79CB-9446-9B7A-832FCE1CE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562600"/>
            <a:ext cx="68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7" name="Text Box 5">
            <a:extLst>
              <a:ext uri="{FF2B5EF4-FFF2-40B4-BE49-F238E27FC236}">
                <a16:creationId xmlns:a16="http://schemas.microsoft.com/office/drawing/2014/main" id="{8B5D9E1A-0301-5B49-9864-A2A2C5A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 dirty="0">
                <a:solidFill>
                  <a:srgbClr val="000000"/>
                </a:solidFill>
                <a:latin typeface="Calibri" panose="020F0502020204030204" pitchFamily="34" charset="0"/>
              </a:rPr>
              <a:t>Scleroderma: claw hands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46"/>
    </mc:Choice>
    <mc:Fallback xmlns="">
      <p:transition spd="slow" advTm="29346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458" name="Rectangle 2" hidden="1">
            <a:extLst>
              <a:ext uri="{FF2B5EF4-FFF2-40B4-BE49-F238E27FC236}">
                <a16:creationId xmlns:a16="http://schemas.microsoft.com/office/drawing/2014/main" id="{4FE8B094-5EE6-0143-A337-A616A6DF2E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>
              <a:cs typeface="+mj-cs"/>
            </a:endParaRPr>
          </a:p>
        </p:txBody>
      </p:sp>
      <p:pic>
        <p:nvPicPr>
          <p:cNvPr id="138243" name="Picture 3" descr="IMG_256">
            <a:extLst>
              <a:ext uri="{FF2B5EF4-FFF2-40B4-BE49-F238E27FC236}">
                <a16:creationId xmlns:a16="http://schemas.microsoft.com/office/drawing/2014/main" id="{B4B220F7-474E-3749-8472-E8061FE15FF1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screen">
            <a:lum bright="12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4588" y="28575"/>
            <a:ext cx="4133850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4" name="Text Box 4">
            <a:extLst>
              <a:ext uri="{FF2B5EF4-FFF2-40B4-BE49-F238E27FC236}">
                <a16:creationId xmlns:a16="http://schemas.microsoft.com/office/drawing/2014/main" id="{29C3F0F4-A72C-654B-9D83-854F6E59F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 dirty="0">
                <a:solidFill>
                  <a:srgbClr val="000000"/>
                </a:solidFill>
                <a:latin typeface="Calibri" panose="020F0502020204030204" pitchFamily="34" charset="0"/>
              </a:rPr>
              <a:t>Scleroderma: sclerotic skin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D1CD4AC-7502-6A4F-909D-623F5F1FC37A}"/>
                  </a:ext>
                </a:extLst>
              </p14:cNvPr>
              <p14:cNvContentPartPr/>
              <p14:nvPr/>
            </p14:nvContentPartPr>
            <p14:xfrm>
              <a:off x="2842964" y="2903204"/>
              <a:ext cx="980280" cy="2604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D1CD4AC-7502-6A4F-909D-623F5F1FC37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33964" y="2894204"/>
                <a:ext cx="997920" cy="262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A4F8EC70-03A8-9E41-BFF1-252E37141753}"/>
              </a:ext>
            </a:extLst>
          </p:cNvPr>
          <p:cNvGrpSpPr/>
          <p:nvPr/>
        </p:nvGrpSpPr>
        <p:grpSpPr>
          <a:xfrm>
            <a:off x="2157884" y="744644"/>
            <a:ext cx="167760" cy="464400"/>
            <a:chOff x="2157884" y="744644"/>
            <a:chExt cx="167760" cy="46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8CA81B9-95C0-BE48-9671-9F72C55342B8}"/>
                    </a:ext>
                  </a:extLst>
                </p14:cNvPr>
                <p14:cNvContentPartPr/>
                <p14:nvPr/>
              </p14:nvContentPartPr>
              <p14:xfrm>
                <a:off x="2157884" y="744644"/>
                <a:ext cx="159840" cy="90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8CA81B9-95C0-BE48-9671-9F72C55342B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149244" y="736004"/>
                  <a:ext cx="1774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189B74F-D7BA-B242-8C65-7FBDAB515719}"/>
                    </a:ext>
                  </a:extLst>
                </p14:cNvPr>
                <p14:cNvContentPartPr/>
                <p14:nvPr/>
              </p14:nvContentPartPr>
              <p14:xfrm>
                <a:off x="2216204" y="762644"/>
                <a:ext cx="30240" cy="4071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189B74F-D7BA-B242-8C65-7FBDAB51571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07204" y="753644"/>
                  <a:ext cx="4788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5A71A61-633A-EB41-8ACE-4FEC7BF54A92}"/>
                    </a:ext>
                  </a:extLst>
                </p14:cNvPr>
                <p14:cNvContentPartPr/>
                <p14:nvPr/>
              </p14:nvContentPartPr>
              <p14:xfrm>
                <a:off x="2168324" y="1183124"/>
                <a:ext cx="157320" cy="259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5A71A61-633A-EB41-8ACE-4FEC7BF54A9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159684" y="1174124"/>
                  <a:ext cx="17496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9999921-DFA6-E544-84BE-821ACFE22364}"/>
              </a:ext>
            </a:extLst>
          </p:cNvPr>
          <p:cNvGrpSpPr/>
          <p:nvPr/>
        </p:nvGrpSpPr>
        <p:grpSpPr>
          <a:xfrm>
            <a:off x="2211884" y="1208684"/>
            <a:ext cx="156240" cy="4956840"/>
            <a:chOff x="2211884" y="1208684"/>
            <a:chExt cx="156240" cy="495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FE6113D-381E-5044-8699-1E65FB6D7199}"/>
                    </a:ext>
                  </a:extLst>
                </p14:cNvPr>
                <p14:cNvContentPartPr/>
                <p14:nvPr/>
              </p14:nvContentPartPr>
              <p14:xfrm>
                <a:off x="2247524" y="1208684"/>
                <a:ext cx="63360" cy="49446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FE6113D-381E-5044-8699-1E65FB6D719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238524" y="1200044"/>
                  <a:ext cx="81000" cy="49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223EEC1-CB24-C345-B547-FA539F105CDE}"/>
                    </a:ext>
                  </a:extLst>
                </p14:cNvPr>
                <p14:cNvContentPartPr/>
                <p14:nvPr/>
              </p14:nvContentPartPr>
              <p14:xfrm>
                <a:off x="2211884" y="6160124"/>
                <a:ext cx="156240" cy="5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223EEC1-CB24-C345-B547-FA539F105CD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03244" y="6151484"/>
                  <a:ext cx="173880" cy="230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340A25B-5380-314F-BD72-A39AAAE89931}"/>
              </a:ext>
            </a:extLst>
          </p:cNvPr>
          <p:cNvSpPr txBox="1"/>
          <p:nvPr/>
        </p:nvSpPr>
        <p:spPr>
          <a:xfrm>
            <a:off x="533400" y="7620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Epidermis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7604C9-1900-5F4A-B1B2-EFC4757DF90B}"/>
              </a:ext>
            </a:extLst>
          </p:cNvPr>
          <p:cNvSpPr txBox="1"/>
          <p:nvPr/>
        </p:nvSpPr>
        <p:spPr>
          <a:xfrm>
            <a:off x="609600" y="302889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Dermis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74"/>
    </mc:Choice>
    <mc:Fallback xmlns="">
      <p:transition spd="slow" advTm="310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714" name="Rectangle 2" hidden="1">
            <a:extLst>
              <a:ext uri="{FF2B5EF4-FFF2-40B4-BE49-F238E27FC236}">
                <a16:creationId xmlns:a16="http://schemas.microsoft.com/office/drawing/2014/main" id="{1C6E8349-3BD2-F945-B706-DE5BE5A419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>
              <a:cs typeface="+mj-cs"/>
            </a:endParaRPr>
          </a:p>
        </p:txBody>
      </p:sp>
      <p:pic>
        <p:nvPicPr>
          <p:cNvPr id="140291" name="Picture 3" descr="IMG_267">
            <a:extLst>
              <a:ext uri="{FF2B5EF4-FFF2-40B4-BE49-F238E27FC236}">
                <a16:creationId xmlns:a16="http://schemas.microsoft.com/office/drawing/2014/main" id="{AD3D0ABC-E3CB-B746-9D69-14B6218A952C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303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Text Box 4">
            <a:extLst>
              <a:ext uri="{FF2B5EF4-FFF2-40B4-BE49-F238E27FC236}">
                <a16:creationId xmlns:a16="http://schemas.microsoft.com/office/drawing/2014/main" id="{42D067E7-4C7D-B442-ACE0-F65A63853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 dirty="0">
                <a:solidFill>
                  <a:srgbClr val="000000"/>
                </a:solidFill>
                <a:latin typeface="Calibri" panose="020F0502020204030204" pitchFamily="34" charset="0"/>
              </a:rPr>
              <a:t>Scleroderma: fibrosis in alveolar walls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7C2019-620F-C34D-AC57-B8B959E23F24}"/>
              </a:ext>
            </a:extLst>
          </p:cNvPr>
          <p:cNvSpPr txBox="1"/>
          <p:nvPr/>
        </p:nvSpPr>
        <p:spPr>
          <a:xfrm>
            <a:off x="3200400" y="3886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Airspace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E3C938-27A8-2A43-A22A-C047EB88C204}"/>
              </a:ext>
            </a:extLst>
          </p:cNvPr>
          <p:cNvSpPr txBox="1"/>
          <p:nvPr/>
        </p:nvSpPr>
        <p:spPr>
          <a:xfrm>
            <a:off x="1524000" y="3810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Airspace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6DB5837-F3A0-1F46-AE52-5C6E488DE4DB}"/>
                  </a:ext>
                </a:extLst>
              </p14:cNvPr>
              <p14:cNvContentPartPr/>
              <p14:nvPr/>
            </p14:nvContentPartPr>
            <p14:xfrm>
              <a:off x="2348449" y="3589329"/>
              <a:ext cx="523800" cy="1302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6DB5837-F3A0-1F46-AE52-5C6E488DE4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39809" y="3580689"/>
                <a:ext cx="541440" cy="13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9AE9FA0-EA62-4347-BB50-BD593AFC2DD5}"/>
                  </a:ext>
                </a:extLst>
              </p14:cNvPr>
              <p14:cNvContentPartPr/>
              <p14:nvPr/>
            </p14:nvContentPartPr>
            <p14:xfrm>
              <a:off x="2737249" y="3643689"/>
              <a:ext cx="474840" cy="10742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9AE9FA0-EA62-4347-BB50-BD593AFC2DD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728609" y="3635049"/>
                <a:ext cx="492480" cy="10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2A32E31-4CA1-0A43-88BD-1C2CA8F8881F}"/>
                  </a:ext>
                </a:extLst>
              </p14:cNvPr>
              <p14:cNvContentPartPr/>
              <p14:nvPr/>
            </p14:nvContentPartPr>
            <p14:xfrm>
              <a:off x="2670649" y="3712089"/>
              <a:ext cx="367200" cy="7891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2A32E31-4CA1-0A43-88BD-1C2CA8F8881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61649" y="3703089"/>
                <a:ext cx="384840" cy="80676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808601B0-57A8-8648-9D49-1C43BDEF43DA}"/>
              </a:ext>
            </a:extLst>
          </p:cNvPr>
          <p:cNvSpPr txBox="1"/>
          <p:nvPr/>
        </p:nvSpPr>
        <p:spPr>
          <a:xfrm>
            <a:off x="2362200" y="2819400"/>
            <a:ext cx="1447800" cy="369332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Alveolar wall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9858387-C606-FD41-83E6-FD678B22FFFC}"/>
              </a:ext>
            </a:extLst>
          </p:cNvPr>
          <p:cNvCxnSpPr/>
          <p:nvPr/>
        </p:nvCxnSpPr>
        <p:spPr bwMode="auto">
          <a:xfrm flipH="1">
            <a:off x="3017520" y="3246120"/>
            <a:ext cx="76200" cy="457200"/>
          </a:xfrm>
          <a:prstGeom prst="straightConnector1">
            <a:avLst/>
          </a:prstGeom>
          <a:noFill/>
          <a:ln w="31750">
            <a:solidFill>
              <a:srgbClr val="000000"/>
            </a:solidFill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0"/>
    </mc:Choice>
    <mc:Fallback xmlns="">
      <p:transition spd="slow" advTm="32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62" name="Rectangle 2" hidden="1">
            <a:extLst>
              <a:ext uri="{FF2B5EF4-FFF2-40B4-BE49-F238E27FC236}">
                <a16:creationId xmlns:a16="http://schemas.microsoft.com/office/drawing/2014/main" id="{01960D51-7EB4-9E43-A728-259E86C8BD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>
              <a:cs typeface="+mj-cs"/>
            </a:endParaRPr>
          </a:p>
        </p:txBody>
      </p:sp>
      <p:pic>
        <p:nvPicPr>
          <p:cNvPr id="142339" name="Picture 3" descr="IMG_265">
            <a:extLst>
              <a:ext uri="{FF2B5EF4-FFF2-40B4-BE49-F238E27FC236}">
                <a16:creationId xmlns:a16="http://schemas.microsoft.com/office/drawing/2014/main" id="{5B8CAED4-C395-0146-9C1A-4881A75C7112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lum bright="6000" contrast="12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9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1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0" name="Text Box 4">
            <a:extLst>
              <a:ext uri="{FF2B5EF4-FFF2-40B4-BE49-F238E27FC236}">
                <a16:creationId xmlns:a16="http://schemas.microsoft.com/office/drawing/2014/main" id="{9CA8345B-3ED7-434E-A1F2-0487A6965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rgbClr val="000000"/>
                </a:solidFill>
                <a:latin typeface="Calibri" panose="020F0502020204030204" pitchFamily="34" charset="0"/>
              </a:rPr>
              <a:t>Scleroderma: narrowed renal vessel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6A24987-AC20-6E42-85C3-A4F8AFB3EF3C}"/>
                  </a:ext>
                </a:extLst>
              </p14:cNvPr>
              <p14:cNvContentPartPr/>
              <p14:nvPr/>
            </p14:nvContentPartPr>
            <p14:xfrm>
              <a:off x="879289" y="1097947"/>
              <a:ext cx="1767960" cy="1648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6A24987-AC20-6E42-85C3-A4F8AFB3EF3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0649" y="1089307"/>
                <a:ext cx="1785600" cy="166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EC27511-6B48-1D4F-AB17-EBC8A623672E}"/>
                  </a:ext>
                </a:extLst>
              </p14:cNvPr>
              <p14:cNvContentPartPr/>
              <p14:nvPr/>
            </p14:nvContentPartPr>
            <p14:xfrm>
              <a:off x="6336529" y="2987227"/>
              <a:ext cx="1581480" cy="1501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EC27511-6B48-1D4F-AB17-EBC8A623672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27889" y="2978587"/>
                <a:ext cx="1599120" cy="151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1E6846F-E048-AB4B-AA1E-0A27A13FA2AB}"/>
                  </a:ext>
                </a:extLst>
              </p14:cNvPr>
              <p14:cNvContentPartPr/>
              <p14:nvPr/>
            </p14:nvContentPartPr>
            <p14:xfrm>
              <a:off x="3186169" y="1987147"/>
              <a:ext cx="2864880" cy="26737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1E6846F-E048-AB4B-AA1E-0A27A13FA2A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177529" y="1978507"/>
                <a:ext cx="2882520" cy="269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7B95A5D-73C9-0144-BE86-D11DD2B95A3B}"/>
                  </a:ext>
                </a:extLst>
              </p14:cNvPr>
              <p14:cNvContentPartPr/>
              <p14:nvPr/>
            </p14:nvContentPartPr>
            <p14:xfrm>
              <a:off x="4118929" y="2966707"/>
              <a:ext cx="861480" cy="843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7B95A5D-73C9-0144-BE86-D11DD2B95A3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110289" y="2958067"/>
                <a:ext cx="879120" cy="86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D416437-7A11-0B4A-8895-D62FF347630B}"/>
                  </a:ext>
                </a:extLst>
              </p14:cNvPr>
              <p14:cNvContentPartPr/>
              <p14:nvPr/>
            </p14:nvContentPartPr>
            <p14:xfrm>
              <a:off x="3606649" y="2513107"/>
              <a:ext cx="488880" cy="16437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D416437-7A11-0B4A-8895-D62FF347630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97649" y="2504467"/>
                <a:ext cx="506520" cy="16614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2F5B6700-F5AC-4D41-BF46-9730EA025E0B}"/>
              </a:ext>
            </a:extLst>
          </p:cNvPr>
          <p:cNvSpPr txBox="1"/>
          <p:nvPr/>
        </p:nvSpPr>
        <p:spPr>
          <a:xfrm>
            <a:off x="914400" y="609600"/>
            <a:ext cx="1447800" cy="369332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Glomerulus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9993DE-F3EB-0D4A-B6C4-1356E7A9D774}"/>
              </a:ext>
            </a:extLst>
          </p:cNvPr>
          <p:cNvSpPr txBox="1"/>
          <p:nvPr/>
        </p:nvSpPr>
        <p:spPr>
          <a:xfrm>
            <a:off x="6629400" y="2438400"/>
            <a:ext cx="1447800" cy="369332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Glomerulus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12E6B7-C28F-AC4D-8506-F0AEC85098FB}"/>
              </a:ext>
            </a:extLst>
          </p:cNvPr>
          <p:cNvSpPr txBox="1"/>
          <p:nvPr/>
        </p:nvSpPr>
        <p:spPr>
          <a:xfrm>
            <a:off x="4114800" y="1447800"/>
            <a:ext cx="1447800" cy="369332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Arteriole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39"/>
    </mc:Choice>
    <mc:Fallback xmlns="">
      <p:transition spd="slow" advTm="325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>
            <a:extLst>
              <a:ext uri="{FF2B5EF4-FFF2-40B4-BE49-F238E27FC236}">
                <a16:creationId xmlns:a16="http://schemas.microsoft.com/office/drawing/2014/main" id="{133230E9-2ED7-144C-B87B-F926F4E2BA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1782" y="2895600"/>
            <a:ext cx="4191000" cy="1524000"/>
          </a:xfrm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Mild skin involvement</a:t>
            </a:r>
          </a:p>
          <a:p>
            <a:pP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Late visceral involvement</a:t>
            </a:r>
          </a:p>
          <a:p>
            <a:pP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Benign course</a:t>
            </a:r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DEF2F80A-4B73-7E4D-BFD5-769AF4C9B0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Limited vs. Diffuse Scleroderma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EB13619-CE8A-DF4A-9CDD-170003DB2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895600"/>
            <a:ext cx="4191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SzPct val="100000"/>
            </a:pPr>
            <a:r>
              <a:rPr lang="en-US" altLang="en-US" b="0" dirty="0"/>
              <a:t>Widespread skin involvement</a:t>
            </a:r>
          </a:p>
          <a:p>
            <a:pPr>
              <a:buSzPct val="100000"/>
            </a:pPr>
            <a:r>
              <a:rPr lang="en-US" altLang="en-US" b="0" dirty="0"/>
              <a:t>Early visceral involvement</a:t>
            </a:r>
          </a:p>
          <a:p>
            <a:pPr>
              <a:buSzPct val="100000"/>
            </a:pPr>
            <a:r>
              <a:rPr lang="en-US" altLang="en-US" b="0" dirty="0"/>
              <a:t>Rapid course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DF4DD31-7A20-194C-BCD6-909FACCB4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057400"/>
            <a:ext cx="358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2800" b="0" kern="0" dirty="0">
                <a:solidFill>
                  <a:srgbClr val="000000"/>
                </a:solidFill>
              </a:rPr>
              <a:t>Limited Scleroderma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2795977-D900-5749-974F-56355AC6A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057400"/>
            <a:ext cx="358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2800" b="0" kern="0" dirty="0">
                <a:solidFill>
                  <a:srgbClr val="000000"/>
                </a:solidFill>
              </a:rPr>
              <a:t>Diffuse Scleroderma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109"/>
    </mc:Choice>
    <mc:Fallback xmlns="">
      <p:transition spd="slow" advTm="44109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DEF2F80A-4B73-7E4D-BFD5-769AF4C9B0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CREST Syndrome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DF4DD31-7A20-194C-BCD6-909FACCB4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28800"/>
            <a:ext cx="358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/>
            <a:r>
              <a:rPr lang="en-US" altLang="en-US" sz="2800" b="0" kern="0" dirty="0"/>
              <a:t>C</a:t>
            </a:r>
            <a:r>
              <a:rPr lang="en-US" altLang="en-US" sz="2800" b="0" kern="0" dirty="0">
                <a:solidFill>
                  <a:srgbClr val="000000"/>
                </a:solidFill>
              </a:rPr>
              <a:t>alcinosis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F9AF20A-20B3-9F41-A6E0-260224265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71750"/>
            <a:ext cx="358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/>
            <a:r>
              <a:rPr lang="en-US" altLang="en-US" sz="2800" b="0" kern="0" dirty="0"/>
              <a:t>R</a:t>
            </a:r>
            <a:r>
              <a:rPr lang="en-US" altLang="en-US" sz="2800" b="0" kern="0" dirty="0">
                <a:solidFill>
                  <a:srgbClr val="000000"/>
                </a:solidFill>
              </a:rPr>
              <a:t>aynaud phenomenon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8E27B08-9388-FA4B-9170-9E801B0C0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314700"/>
            <a:ext cx="358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/>
            <a:r>
              <a:rPr lang="en-US" altLang="en-US" sz="2800" b="0" kern="0" dirty="0"/>
              <a:t>E</a:t>
            </a:r>
            <a:r>
              <a:rPr lang="en-US" altLang="en-US" sz="2800" b="0" kern="0" dirty="0">
                <a:solidFill>
                  <a:srgbClr val="000000"/>
                </a:solidFill>
              </a:rPr>
              <a:t>sophageal dysmotility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EAD9778-F2E4-694A-9553-7F023B50C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57650"/>
            <a:ext cx="358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/>
            <a:r>
              <a:rPr lang="en-US" altLang="en-US" sz="2800" b="0" kern="0" dirty="0"/>
              <a:t>S</a:t>
            </a:r>
            <a:r>
              <a:rPr lang="en-US" altLang="en-US" sz="2800" b="0" kern="0" dirty="0">
                <a:solidFill>
                  <a:srgbClr val="000000"/>
                </a:solidFill>
              </a:rPr>
              <a:t>clerodactyly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57751762-2D0A-9140-9A43-8BDA61964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800600"/>
            <a:ext cx="358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/>
            <a:r>
              <a:rPr lang="en-US" altLang="en-US" sz="2800" b="0" kern="0" dirty="0"/>
              <a:t>T</a:t>
            </a:r>
            <a:r>
              <a:rPr lang="en-US" altLang="en-US" sz="2800" b="0" kern="0" dirty="0">
                <a:solidFill>
                  <a:srgbClr val="000000"/>
                </a:solidFill>
              </a:rPr>
              <a:t>elangiectasia</a:t>
            </a:r>
          </a:p>
        </p:txBody>
      </p:sp>
      <p:pic>
        <p:nvPicPr>
          <p:cNvPr id="12" name="Picture 8" descr="scleroderma calcinosis">
            <a:extLst>
              <a:ext uri="{FF2B5EF4-FFF2-40B4-BE49-F238E27FC236}">
                <a16:creationId xmlns:a16="http://schemas.microsoft.com/office/drawing/2014/main" id="{94FAD489-4721-EB47-9F7E-3FD0805E0B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1600200"/>
            <a:ext cx="3505200" cy="417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7A23B8-36AF-D341-9567-952BC385E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1600200"/>
            <a:ext cx="3810000" cy="4279900"/>
          </a:xfrm>
          <a:prstGeom prst="rect">
            <a:avLst/>
          </a:prstGeom>
        </p:spPr>
      </p:pic>
      <p:pic>
        <p:nvPicPr>
          <p:cNvPr id="15" name="Picture 5" descr="Figure">
            <a:extLst>
              <a:ext uri="{FF2B5EF4-FFF2-40B4-BE49-F238E27FC236}">
                <a16:creationId xmlns:a16="http://schemas.microsoft.com/office/drawing/2014/main" id="{5D898C65-AC39-A543-B3DB-10D29C1F8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1371600"/>
            <a:ext cx="391851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AD4DD3C-0710-C244-BCE8-A820F386884D}"/>
              </a:ext>
            </a:extLst>
          </p:cNvPr>
          <p:cNvGrpSpPr/>
          <p:nvPr/>
        </p:nvGrpSpPr>
        <p:grpSpPr>
          <a:xfrm>
            <a:off x="6019800" y="3962400"/>
            <a:ext cx="134691" cy="339792"/>
            <a:chOff x="2438400" y="4267200"/>
            <a:chExt cx="134691" cy="33979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8F38DA0-70B4-634A-9FDB-4FF344800CF1}"/>
                    </a:ext>
                  </a:extLst>
                </p14:cNvPr>
                <p14:cNvContentPartPr/>
                <p14:nvPr/>
              </p14:nvContentPartPr>
              <p14:xfrm>
                <a:off x="2438400" y="4267200"/>
                <a:ext cx="113400" cy="3366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8F38DA0-70B4-634A-9FDB-4FF344800CF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29760" y="4258200"/>
                  <a:ext cx="1310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C1949CF-FD07-7446-B0F6-6FDCD1C15321}"/>
                    </a:ext>
                  </a:extLst>
                </p14:cNvPr>
                <p14:cNvContentPartPr/>
                <p14:nvPr/>
              </p14:nvContentPartPr>
              <p14:xfrm>
                <a:off x="2461491" y="4599432"/>
                <a:ext cx="111600" cy="7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C1949CF-FD07-7446-B0F6-6FDCD1C1532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452851" y="4590432"/>
                  <a:ext cx="12924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79B838-B3B6-2F4F-87B0-D09D4EB56C53}"/>
              </a:ext>
            </a:extLst>
          </p:cNvPr>
          <p:cNvGrpSpPr/>
          <p:nvPr/>
        </p:nvGrpSpPr>
        <p:grpSpPr>
          <a:xfrm>
            <a:off x="5105400" y="4038600"/>
            <a:ext cx="161640" cy="219600"/>
            <a:chOff x="5451714" y="4033912"/>
            <a:chExt cx="161640" cy="21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E7E8383-9EDD-0343-A934-B03E61E10D4C}"/>
                    </a:ext>
                  </a:extLst>
                </p14:cNvPr>
                <p14:cNvContentPartPr/>
                <p14:nvPr/>
              </p14:nvContentPartPr>
              <p14:xfrm>
                <a:off x="5451714" y="4033912"/>
                <a:ext cx="161640" cy="219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E7E8383-9EDD-0343-A934-B03E61E10D4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442714" y="4024912"/>
                  <a:ext cx="1792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08A6E86-F568-8340-9F61-EAA570800C32}"/>
                    </a:ext>
                  </a:extLst>
                </p14:cNvPr>
                <p14:cNvContentPartPr/>
                <p14:nvPr/>
              </p14:nvContentPartPr>
              <p14:xfrm>
                <a:off x="5507514" y="4241632"/>
                <a:ext cx="89640" cy="6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08A6E86-F568-8340-9F61-EAA570800C3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98874" y="4232632"/>
                  <a:ext cx="107280" cy="2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DA3C7ED-5F03-924D-B664-AF9BF44E3A1F}"/>
                  </a:ext>
                </a:extLst>
              </p14:cNvPr>
              <p14:cNvContentPartPr/>
              <p14:nvPr/>
            </p14:nvContentPartPr>
            <p14:xfrm>
              <a:off x="4740009" y="2598009"/>
              <a:ext cx="720360" cy="6030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DA3C7ED-5F03-924D-B664-AF9BF44E3A1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22009" y="2580009"/>
                <a:ext cx="756000" cy="63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7BD8F56C-280E-B24E-850E-2ED25BC5FC5B}"/>
              </a:ext>
            </a:extLst>
          </p:cNvPr>
          <p:cNvGrpSpPr/>
          <p:nvPr/>
        </p:nvGrpSpPr>
        <p:grpSpPr>
          <a:xfrm>
            <a:off x="5640729" y="2997609"/>
            <a:ext cx="1161360" cy="222120"/>
            <a:chOff x="5640729" y="2997609"/>
            <a:chExt cx="1161360" cy="22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9A4BCF1-21EB-7D44-B36F-C6C5C1124FC3}"/>
                    </a:ext>
                  </a:extLst>
                </p14:cNvPr>
                <p14:cNvContentPartPr/>
                <p14:nvPr/>
              </p14:nvContentPartPr>
              <p14:xfrm>
                <a:off x="5640729" y="2997609"/>
                <a:ext cx="1121760" cy="114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9A4BCF1-21EB-7D44-B36F-C6C5C1124FC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22729" y="2979969"/>
                  <a:ext cx="11574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7E67DBC-B102-C944-ACDA-6ED7EB24DCA8}"/>
                    </a:ext>
                  </a:extLst>
                </p14:cNvPr>
                <p14:cNvContentPartPr/>
                <p14:nvPr/>
              </p14:nvContentPartPr>
              <p14:xfrm>
                <a:off x="6634689" y="3152769"/>
                <a:ext cx="167400" cy="66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7E67DBC-B102-C944-ACDA-6ED7EB24DCA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617049" y="3135129"/>
                  <a:ext cx="203040" cy="10260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354276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594"/>
    </mc:Choice>
    <mc:Fallback xmlns="">
      <p:transition spd="slow" advTm="206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>
            <a:extLst>
              <a:ext uri="{FF2B5EF4-FFF2-40B4-BE49-F238E27FC236}">
                <a16:creationId xmlns:a16="http://schemas.microsoft.com/office/drawing/2014/main" id="{6390AF62-6480-4243-B487-11DCB32AC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4600" y="2057400"/>
            <a:ext cx="4572000" cy="3886200"/>
          </a:xfrm>
        </p:spPr>
        <p:txBody>
          <a:bodyPr/>
          <a:lstStyle/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Female between 50-60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Raynaud phenomenon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Stiff, claw-like fingers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Mask-like face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Difficulty swallowing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Dyspnea, chronic cough</a:t>
            </a:r>
          </a:p>
          <a:p>
            <a:pPr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Difficulty getting dentures in</a:t>
            </a:r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3F9ED944-3873-DC42-9877-91D7C781A0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Scleroderma: Things a Dentist Might See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01"/>
    </mc:Choice>
    <mc:Fallback xmlns="">
      <p:transition spd="slow" advTm="6120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5" descr="Figure">
            <a:extLst>
              <a:ext uri="{FF2B5EF4-FFF2-40B4-BE49-F238E27FC236}">
                <a16:creationId xmlns:a16="http://schemas.microsoft.com/office/drawing/2014/main" id="{FC98E2C5-7759-254B-BDA5-E1CF4E86F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19" name="Text Box 6">
            <a:extLst>
              <a:ext uri="{FF2B5EF4-FFF2-40B4-BE49-F238E27FC236}">
                <a16:creationId xmlns:a16="http://schemas.microsoft.com/office/drawing/2014/main" id="{A08FD758-3A96-644C-B83C-F3A506FBF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2865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 b="1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0">
                <a:solidFill>
                  <a:srgbClr val="000000"/>
                </a:solidFill>
                <a:latin typeface="Calibri" panose="020F0502020204030204" pitchFamily="34" charset="0"/>
              </a:rPr>
              <a:t>Scleroderma: restricted mouth opening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94"/>
    </mc:Choice>
    <mc:Fallback xmlns="">
      <p:transition spd="slow" advTm="22194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>
            <a:extLst>
              <a:ext uri="{FF2B5EF4-FFF2-40B4-BE49-F238E27FC236}">
                <a16:creationId xmlns:a16="http://schemas.microsoft.com/office/drawing/2014/main" id="{20D8674C-E60B-B742-873D-8768C7747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2438400"/>
            <a:ext cx="6781800" cy="2971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Steady, slow, downhill course over years</a:t>
            </a:r>
          </a:p>
          <a:p>
            <a:pPr>
              <a:lnSpc>
                <a:spcPct val="90000"/>
              </a:lnSpc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Limited scleroderma may exist for decades without progressing</a:t>
            </a:r>
          </a:p>
          <a:p>
            <a:pPr>
              <a:lnSpc>
                <a:spcPct val="90000"/>
              </a:lnSpc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Diffuse scleroderma is more common and has worse prognosis</a:t>
            </a:r>
          </a:p>
          <a:p>
            <a:pPr>
              <a:lnSpc>
                <a:spcPct val="90000"/>
              </a:lnSpc>
              <a:spcBef>
                <a:spcPct val="50000"/>
              </a:spcBef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Overall 10-year survival = 35-70%</a:t>
            </a:r>
          </a:p>
        </p:txBody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4DAC1FB8-7093-0647-B50F-EF3A4A4D04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Scleroderma Prognosis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286"/>
    </mc:Choice>
    <mc:Fallback xmlns="">
      <p:transition spd="slow" advTm="65286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5.9|47.2|33|28.1|39|61.3|5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6|3.3|22.7|32|41.4|4.2|6.7|13.1|15.7|47.8|8|107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5.5|21.2|9.1|13.2|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4|31.2|16.5|5|24.7|26.8|6.1|7.3|5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8.7|15.8|4.1|3.9|2.8|5.7|10|57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214.jp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|2.1|3.5|2.4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215.jp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224.jp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1.6|2.6|2.6|25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225.jp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8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3.6|21.4|14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|5.1|33.5|126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9|34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8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9|27.6|4.5|45.1|4.5|7|7.6|10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9.2|3.7|1.7|2.6|1.6|3.2|1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1|1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fig6-38.jp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2|1.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256.jp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8.3|2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267.jp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|1.9|1.2|1.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265.jp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7|34.7|127.1|2.2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 Presentation">
  <a:themeElements>
    <a:clrScheme name="">
      <a:dk1>
        <a:srgbClr val="808080"/>
      </a:dk1>
      <a:lt1>
        <a:srgbClr val="FFFFFF"/>
      </a:lt1>
      <a:dk2>
        <a:srgbClr val="000048"/>
      </a:dk2>
      <a:lt2>
        <a:srgbClr val="FFFF00"/>
      </a:lt2>
      <a:accent1>
        <a:srgbClr val="00CC99"/>
      </a:accent1>
      <a:accent2>
        <a:srgbClr val="3333CC"/>
      </a:accent2>
      <a:accent3>
        <a:srgbClr val="AA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12002</TotalTime>
  <Words>1351</Words>
  <Application>Microsoft Macintosh PowerPoint</Application>
  <PresentationFormat>On-screen Show (4:3)</PresentationFormat>
  <Paragraphs>315</Paragraphs>
  <Slides>53</Slides>
  <Notes>52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63" baseType="lpstr">
      <vt:lpstr>Batang</vt:lpstr>
      <vt:lpstr>Arial</vt:lpstr>
      <vt:lpstr>Arial Nova Cond Light</vt:lpstr>
      <vt:lpstr>Calibri</vt:lpstr>
      <vt:lpstr>Franklin Gothic Medium</vt:lpstr>
      <vt:lpstr>Garamond</vt:lpstr>
      <vt:lpstr>Times New Roman</vt:lpstr>
      <vt:lpstr>PERFECT MASTER</vt:lpstr>
      <vt:lpstr>1_PERFECT MASTER</vt:lpstr>
      <vt:lpstr>Blank Presentation</vt:lpstr>
      <vt:lpstr>PowerPoint Presentation</vt:lpstr>
      <vt:lpstr>PowerPoint Presentation</vt:lpstr>
      <vt:lpstr>PowerPoint Presentation</vt:lpstr>
      <vt:lpstr>PowerPoint Presentation</vt:lpstr>
      <vt:lpstr>Immune Diseases Outline</vt:lpstr>
      <vt:lpstr>Immunologic Tolerance</vt:lpstr>
      <vt:lpstr>PowerPoint Presentation</vt:lpstr>
      <vt:lpstr>What causes  autoimmune disease?</vt:lpstr>
      <vt:lpstr>Systemic Lupus Erythematosus</vt:lpstr>
      <vt:lpstr>Lupus Etiology</vt:lpstr>
      <vt:lpstr>LE (lupus erythematosus) cell</vt:lpstr>
      <vt:lpstr>Fluorescent antinuclear antibody (FANA) test</vt:lpstr>
      <vt:lpstr>Positive FANA test</vt:lpstr>
      <vt:lpstr>Lupus Signs and Symptoms</vt:lpstr>
      <vt:lpstr>PowerPoint Presentation</vt:lpstr>
      <vt:lpstr>PowerPoint Presentation</vt:lpstr>
      <vt:lpstr>PowerPoint Presentation</vt:lpstr>
      <vt:lpstr>PowerPoint Presentation</vt:lpstr>
      <vt:lpstr>Lupus: Things a Dentist Might See</vt:lpstr>
      <vt:lpstr>PowerPoint Presentation</vt:lpstr>
      <vt:lpstr>PowerPoint Presentation</vt:lpstr>
      <vt:lpstr>PowerPoint Presentation</vt:lpstr>
      <vt:lpstr>Lupus Prognosis</vt:lpstr>
      <vt:lpstr>Rheumatoid Arthritis</vt:lpstr>
      <vt:lpstr>RA Etiology</vt:lpstr>
      <vt:lpstr>RA Signs and Symptoms</vt:lpstr>
      <vt:lpstr>Characteristic Features of Arthritis in 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RA: Things a Dentist Might See</vt:lpstr>
      <vt:lpstr>RA: Prognosis</vt:lpstr>
      <vt:lpstr>Sjögren Syndrome</vt:lpstr>
      <vt:lpstr>Sjögren Etiology</vt:lpstr>
      <vt:lpstr>Sjögren Signs and Symptoms</vt:lpstr>
      <vt:lpstr>Sjögren: Things a Dentist Might See</vt:lpstr>
      <vt:lpstr>PowerPoint Presentation</vt:lpstr>
      <vt:lpstr>Oral changes in Sjögren Syndrome</vt:lpstr>
      <vt:lpstr>Sjögren Treatment</vt:lpstr>
      <vt:lpstr>Scleroderma (Systemic Sclerosis)</vt:lpstr>
      <vt:lpstr>Scleroderma Etiology</vt:lpstr>
      <vt:lpstr>Scleroderma Signs and Symptoms</vt:lpstr>
      <vt:lpstr>PowerPoint Presentation</vt:lpstr>
      <vt:lpstr>PowerPoint Presentation</vt:lpstr>
      <vt:lpstr>PowerPoint Presentation</vt:lpstr>
      <vt:lpstr>PowerPoint Presentation</vt:lpstr>
      <vt:lpstr>Limited vs. Diffuse Scleroderma</vt:lpstr>
      <vt:lpstr>CREST Syndrome</vt:lpstr>
      <vt:lpstr>Scleroderma: Things a Dentist Might See</vt:lpstr>
      <vt:lpstr>PowerPoint Presentation</vt:lpstr>
      <vt:lpstr>Scleroderma Prognosis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351</cp:revision>
  <dcterms:created xsi:type="dcterms:W3CDTF">1995-05-28T16:10:28Z</dcterms:created>
  <dcterms:modified xsi:type="dcterms:W3CDTF">2022-06-15T03:09:39Z</dcterms:modified>
</cp:coreProperties>
</file>