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ppt/tags/tag9.xml" ContentType="application/vnd.openxmlformats-officedocument.presentationml.tags+xml"/>
  <Override PartName="/ppt/notesSlides/notesSlide20.xml" ContentType="application/vnd.openxmlformats-officedocument.presentationml.notesSlide+xml"/>
  <Override PartName="/ppt/tags/tag10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1.xml" ContentType="application/vnd.openxmlformats-officedocument.presentationml.tags+xml"/>
  <Override PartName="/ppt/notesSlides/notesSlide25.xml" ContentType="application/vnd.openxmlformats-officedocument.presentationml.notesSlide+xml"/>
  <Override PartName="/ppt/tags/tag12.xml" ContentType="application/vnd.openxmlformats-officedocument.presentationml.tags+xml"/>
  <Override PartName="/ppt/notesSlides/notesSlide26.xml" ContentType="application/vnd.openxmlformats-officedocument.presentationml.notesSlide+xml"/>
  <Override PartName="/ppt/ink/ink8.xml" ContentType="application/inkml+xml"/>
  <Override PartName="/ppt/tags/tag13.xml" ContentType="application/vnd.openxmlformats-officedocument.presentationml.tags+xml"/>
  <Override PartName="/ppt/notesSlides/notesSlide27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tags/tag14.xml" ContentType="application/vnd.openxmlformats-officedocument.presentationml.tags+xml"/>
  <Override PartName="/ppt/notesSlides/notesSlide28.xml" ContentType="application/vnd.openxmlformats-officedocument.presentationml.notesSlide+xml"/>
  <Override PartName="/ppt/tags/tag15.xml" ContentType="application/vnd.openxmlformats-officedocument.presentationml.tags+xml"/>
  <Override PartName="/ppt/notesSlides/notesSlide29.xml" ContentType="application/vnd.openxmlformats-officedocument.presentationml.notesSlide+xml"/>
  <Override PartName="/ppt/tags/tag16.xml" ContentType="application/vnd.openxmlformats-officedocument.presentationml.tags+xml"/>
  <Override PartName="/ppt/notesSlides/notesSlide30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31.xml" ContentType="application/vnd.openxmlformats-officedocument.presentationml.notesSlide+xml"/>
  <Override PartName="/ppt/tags/tag17.xml" ContentType="application/vnd.openxmlformats-officedocument.presentationml.tags+xml"/>
  <Override PartName="/ppt/notesSlides/notesSlide32.xml" ContentType="application/vnd.openxmlformats-officedocument.presentationml.notesSlide+xml"/>
  <Override PartName="/ppt/ink/ink18.xml" ContentType="application/inkml+xml"/>
  <Override PartName="/ppt/notesSlides/notesSlide33.xml" ContentType="application/vnd.openxmlformats-officedocument.presentationml.notesSlide+xml"/>
  <Override PartName="/ppt/tags/tag18.xml" ContentType="application/vnd.openxmlformats-officedocument.presentationml.tags+xml"/>
  <Override PartName="/ppt/notesSlides/notesSlide34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35.xml" ContentType="application/vnd.openxmlformats-officedocument.presentationml.notesSlide+xml"/>
  <Override PartName="/ppt/ink/ink26.xml" ContentType="application/inkml+xml"/>
  <Override PartName="/ppt/tags/tag19.xml" ContentType="application/vnd.openxmlformats-officedocument.presentationml.tags+xml"/>
  <Override PartName="/ppt/notesSlides/notesSlide36.xml" ContentType="application/vnd.openxmlformats-officedocument.presentationml.notesSlide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65" r:id="rId2"/>
  </p:sldMasterIdLst>
  <p:notesMasterIdLst>
    <p:notesMasterId r:id="rId40"/>
  </p:notesMasterIdLst>
  <p:handoutMasterIdLst>
    <p:handoutMasterId r:id="rId41"/>
  </p:handoutMasterIdLst>
  <p:sldIdLst>
    <p:sldId id="784" r:id="rId3"/>
    <p:sldId id="474" r:id="rId4"/>
    <p:sldId id="1155" r:id="rId5"/>
    <p:sldId id="1144" r:id="rId6"/>
    <p:sldId id="723" r:id="rId7"/>
    <p:sldId id="725" r:id="rId8"/>
    <p:sldId id="787" r:id="rId9"/>
    <p:sldId id="728" r:id="rId10"/>
    <p:sldId id="732" r:id="rId11"/>
    <p:sldId id="1152" r:id="rId12"/>
    <p:sldId id="1145" r:id="rId13"/>
    <p:sldId id="771" r:id="rId14"/>
    <p:sldId id="738" r:id="rId15"/>
    <p:sldId id="772" r:id="rId16"/>
    <p:sldId id="773" r:id="rId17"/>
    <p:sldId id="742" r:id="rId18"/>
    <p:sldId id="729" r:id="rId19"/>
    <p:sldId id="743" r:id="rId20"/>
    <p:sldId id="745" r:id="rId21"/>
    <p:sldId id="746" r:id="rId22"/>
    <p:sldId id="747" r:id="rId23"/>
    <p:sldId id="730" r:id="rId24"/>
    <p:sldId id="748" r:id="rId25"/>
    <p:sldId id="752" r:id="rId26"/>
    <p:sldId id="776" r:id="rId27"/>
    <p:sldId id="1153" r:id="rId28"/>
    <p:sldId id="778" r:id="rId29"/>
    <p:sldId id="753" r:id="rId30"/>
    <p:sldId id="779" r:id="rId31"/>
    <p:sldId id="731" r:id="rId32"/>
    <p:sldId id="757" r:id="rId33"/>
    <p:sldId id="758" r:id="rId34"/>
    <p:sldId id="781" r:id="rId35"/>
    <p:sldId id="765" r:id="rId36"/>
    <p:sldId id="764" r:id="rId37"/>
    <p:sldId id="766" r:id="rId38"/>
    <p:sldId id="1154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ne P Krafts MD" initials="KPKM" lastIdx="2" clrIdx="0">
    <p:extLst>
      <p:ext uri="{19B8F6BF-5375-455C-9EA6-DF929625EA0E}">
        <p15:presenceInfo xmlns:p15="http://schemas.microsoft.com/office/powerpoint/2012/main" userId="Kristine P Krafts M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D334B5"/>
    <a:srgbClr val="F3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16"/>
    <p:restoredTop sz="70068"/>
  </p:normalViewPr>
  <p:slideViewPr>
    <p:cSldViewPr>
      <p:cViewPr varScale="1">
        <p:scale>
          <a:sx n="87" d="100"/>
          <a:sy n="87" d="100"/>
        </p:scale>
        <p:origin x="1352" y="200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ommentAuthors" Target="comment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4DA732D-B01F-6D49-A39B-175DEF42FA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B97387C-F4B4-B346-B595-F2FA5E962BB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BA115B3-8F10-6B47-93D9-CF437EABC18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F8F0279-41D0-F44F-B1F7-7275FE03B74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BF3BA2D-BEB7-AD4B-ACA9-A2DEF31042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0:29:32.803"/>
    </inkml:context>
    <inkml:brush xml:id="br0">
      <inkml:brushProperty name="width" value="0.1" units="cm"/>
      <inkml:brushProperty name="height" value="0.1" units="cm"/>
      <inkml:brushProperty name="color" value="#FAFFFF"/>
    </inkml:brush>
  </inkml:definitions>
  <inkml:trace contextRef="#ctx0" brushRef="#br0">750 185 24575,'2'-6'0,"-1"0"0,0 3 0,-1-1 0,1 0 0,0 0 0,-1 0 0,1 0 0,0-1 0,0 0 0,-1 0 0,1-3 0,0 0 0,0-1 0,0 3 0,0-1 0,0 3 0,-1 1 0,0 0 0,1 0 0,-1-1 0,0 0 0,1-3 0,-1 0 0,0-1 0,0-2 0,0 3 0,0-2 0,0 3 0,0-1 0,-1 3 0,1-1 0,-1 2 0,-1 2 0,0 0 0,-4 1 0,-2 0 0,-4 0 0,-3 0 0,0 0 0,-7 2 0,-3-1 0,-2 2 0,2 0 0,7 1 0,6-1 0,7-1 0,2 0 0,3 0 0,2 1 0,5 0 0,5 1 0,11 0 0,3 1 0,12-1 0,4 3 0,2-1 0,-10-1 0,-4-1 0,-13-2 0,-2 0 0,-2-1 0,-1 0 0,-1 1 0,-1-2 0,-4 1 0,-3-1 0,-11 1 0,-7 1 0,-18-1 0,-3 1 0,-16-2 0,5 0 0,-2 0 0,17 0 0,11 0 0,14 0 0,8 1 0,7 2 0,5 2 0,10 0 0,7 1 0,0 0 0,-1-2 0,-7 0 0,-12-2 0,-7-1 0,-18-3 0,-14-2 0,-10-2 0,-24-6 0,-18-4 0,-17-2 0,46 9 0,1 1 0,-25-3 0,16 4 0,26 3 0,4 2 0,10 1 0,1 0 0,4 1 0,-4 1 0,3-1 0,-2 1 0,3-1 0,4 0 0,2 1 0,3-1 0,1 1 0,4-1 0,15-1 0,6-1 0,19-1 0,2 1 0,4 1 0,7 1 0,-2 0 0,2 0 0,-9 0 0,-16 0 0,-14 0 0,-11 1 0,-26 3 0,-5 0 0,-21 2 0,3-2 0,1-3 0,6 1 0,4-2 0,13 1 0,8-1 0,7 0 0,6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0:57:34.2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1802 339 24575,'-34'-6'0,"2"-1"0,-8 1 0,-2 0 0,-1 1 0,2-1 0,3 2 0,3-3 0,3 5 0,2-3 0,6 4 0,0-2 0,6 1 0,0 1 0,4-1 0,0 2 0,0-1 0,0 0 0,1 0 0,-3 0 0,5 1 0,-7-1 0,0 1 0,-3-2 0,1 2 0,-4 0 0,5 2 0,-6-2 0,5 1 0,2-1 0,4 0 0,0 0 0,4 0 0,-4 0 0,0 0 0,-4 0 0,3 0 0,-4 0 0,4 0 0,-7 0 0,2 0 0,0 1 0,1 0 0,3 0 0,1-1 0,-4 0 0,2-2 0,-1 2 0,1-1 0,2 1 0,-1 0 0,-3 0 0,1 0 0,0 0 0,4 0 0,0 1 0,2-1 0,0 1 0,2-1 0,1 0 0,-1 0 0,-2 0 0,-4 1 0,-5 0 0,0 0 0,-5-1 0,5 0 0,1 0 0,4 0 0,2 0 0,2 0 0,0 0 0,3 0 0,-1 0 0,0 0 0,0 0 0,-2 1 0,-4-1 0,-1 2 0,-1-2 0,0 0 0,0 0 0,0 0 0,0 1 0,0-1 0,6 2 0,0-1 0,3 1 0,1-2 0,0 1 0,2 0 0,0-1 0,1 2 0,1-1 0,-2-1 0,1 1 0,-4-1 0,1 1 0,-1 1 0,-1-1 0,2 0 0,-3-1 0,6 0 0,-1 0 0,2 0 0,-2 0 0,3 0 0,-2 1 0,2-1 0,-1 1 0,2-1 0,-4 0 0,-1 0 0,-2 0 0,3 0 0,2-3 0,6-2 0,1-4 0,3 0 0,-1 1 0,-1 1 0,1 2 0,-1-1 0,2-2 0,1 1 0,4-5 0,1-1 0,3-1 0,3-3 0,1-2 0,4-1 0,-4 1 0,-2 4 0,-3 4 0,-1-1 0,-2 4 0,0-3 0,-2 4 0,2-1 0,-1 0 0,1 0 0,-1-1 0,0 3 0,-1 0 0,-2 2 0,-2 0 0,-2 4 0,-7 8 0,1-2 0,-5 7 0,0-4 0,0 1 0,-1 0 0,2-1 0,-2 0 0,6-6 0,0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0:57:35.7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24575,'8'6'0,"0"-1"0,-3-2 0,3 1 0,-1-1 0,2 1 0,2 2 0,4 1 0,1 1 0,6 1 0,3 2 0,-2-2 0,6 2 0,-4 2 0,-1-4 0,-1 5 0,-8-6 0,2 4 0,-2-2 0,-1 1 0,-3-2 0,-2-3 0,-1 1 0,-1-2 0,0 2 0,-1-1 0,3 2 0,-2-3 0,2 5 0,1-4 0,-1 2 0,1-2 0,-4-2 0,-3-2 0,-1-1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1:20:18.8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1970 246 24575,'-52'0'0,"4"0"0,-12 0 0,14 0 0,1 0 0,17 0 0,8 0 0,11 0 0,2 0 0,1 0 0,-5-1 0,-3 0 0,-9 0 0,0 1 0,-6 0 0,7 0 0,-3 0 0,4-2 0,-6 2 0,1-2 0,1 2 0,1 0 0,-1 0 0,-1 0 0,-1 0 0,2 0 0,5 0 0,1 0 0,0-1 0,-2 1 0,-9-2 0,0 2 0,-11 0 0,9-2 0,-2 2 0,11-2 0,3 2 0,2 0 0,-3-1 0,-4 0 0,-7 0 0,-2 1 0,-4-2 0,10 2 0,-4-2 0,13 2 0,-6 0 0,4 0 0,-2 0 0,0 0 0,-5 0 0,6 0 0,-6 0 0,7 0 0,3 0 0,-4 0 0,7 0 0,-10 0 0,3-2 0,-11 2 0,6-1 0,-13 1 0,5 0 0,-9-2 0,2 1 0,3-1 0,-2 1 0,7 0 0,0-2 0,5 2 0,6 0 0,8 1 0,5 0 0,10-5 0,5-3 0,5-4 0,2 0 0,5-1 0,-3 3 0,3-3 0,-4 2 0,-1 1 0,3 0 0,0-2 0,4-1 0,6-3 0,0 2 0,1-1 0,1 2 0,-6 4 0,-3-1 0,-12 7 0,-8 3 0,-7 2 0,1 1 0,3-2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1:20:21.3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24575,'6'3'0,"-1"-1"0,-2-2 0,0 1 0,0 1 0,5 2 0,2 2 0,7 0 0,6 7 0,-4-4 0,12 9 0,-4-6 0,5 5 0,-2-2 0,-7-5 0,-4-1 0,-8-3 0,-4 0 0,0-2 0,-2 0 0,-1-2 0,-1 0 0,-1-1 0,0 0 0,1 0 0,0 1 0,1 1 0,0 0 0,2-1 0,0 1 0,1 1 0,1 2 0,2 0 0,2 2 0,2 0 0,-1-1 0,1-1 0,-6-3 0,-2-2 0,-5-1 0,1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1:21:04.7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0 269 24575,'26'-2'0,"-1"1"0,19 1 0,-4 0 0,2 0 0,-13 0 0,-8 0 0,-11 0 0,-3 0 0,-2 0 0,2 1 0,1-1 0,1 2 0,1-2 0,5 0 0,-2 0 0,3 0 0,-3 0 0,0 0 0,-2 0 0,-1 0 0,1 0 0,1 1 0,5-1 0,0 1 0,7-1 0,-2 0 0,3 2 0,-2-2 0,-3 2 0,4-2 0,-4 0 0,5 0 0,-1 0 0,-1 0 0,-2 0 0,8 0 0,3 0 0,10 0 0,5-2 0,-5 1 0,-3-1 0,-8 2 0,-11 0 0,-6 0 0,-7 0 0,-1 2 0,-2-2 0,3 1 0,2-1 0,6 0 0,-1 0 0,6 0 0,-4 0 0,2 0 0,-2 0 0,0 0 0,-3 0 0,5 0 0,-2 0 0,2 0 0,0 0 0,-2 0 0,0-1 0,2 1 0,-2-2 0,0 2 0,-1-1 0,-4 1 0,-1-2 0,0 2 0,0 0 0,3-1 0,0 1 0,0-2 0,5 2 0,0 0 0,1 0 0,-3 0 0,-7-1 0,0 1 0,0-2 0,5 2 0,2 0 0,4 0 0,1 2 0,2-2 0,-2 2 0,-4-1 0,-5-1 0,-5 2 0,-3-2 0,2 0 0,1 0 0,1 0 0,-4-4 0,-9-6 0,-4-3 0,-5-2 0,3 3 0,3 2 0,-1 2 0,4 1 0,-4 3 0,4-2 0,-1 3 0,1-1 0,-1-1 0,0 2 0,1-2 0,-2 0 0,0-1 0,-1 1 0,-1-1 0,-1-1 0,-1-1 0,-1 0 0,2-1 0,0 1 0,1 1 0,3 4 0,2-1 0,1 3 0,0-4 0,-2 1 0,-3-3 0,0 1 0,-4-3 0,0 0 0,-3-3 0,0 1 0,3 0 0,3 6 0,4 3 0,2 2 0,2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1:21:07.4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282 1 24575,'-9'7'0,"1"-1"0,1 1 0,1-4 0,2 1 0,-1-3 0,0 3 0,1-2 0,-2 2 0,4-2 0,-2-1 0,1 2 0,-1-3 0,1 3 0,-1-3 0,2 2 0,-1 0 0,0 1 0,-1 0 0,1 0 0,-3 1 0,2-1 0,-1 2 0,0-2 0,0 3 0,0-3 0,1 1 0,1-2 0,-1 0 0,1 1 0,-1 0 0,1 1 0,-3-1 0,2 0 0,-1 0 0,1 0 0,0 0 0,0-2 0,1 2 0,0-2 0,0 2 0,-1 0 0,0 0 0,-1 0 0,1 0 0,1-1 0,0 1 0,-1 0 0,0 0 0,0-1 0,1 1 0,0-1 0,-2 2 0,1 0 0,-3 0 0,3 1 0,-2 1 0,0 1 0,0-1 0,2-1 0,0-2 0,1 0 0,0-1 0,1 2 0,-1-3 0,2 2 0,-2 0 0,1-2 0,1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19:39.6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1488 434 24575,'-28'-20'0,"7"5"0,15 11 0,-22 4 0,-27 3 0,-30 0 0,-6-1 0,13-2 0,21 2 0,17 0 0,9 2 0,10-1 0,-6 1 0,7 0 0,-12 2 0,5-1 0,-1 4 0,4-1 0,1 2 0,5-1 0,-2 0 0,3-1 0,1-2 0,2 1 0,8-4 0,-2 2 0,28-2 0,2-1 0,22 1 0,0-1 0,26 5 0,20-1 0,-24 1 0,5 1-492,15-4 0,2 0 414,-1 2 1,2 1 77,-21-4 0,2-1 0,-3 0 0,18 0 0,-2 0 0,3 1 0,-2 0-290,-10-1 1,-1-1 289,0 1 0,-1 0 0,-12 0 0,0 1 0,9-1 0,-2-1-31,-14 2 1,-1 0 30,10 0 0,1 0 0,-5 0 0,0-1 0,-2 0 0,1 0 0,11-1 0,2 0 0,13 1 0,3 0-328,-19-2 0,2 0 0,1 1 91,8 2 0,2 1 1,-2-1 236,-8-2 0,-1-1 0,-2 1 376,25 3 0,-6 1-376,-26-3 0,-7-1 548,19 2-548,-43-1 60,-38 0-60,-36 3 0,-38 3 0,19-5 0,-7 0 50,7-1 1,-4 0 0,0-1-51,-3 0 0,0-1 0,-4-1-328,-18-1 0,-5-1 0,1 0 0,5 1 0,0 1 0,-1-2 254,-5-1 1,-1 0 0,0 0 73,2 2 0,1 0 0,4 1 0,18-1 0,4 1 0,0 0-325,-1 1 0,0 1 1,5 1 324,-6 1 0,4 0-93,-4 1 1,1 2 92,9 1 0,3 0 491,9 0 1,1 0-297,-2 1 1,2 0 787,-33 7 0,-12 1 0,8 1-245,1-1-491,2 2-247,20-7 0,7 0 0,23-6 0,15-2 0,18-4 0,59-6 0,27-2 0,-6 2 0,7 0-492,2 1 0,4 1 175,-12 1 1,5 1 0,1-1-12,2 0 0,2-1 0,1 1 82,-17 3 0,2-1 0,0 1 0,-1-1 63,20-1 1,-2-2 0,-2 2-146,-12 2 0,-3 1 0,-1 0 257,-6-1 0,-1-1 1,-4 1 70,10 2 0,-6 1 0,-12-1 0,-6 0 983,1 2-420,-41 1 420,-24 2 0,-21 5 0,-21 7 0,-22 0-900,27-6 0,-3-1-83,-6-1 0,-4-2-288,-10 3 0,-2 0 288,3-1 0,-1-1-492,-18 5 0,-2 0 307,0-1 1,-2 0 184,20 0 0,-2 0 0,0-1 0,6-2 0,0-2 0,0 2 0,-5 2 0,-2 1 0,3-1 0,-23 1 0,3 0 0,2 4 0,0 0 0,2-2 0,3-1 0,13 0 0,1 0 0,-16 2 0,0 0-388,11-3 1,1 1 387,-6-2 0,2 0 0,18 0 0,4-2 0,-26 1 514,36 2-514,30-8 983,10-2-631,49 2-352,35 2 0,9-3 0,15 0-328,-15 0 0,4 0 0,7-1 82,-3 0 0,5-1 0,3 1 0,0-1 73,-16-1 1,1 0 0,0 0 0,-1 0 0,0 0 172,15 0 0,-2-1 0,0 1 0,-1-2 0,-3 1 0,-1-2 0,-2 1 0,-7 0-328,-5-1 0,-5 1 0,-1-1 286,0 0 1,1-1 0,-6 1 41,1 1 0,-6-1 0,36-1 0,-12 0 0,-15 3 983,0 0 0,-8 2 0,-26 0 0,-13 0-123,-29 4-860,-22 3 0,-34 10 0,13-8 0,-3 0 0,-2 1 0,-3 1-492,-26-1 0,-5 0 348,-3-2 1,-3-1 143,24-3 0,-2-1 0,1-1 0,0 1 0,0 0 0,4-1 0,-15-1 0,5-1-17,5 3 1,4-1 16,-28-4 0,13 3 0,34-3 0,22 0 0,20-1 983,55-16-697,17 1-286,0 1 0,4 0 0,-5 3 0,2 2-328,-2 1 0,4 1 0,2 0 10,6 3 0,2 0 1,3 0-11,16-1 0,4-1 0,-1 0 0,-4 3 0,-2 0 0,2-1 189,2 0 0,2-2 0,-4 2 139,-10 2 0,-3 0 0,0 0-328,3-2 0,0 0 0,-1 1 113,-2 2 0,-1 2 0,0 0 215,1-2 0,-1-1 0,0 1 0,-8 2 0,-2 0 0,2 0 0,6-1 0,2 0 0,-1-1 0,-7 1 0,0 0 0,1-1 0,4 0 0,2-1 0,0 0 0,0 1 0,-1 1 0,0 0 0,-6-1 0,-1 1 0,3 0 0,17 0 0,3 1 0,0 1-328,-4 4 0,0 1 0,3 0 82,-11-3 0,3 0 0,0-1 0,-2 2 181,-7 0 1,0 1 0,-2 0 0,-3-1 226,8 0 0,-3 0 0,-2-1-162,26-1 0,-8-1 491,-33 1 1,-6 0 411,35 1 80,-43-3-320,-38 1 320,-46 4 0,-49-3-492,19 0 1,-10-2-820,-3-3 0,-7-2 0,-6-1 82,9-1 0,-4-2 0,-3-1 0,-4-1 82,17 3 0,-4-1 0,-2-1 0,-1 0 0,-1 0 0,0-1 0,-4-1 0,-2 0 0,0-1 0,0 0 0,2 0 0,1 1-33,-6-1 0,2 0 1,1 1-1,1 0 0,1 0 0,2 0 0,0 0 1,2 1-1,3 0 0,5 1-131,-13-2 0,7 1 0,0 1 0,-1 1 0,0 0 0,4 1-164,-17-2 0,7 2 869,16 3 0,3 1-377,-1 2 0,3 0 0,17-1 0,1 1 491,-3 1 1,3-1 491,-22-4 0,20-1 0,25 3 0,17-3 0,18-2 0,19-8 0,15-3 0,44-13-734,-27 16 1,8 1-578,5 0 0,9 1 0,2 1 0,14 0 0,4 2 0,3 1 82,-19 3 0,2 1 0,1 0 0,1 1 0,10 0 0,1 1 0,1 1 0,-4 0 0,-11 2 0,-2 1 0,-1 0 0,-1 0 0,-1 0 0,0-1 0,-2 1 0,-3 1-82,10 2 0,-4 1 0,-5 1-98,8 0 0,-6 1 426,-9 3 0,-6 0 983,13 4 0,-11-7 0,-32 0 0,-10-4 0,-13 0 0,-97-10-492,13-1 1,-10-2-820,6 1 0,-5-2 0,-5 0 82,8 2 0,-3 0 0,-2-1 0,1-1 195,1 0 1,1 0-1,0-1 1,-1 1 50,0 1 0,-2 0 0,1 1 0,0-1 0,1-2 0,-1 1 0,2-1 0,4 1 0,-5-1 0,3 1 0,1-1-328,-3-1 0,0 0 0,5 1 212,-10-1 1,6 2 115,5 2 0,6 1 0,-27 1 0,41 7 0,25 2 983,23 0 0,87-8-557,-23 4 0,8 0-426,4-1 0,7 1 0,1 0-117,6 0 0,1 0 1,-1 1 116,-8 1 0,-2 0 0,2 1 0,6 1 0,1-1 0,-4 2-445,14 0 0,-4 2 445,3 0 0,-2 0 0,-11-1 0,-3 0 0,-13 1 0,-2-1 0,40-1 0,-29 3 0,-26-4 983,-18 2-275,-75 8-708,-23 6 0,1-5 0,-8 1-393,-11 3 1,-4 0 392,23-7 0,-4 0 0,0-1 0,-3 0 0,-2 0 0,4-1 0,-24 2 0,3-1-319,3-2 1,6-1 318,25-2 0,4 0 0,8 2 0,4 0 0,-16-4 0,60-7 0,65-18 0,10 1 0,14-1-328,-4 4 0,7-1 0,3 0 251,-17 4 1,1 0 0,2 0 0,4 1-121,-3 2 0,3-1 1,3 1-1,-2 1 0,-1 0-49,11-2 0,-2 1 0,-1 1 0,3 1 74,-10 2 0,1 1 1,1 1-1,-1 0 0,-3 1-74,7 0 0,-3 0 0,-2 2 0,-2 0-82,15 1 0,-3 1 0,-4 1 120,-12 1 0,-2 1 0,-6-1 208,9 1 0,-7-1 491,-14 2 1,-6 0 491,9 0 0,-48 3 0,-83 13 0,-4 1-789,5-1 0,-5 0 297,10-5 1,0 0-1,1 4 1,-3 0-432,-16-1 0,-4 0-60,-2 5 0,-4 0-328,16-6 0,-4-1 0,0 0 0,1 0 0,1 0 0,1-1 318,7-1 1,0-2 0,2 0-272,1-3 0,1-2 0,2 1 281,-13 4 0,3-1 0,-6-4 0,4 1 169,16 0 0,6 1-169,-23 2 983,39-3-848,27-2 848,10-1 0,28-1-880,71 7-103,-14-1 0,14 1-246,-18-1 0,8 1 0,5 1 0,3 0 49,-1-1 0,5 1 1,2 0-1,2 0 0,1 0 33,-12 0 0,0 0 0,2 1 0,0 0 0,3 0 0,1 0 41,-12-1 0,2-1 0,2 1 0,1 1 0,0-1 0,-1 0 0,-2 0 0,-3 0-41,12 2 0,-3 0 0,-1 0 0,-2 0 0,-1 0 0,0-1-33,11 1 0,1-1 1,-3 0-1,-4 0 0,-7-1-131,12 2 0,-8 0 0,-13-3-164,-15-5 0,-14 0-492,-17 0 492,-73 5 0,-30 2 89,-2-5 0,-9 0 575,12 0 0,-9 0 0,-4 1 0,-1-2-172,-11 0 0,-3-2 0,-2 0 0,-1-2 196,17 0 1,0-2-1,-1 0 1,-2 0 0,-1-1-152,7 1 0,-2-1 0,-1 0 0,-1 0 0,1 0 1,1 0-46,-10-1 0,0-1 0,2 0 0,-1 0 0,1 0 0,2 0 0,1 0 0,0-1 0,1 1 0,1 1-11,3 1 0,-1 0 1,2 1-1,2 1 1,5-1 10,-21-1 0,7 1 0,1 0-192,5 2 0,1 2 1,7 1 191,1 3 0,6 2 491,-3 2 1,1 2-1,7-1 1,3 1-40,-35 9 531,3-2 0,38 0 0,-6-1 0,27-5 0,14-2 0,11-6 0,45 0 0,33-2-943,16-1 0,14-1-368,-31 0 0,1-1 0,8-2 82,10 0 0,9-2 0,2-1 0,-1 0 0,-5-1 0,-1-1 0,0 0 0,3-1 49,-9 1 0,3-1 1,1 1-1,-2-1 0,-4 1-49,4-1 0,-2 0 0,-4 0 0,-4 1-82,3 0 0,-6 1 0,-7 1-164,-4 2 0,-13 1 294,-16 1 198,-29 2 983,-32 14 0,-33 10-492,15-4 1,-5 1-1,-3 1 1,-3 0-1,-10 2 1,-2 1-1,3-1 1,-1-1-204,-9 0 1,-2 0-289,-1 0 0,0-1 0,10-6 0,0 0 0,-5 1 0,0-1 0,7-3 0,2-1 0,5 0 0,1 0 0,3-3 0,2 1 0,-21 6 0,18-4 0,11-2 0,20-4 611,3-3-611,9-1 0,9-2 0,58-15 0,26-3 0,2-3 0,12-1-328,-19 6 0,4 2 0,0-1 0,2-1 0,0 0 0,4 0 82,-6 2 0,4 1 0,1-1 0,-2 1-82,16-3 0,-2 0 0,2 0 82,-20 3 0,2 1 0,0-1 0,-3 1-82,14-4 0,-2 1 0,-3 0 150,-15 4 1,-2 1-1,0 0 178,-2 0 0,-1 0 0,0 1 0,25-2 0,2 1 0,-16 4 0,3 1 0,2 0-328,4-2 0,3 0 0,0 1 66,4 3 1,1 0 0,-2 0 261,-12-1 0,-1 0 0,-2 0 327,-1 2 1,-1 1 0,-6 0-325,2-1 0,-6 1 488,-7 1 1,-5 0 491,8 0-514,-33 0 514,-12 0-563,-5 0 563,-1 0 0,-2 0 0,-40 6-554,-30 7-429,5-2 0,-8 2 0,-25 3 0,-6 0-492,2 0 0,-4 0 164,13-2 0,-4 1 0,3 0 315,9-3 1,3 1 0,-1 1 12,1 1 0,0 2 0,4-1-245,-18 4 0,6 1 245,13-1 0,4 0 0,14-6 0,0 0-32,-8 0 1,-1 0 31,6-1 0,0-1 0,-4 1 0,1 0 0,1 2 0,2 1 0,-19 4 983,7-1-21,32-10-420,10-4-542,27-4 71,50-10-71,32 0 0,-18 2 0,7-1-465,10 2 1,2 2 464,-5-2 0,1 2 0,14 2 0,2 0 0,-12-1 0,0 0-328,-21 1 0,1 1 0,2 0 137,2-2 0,0 1 0,1-1 191,1-1 0,-1 1 0,1-1 0,-4 1 0,0 0 0,3 1 0,11-2 0,3-1 0,2 2-328,2 1 0,1 1 0,3 0 82,-15 0 0,2-1 0,1 1 0,-1 1 76,-3 0 1,0 1 0,-2 0 0,-3 0-57,5 0 0,-3 0 1,-4 1 225,19 1 0,-10 0 697,16 1-697,-18-2 983,-23-2-636,-16 0 636,4 0 0,-6 0 0,13 0-151,-10 0-832,-11 0 0,-15 0 0,-48 5 0,-28 6 0,12-2 0,-5 0 0,-9 2 0,-3-1 0,6-1 0,-2-2-463,-18-2 0,-3-1 463,4-2 0,-1-2 0,-11 1 0,-1-2 0,7 0 0,1-1 0,6 1 0,0-1 0,-5-3 0,0 0 0,7 1 0,2 1 0,2-2 0,3 0 0,-27 0 0,40 2 0,23 0 0,13 1 0,7 0 926,6-2-926,14-10 0,16-5 0,27-14 0,23-1 0,-16 13 0,5 1-492,8 0 0,7 1 361,-7 5 1,5 0-1,0 2 131,-6 1 0,1 1 0,-1 2 0,4-1 0,1 1 0,-6 1 0,4-1 0,-7 1 0,17 0 0,-47 2 0,-18 3 0,-4 1 0,2-2 0,1 1 983,-1 1-590,-3-1-393,-3 1 0,1 1 0,6-3 0,-1 2 0,2-1 0,-2 1 0,23 0 0,13 1 0,48 5 0,-10-1 0,-30 0 0,-2 0 0,9 1 0,-12-2 0,-34-2 0,-2-1 0,10 0 0,1 0 0,0 0 0,-11-1 0,2 1 0,4-2 0,1 2 0,1 0 0,-6 0 0,-4 0 0,-7 0 0,-1-5 0,-4-3 0,3-4 0,-4 1 0,0-2 0,-1 2 0,-2-5 0,-1 1 0,-2-3 0,-2 6 0,0-1 0,-3 4 0,3 3 0,-3-2 0,-3 2 0,-6-2 0,-12-2 0,2 2 0,-7 1 0,8 1 0,7 4 0,5 0 0,3 1 0,3 0 0,-5 1 0,0 0 0,-4 0 0,-4 0 0,-9 0 0,-6 2 0,-8 0 0,3 0 0,-1 2 0,3-2 0,-1 0 0,9 0 0,4-2 0,5 0 0,0 0 0,-3 0 0,-16 0 0,4 0 0,-22 0 0,1-2 0,-4 1 0,2-3 0,15 4 0,2-4 0,5 3 0,0 0 0,4 1 0,3-2 0,8 2 0,-4-2 0,4 3 0,-6 1 0,-1 0 0,-4 2 0,-3-2 0,-1 3 0,-3 1 0,-5 1 0,4-2 0,-3 0 0,-2-1 0,0 0 0,-9-2 0,3 2 0,-14-4 0,1 2 0,-3-4 0,6 2 0,0-4 0,10 3 0,-19-1 0,9 2 0,-16-5 0,3 2 0,11-4 0,2 3 0,18-1 0,-1 3 0,10 0 0,1 2 0,-2-2 0,-2 2 0,-10-2 0,1 2 0,3-2 0,1 2 0,7-2 0,-5 2 0,3-1 0,1 0 0,1-1 0,12 2 0,4 0 0,17-1 0,42-10 0,3-1 0,42-6 0,-9 2 0,7 6 0,-6 2 0,20 1 0,4 6 0,-36 0 0,3-1 0,3 2 0,0 0 0,-8 0 0,0 0 0,8 0 0,0 0 0,-10 0 0,-2 0 0,9 1 0,1 1 0,-2 0 0,-1-1 0,-12 1 0,0 0 0,6-1 0,-2 0 0,28 2 0,6-3 0,-16 2 0,-17-2 0,-4 0 0,-7 0 0,2 0 0,-2 0 0,-4 0 0,-7 0 0,-3-1 0,-1 0 0,-3 0 0,4 1 0,-1 0 0,-1 0 0,0 0 0,-4 0 0,1 0 0,-5 0 0,4 0 0,-4 0 0,2 0 0,-4 0 0,-5 0 0,-99 2 0,28-2 0,-5 0-492,-31 1 0,-8 0 342,28-1 1,-2 0 0,2 0 149,-22-1 0,0-1 0,20 1 0,-3-1 0,1 1 0,9-2 0,1 1 0,2-1 0,-27-2 0,2 0-299,2 3 1,4 0 298,20-1 0,2 1 0,-4 1 0,2 2 0,11-1 0,3 0 0,-36 0 0,11 0 0,6 0 983,0 0-579,-4 0 238,18 0-642,-1 0 0,25 0 0,-6 0 0,10 0 0,-6 0 0,-3 0 0,-3 0 0,-12 0 0,0 0 0,1 0 0,-2 0 0,9-2 0,-3 1 0,4-1 0,11 2 0,7 0 0,14-1 0,2 1 0,-1-2 0,-1 2 0,1 0 0,-1 0 0,33-6 0,-4 3 0,24-6 0,-17 6 0,-4 0 0,-4 0 0,5 1 0,5-1 0,9 2 0,11-2 0,7 2 0,0-3 0,5 4 0,-6-4 0,4 3 0,-1-1 0,4 2 0,8 0 0,8 0 0,0 0 0,3 0 0,-18 0 0,8 0 0,-7 0 0,10-2 0,-1 2 0,-3-5 0,18 2 0,1 1 0,7-3 0,-13 4 0,-27-1 0,-9 0 0,-19 2 0,-2-2 0,-7 2 0,-4 0 0,9 0 0,11 0 0,16 0 0,8 0 0,1 2 0,-7-2 0,-9 2 0,-6-2 0,-3 0 0,3 2 0,-2-2 0,6 4 0,-6-4 0,-11 2 0,-9-2 0,-11 0 0,-3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16.97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660 707 24575,'93'2'0,"0"1"0,1-1 0,-1 0 0,0 1 0,0-1 0,1 0 0,-13-1 0,-11-2 0,1 1 0,11 0 0,-4 1 0,13 1 0,8 1 0,3 0 0,-2 0 0,-6-1 0,-13 0 0,-16 0 0,32-3 0,-49 4 0,-74 8 0,-17 3 0,-36 2 0,25-8 0,-4-2 0,-7 1 0,-4-2-492,-17 1 0,-2-2 191,-4 0 0,-2-1 301,-2 1 0,-1-1 0,-2-1 0,3 0-333,16 1 1,3 0 332,-2-3 0,3 1 0,17 2 0,3 1 0,-3-2 0,3 0 0,-26 7 0,21-6 0,13 5 983,19-6-437,5 3 176,7-3-722,7 0 0,1-1 0,1 2 0,0-1 0,46-6 0,16-1 0,20-4 0,12-1-328,-17 5 0,4 2 0,4-1 0,16 0 0,6 0 0,1 1 82,-18 1 0,1 1 0,0 0 0,-3 1 214,13 0 0,-4 0 0,-1 0 32,-1 0 0,-1 0 0,-6 0-188,5 0 0,-6 0 188,-7 1 0,-6 0 0,23 0 0,-33 1 0,-18-2 0,0-4 983,-1 3 0,0-4 0,-13 5-508,-8-2-475,-9 2 0,1 0 0,1 0 0,-42 22 0,-19-4 0,1 0 0,-6 0 0,-5-3 0,-2-1 0,2-3 0,-1 0-444,-12 2 1,-4-1 443,1-1 0,-2-2 0,-11-1 0,-3-1 0,-4 1 0,0 0 0,11-3 0,0-2 0,-7 1 0,3-1 0,17 0 0,2 0 0,-10-3 0,2 0 0,10 3 0,2 0-113,6-3 0,1 1 113,-5 0 0,0 0 0,10-1 0,2 0 0,-3 0 0,1 0 0,-27 0 0,16 0 0,31 0 877,6 0-877,20 0 236,67 7-236,17 0 0,-12-2 0,6 1 0,11-3 0,2 0-492,-1-2 0,1 0 408,14-1 1,1 0 83,-8 0 0,-4 0-161,-14-1 0,-3 0 161,-1-1 0,-1-2 0,-6-2 0,0 0 0,6-2 0,3 0 0,6 1 0,2 0 0,4 0 0,0-1 0,-6 3 0,-1 0 0,8-2 0,-1-2 0,-13 2 0,-1-2 0,2-1 0,0-1-492,-3 2 0,-4-1-492,34-9 0,-17 8 0,-33 2 0,-11 3 365,-11-1 847,-9 0-228,-2-1 983,-4-2 0,2 0 0,-4-1 0,0-1 0,-1-2 0,-1-4-97,1-7-886,1-9 0,1 1 0,1-7 0,-2 6 0,-1-5 0,-3 0 0,2 2 0,-4-6 0,2 3 0,-2-7 0,0 5 0,0 7 0,0 3 0,-2 6 0,-1-1 0,-1 6 0,-2 5 0,2 6 0,-2 3 0,-1 1 0,-2 0 0,-1 3 0,-7-1 0,-6 2 0,-11-4 0,-8 0 0,2 0 0,-6 0 0,9 4 0,-4 0 0,2 2 0,0 2 0,-5-2 0,-1 5 0,-9-2 0,-4 6 0,8-3 0,-1 1 0,12 0 0,3-1 0,0 0 0,-3 1 0,2-1 0,-7 2 0,2-2 0,-2 2 0,-3-2 0,5 0 0,-7 2 0,8 0 0,-2 0 0,4 2 0,2-1 0,-4 3 0,-4 0 0,-17 8 0,-16-2 0,3 6 0,-11-1 0,16-1 0,4-3 0,-1-1 0,15-3 0,-22 4 0,3 0 0,-6-1 0,13-2 0,20-6 0,18-2 0,8 0 0,6-3 0,3 0 0,34-3 0,9-1 0,54 4 0,10 2 0,-36-3 0,2 1 0,3 0 0,-2-1 0,-11-2 0,-3-1 0,42 2 0,-38-3 0,-11 0 0,-19 0 0,-13 4 0,-20 10 0,-13 8 0,-20 20 0,-26 19 0,24-24 0,-1 0 0,3 0 0,0 0 0,-35 25 0,35-23 0,7-9 0,17-13 0,-2-1 0,10-7 0,2-1 0,15-38 0,5 7 0,11-28 0,6 10 0,11-8 0,25-18 0,-25 30 0,2 2 0,4 1 0,2 3 0,5 1 0,-1 5 0,22-3 0,-3 6 0,-37 13 0,-10 5 0,-7 1 0,-4 1 0,8-2 0,3 1 0,2-2 0,-6 3 0,-10 11 0,-10 6 0,-5 14 0,-8 9 0,-11 19 0,-13 13 0,5-19 0,-4 3 0,-4 6 0,-3 1-375,-7 9 0,0 0 375,3-4 0,2-3 0,9-15 0,4-5 0,-6 7 0,24-32 0,14-16 0,29-20 0,-2-3 0,38-30 0,2-8 0,-25 21 0,1-2 0,3-7 0,1-1 0,-2 1 0,-2-1 0,-7 5 0,-1 0 375,-1 2 0,-2 2-375,20-21 0,7 2 0,15 0 0,5 9 0,-23 20 0,7 2-492,18-2 0,7 4 355,-19 6 1,4 1 0,1 1 136,4 1 0,1 1 0,3 1-328,13 1 0,3 2 0,0 2 0,-3 3 0,-1 3 0,1 0 0,0 0 0,1 2 0,-3 0 0,-12 2 0,-2 0 0,-3 1 196,19 1 0,-8 1-6,-27-2 1,-2-1 137,11 1 0,0-1 0,-9-1 0,-2 0 491,4 0 1,-3 0-409,34 0 900,-39 0 0,-30 0 0,-29 0 0,-45 0-492,-38 0-491,16-2 0,-9 1-328,15 0 0,-4 1 0,0 0 222,-2-1 1,0-1 0,-2 2 105,-9-1 0,-1 1 0,2 1 0,9-1 0,2 1 0,0 1 0,2 1 0,1 1 0,0 2 0,-22 4 0,2 3-492,10 0 0,0 2 442,-17 4 1,-2 0 49,-1-3 0,-3 1-328,25-5 0,-2-1 0,-1 1 111,2-1 1,0-1 0,1 0 216,-25 3 0,2-1-435,0-1 1,3 0 434,13-1 0,2 0 0,0-1 0,2 1 491,4 0 1,2-1-450,12 0 1,1 0-43,-12 0 0,1 0 0,7 0 0,1 0 0,-6 2 0,-1-1 0,-2 1 0,2 1 0,12 0 0,0 1 0,-9 1 0,0 2 0,7 2 0,2 0 0,-3-2 0,2 1 983,-36 15-971,32-15 971,22-3-211,19-9 211,2-2-879,5 0 255,0 0-359,-1-1 0,5 0 0,43-8 0,35-2 0,4 1 0,10 0-492,7 3 0,6 0 204,-16 1 1,5-1 0,0 1 287,-4 0 0,0 1 0,-1-1 0,-5-1 0,-2-1 0,-2 0 0,17-4 0,-9-1 0,14-4 0,-39-1 0,-22 8 0,-13-3 0,-2 1 983,-6 0-120,2-3-863,-6 4 0,1-2 0,-5 3 0,-18-5 0,-13 0 0,-27-3 0,-13 2 0,19 5 0,-2 1 0,-3-1 0,-2-1 0,-12-2 0,-3 0 0,3 2 0,1-1 0,5 1 0,3 0-492,7 1 0,5 2-492,-12-1 0,26 2 0,24 2 0,56-14 0,43-1 544,-19 3 0,3 0 272,-4 4 0,0 1 168,8-2 0,-2 1 0,-15 3 0,0 1 0,10-4 0,0 1 0,-5 3 0,-2 1 491,-9 0 1,-2 0 491,33 0 0,-21 2 0,-19 4 0,-8-2 0,-16 0 0,-8 2-744,-4-3-239,-56 14 0,7-3 0,-11 5 0,-8 3 0,4-3 0,-2 1-363,-13 9 1,-2 1 362,-7 2 0,2-1 0,10 0 0,4-2 0,4-2 0,4-3 0,-14 6 0,11-7 0,21 0 0,8-5 0,8 0 725,8-7-725,2 1 0,5-1 0,27 2 0,14 0 0,34 1 0,-20-4 0,4 0 0,9-1 0,2-1 0,3 1 0,2 0-492,16 1 0,2-1 363,-11 1 0,0-1 129,5-1 0,-1-1 0,-8 0 0,-5-1 0,25-3 0,-21-3 0,-29 0 0,-7 0 0,-11 0 983,-25 5-724,-22-1-259,-44-3 0,13 1 0,-5-2 0,-17-3 0,-8-3-328,5 1 0,-6-2 0,-2 0 0,-2 0 0,-1-2 0,0 0 103,-4-2 0,-1-2 1,4 1 60,16 4 0,3 1 0,6 0 164,1-3 0,10 1 0,-9 2 0,42 7 0,9 3 0,3 0 983,4 1 0,-4-2 0,8-8-798,1-7-185,15-14 0,12-4 0,8-3 0,13-11 0,2 1 0,9-10 0,-6 3 0,-14 14 0,-12 6 0,-17 17 0,-2 3 0,-6 9 0,-1 1 0,0-7 0,-4 2 0,3-1 0,-3 7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22.1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1221 589 24575,'-29'-1'0,"-5"1"0,6-3 0,-6 2 0,6-1 0,9 2 0,10 0 0,4 0 0,-8 7 0,3 3 0,-11 16 0,4 6 0,0 12 0,2 2 0,4-1 0,1 4 0,4-9 0,0 4 0,3-5 0,2-7 0,1 5 0,0-8 0,0-3 0,0-8 0,14-68 0,2-10 0,1-3 0,1-6 0,-4 7 0,0-1-263,1-9 1,-2-1 262,-4 1 0,-2 2 0,-2 9 0,-1 2 0,-2 5 0,-1 4 0,-1-11 0,0 23 0,0 20 0,0 23 0,0 25 525,0 35-525,0-10 0,0 7 0,-1 15 0,2 5-492,1 6 0,2 4 327,0-21 0,1 1 1,1-3 164,4 16 0,1-3-16,-1-5 1,0-5 15,5 27 0,-9-46 0,-4-11 0,1-24 0,-3-8 983,4-48-491,-1-26-492,-1-35 0,1 28 0,0-2-407,-2 7 0,-1-2 407,1-21 0,1-3 0,-2 5 0,0 2 0,0 7 0,0 2 0,-2 1 0,-1 4 0,-5-20 0,0 28 0,1 37 0,-1 34 0,-4 17 0,-11 33 0,-7 33 0,10-25 0,0 5-154,-2 18 0,1 2 154,2-3 0,2 0 0,3 10 0,3-4 0,5-21 0,2-5 0,2-6 0,1-6 0,1 18 0,0-39 0,0-18 0,1-18 0,20-47 983,6-21-897,-4 11 1,2-4-87,-3 6 0,0-1 0,4-11 0,1 0-359,-3 6 1,1 0 358,7-14 0,2-1 0,1 5 0,-1 2 0,-5 10 0,0 2 0,-1 5 0,-2 6 0,2-12 0,-8 19 0,-10 22 0,-10 31 0,-6 18 717,-5 40-717,2-20 0,-1 5 0,-2 18 0,0 4-492,1 10 0,1 4 372,2-25 0,1 1 0,1-1 120,-1 17 0,0-2-44,1-2 1,-1-6 43,-4 20 0,3-32 0,3-34 0,1-32 0,-2-15 983,-8-19-628,0 3-262,-5 3-93,10 12 0,0 6 0,1 2 0,-5 3 0,-10-2 0,-11 0 0,0 3 0,-9-2 0,18 6 0,5 1 0,14 0 0,50-15 0,37-8 0,-9 4 0,11-2-328,-9 6 0,7-1 0,-1 2 0,-3 0 0,-1 2 0,5-1 261,-6 1 1,4 0 0,0-1 0,-3 2 66,7-3 0,-4 2 0,1-2 0,3-1 0,1-1 0,-5 0-202,15-3 0,-8 1 202,-22 3 0,-6 1 0,19-6 0,-41 9 0,-17 7 0,-13 4 983,-45 3 0,-29 0-875,0-1 1,-11-1-437,9-1 0,-5-2 0,-5 0 82,7 0 0,-4 0 0,-3-2 0,-4 0 49,-4-3 0,-6 0 1,-3-2-1,1 0 0,3 1 0,10 1 0,2 0 1,1-1-1,-1 1 0,0-1 0,-6-2 0,-3 0 1,0 0-1,5 1 0,6 0-131,-10 0 0,8 0 0,4 1-164,-16-1 0,11 2 140,-14 4 352,40 2 983,31 4 0,13-1 0,6 1 0,-13-16 0,-4-5 0,-18-21 0,-7-16-170,-5-6-813,7 2 0,12 16 0,18 21 0,10 13 0,5 6 0,12-6 0,-2 6 0,5-4 0,-6 8 0,-5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29.7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2651 849 24575,'58'2'0,"-8"-2"0,-18 2 0,-10-2 0,-11 0 0,-1-1 0,-1 0 0,-50-16 0,-32 2 0,13 2 0,-7-1-492,-25 1 0,-7 2 194,24 5 0,-1 2 1,-4-1-31,-16-1 0,-3 1 0,-2 0 82,21 3 0,-1 1 0,0 0 0,1 0 11,-17-1 1,2 0 0,0 2-94,4 3 0,1 2 0,3 1 142,13 0 0,3 1 1,0 3 185,1 3 0,1 2 0,2 1-224,-23 9 0,4 2 224,15-3 0,6 3 491,10-2 1,6 3-67,-19 19 558,19 0 0,18-6 0,17-10 0,9-1 0,4 4-769,1 5-214,6-2 0,5-2 0,17-7 0,19-2 0,26-3 0,-11-14 0,8-2-492,23 2 0,6-2 226,-26-4 1,2-2 0,5 0 19,-1-2 0,4 0 0,3-1 0,3 0 49,-9-1 0,3 1 1,2-1-1,1 0 0,1-1 0,9-1 0,1-1 1,2-1-1,0 1 0,-1-1 0,2 1 0,1 0 1,-1 0-1,-2 0 0,-4-2-49,4 0 0,-3-2 0,-4 0 0,-3-1-82,13-2 0,-6-1 0,-7-1-164,2-4 0,-8 0 155,-9 2 0,-7 2 337,18-6 983,-39 9 0,-20 5 0,-21 4 0,-39-14 0,-40-11-492,28 8 1,-3-2-1,-24-7 1,-4-1-100,-6-2 0,-3 1-392,18 7 0,-2-1 0,0 2 0,0 0 0,1 1 0,2 2 0,-20-5 0,3 3-288,5 2 0,2 4 288,15 6 0,0 2 0,-8-1 0,1 2 0,13 3 0,3 2 0,-43-1 0,38 5 0,15-2 983,24 3-341,14-4-14,36-5-628,24-6 0,1 1 0,9 1 0,13-2 0,6 1-328,-15 4 0,3 1 0,0 1 70,3-1 0,0 1 0,-3 1 258,22 2 0,-6 0 0,-11 0 0,-8 1 0,18 1 0,-22 0 0,-23 0 0,-17 0 0,-10-2 983,-3 2-208,-44 8-775,2 4 0,-54 16 0,4 6 0,29-13 0,-1 3 0,-5 5 0,1 2 0,7-3 0,0 2 0,-9 13 0,4 4-314,11-3 0,3 3 314,-8 17 0,2 2-492,11-5 0,3-2 0,4-5 0,4-2-492,-6 36 0,15-36 0,8-3 0,6-13 732,0-12 252,2 10 983,0 1 0,0 10 0,4 12 0,5-2 0,0-5 0,8-7-97,-4-16-886,2-7 0,0-8 0,0-5 0,4-6 0,11-5 0,12-12 0,20-17 0,2-9 0,12-23 0,-15-1 0,-5-15 0,-18-3 0,-15 2 0,-17 33 0,-3-2 0,-2 2 0,-2-2 0,-1-9 0,-2-1 0,-3-3 0,-1 1 0,-1 4 0,-3 0 0,-5-11 0,-4 0-281,1 4 0,-1 0 281,-5-5 0,0 0 0,4 3 0,0 2 0,1 12 0,2 4 0,-3-25 0,5 25 0,11 19 0,1 9 0,3 4 0,-1 9 562,-15 51-562,-4 9 0,2 3 0,-1 6 0,2-7 0,1 1-409,-3 17 0,1 5 409,1 1 0,1 4-492,0 12 0,1 4 297,3 2 1,2 0 194,2-11 0,2-1-319,3-2 0,3-3 319,0-12 0,1-2 0,2-6 0,0-1 0,-1-7 0,1-4 734,3 18-734,-4-25 983,3-19-586,4-32 318,8-14-715,17-57 0,-12 24 0,2-7-492,7-18 0,0-7 388,-10 24 0,0-3 1,-1 2 103,9-25 0,-1 0 0,-1-7 0,-1 1 0,-5 16 0,-1 2 0,-1-5 0,-3 0-117,-2 9 0,-2 3 117,-6 10 0,-1 2 0,1 2 0,-1 3 0,-2-36 0,3 8 0,-3 17 983,1 24-687,-2 20-46,-3 20-250,-5 47 0,-4 23 0,5-6 0,1 8-492,-2 14 0,0 3 349,4 3 1,0 5-186,-1-14 0,0 3 0,0 2 0,2 1 0,2 1 0,0 3 191,-1-16 0,-1 1 0,1 1 0,1 1 137,1 3 0,1 3 0,0-2 0,1-4 0,0 9 0,0-4 0,1-1-204,0-5 1,1 0 0,0-8 203,1-5 0,0-8 0,2 28 0,-4-47 983,-1-24-904,-1-12 904,5-25 0,3-20-365,12-50-618,-6 28 0,2-5-433,4-19 1,1-3 432,2 2 0,1-1 0,-8 17 0,-1-2 0,1 2 0,7-21 0,1 2 0,0-6 0,0 2-161,-2 14 0,1 7 161,-4 20 0,0 5 0,9-20 0,-11 38 0,-7 20 0,-5 5 983,5 7-380,9-2-253,28 7-350,17 1 0,-10-2 0,5 3-492,13 3 0,4 3 400,17 1 1,4 2 91,-31-4 0,0 1 0,-2-1 0,17 5 0,-2-2 0,-3-3 0,-6-2 0,5-1 0,-8-4 0,-44-5 0,-17 1 0,-5 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35.6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2:20:38.84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3195 14 24575,'-35'0'0,"7"-1"0,5 0 0,7 0 0,1 1 0,4 0 0,-2 0 0,3 0 0,-3 0 0,1 0 0,1 0 0,2 0 0,-1 0 0,-2 0 0,-1 0 0,-10 0 0,3-2 0,-8 2 0,4-1 0,-1-1 0,-3 2 0,-4-4 0,-7 4 0,-3-2 0,0 2 0,6 0 0,-4 0 0,0 0 0,-15 2 0,-3 1 0,-4-1 0,-9 5 0,1-4 0,-22 7 0,40-7 0,0 0 0,-38 5 0,-10-5 0,37 1 0,-2-4 0,9 4 0,5-2 0,-16 3 0,-7-3 0,24 1 0,-3-1 0,-6 0 0,0-1 0,4 1 0,0 0 0,-5-1 0,2 1 0,-28-2 0,10 0 0,20 0 0,18 0 0,6 1 0,-3 1 0,0 0 0,-6 3 0,-3 0 0,-7 3 0,-14 2 0,-2 1 0,-12 2 0,5-1 0,13-1 0,2-2 0,19-1 0,1-2 0,16-2 0,8-3 0,13-1 0,53-12 0,19-2 0,-7 2 0,5 0 0,2 1 0,3 1-384,8 2 1,2 2 383,-8 0 0,1 2 0,6 2 0,-2 1 0,-15 1 0,-2 0 0,-3 0 0,-3 0 0,41 0-984,-25 2 0,-16-1 0,-17 2 0,-24-3 0,-8 3 0,-42 4 871,17-1 113,-35 3 983,20-4 0,-16-1 0,0-2 0,-16 2 0,16-3 0,-6 1-97,26-2-886,8 0 0,13 0 0,6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10:04.2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435 0 24575,'10'71'0,"1"0"0,-2-8 0,-2-13 0,-5-34 0,-2-4 0,2 1 0,-1 2 0,0-2 0,1 2 0,-1 0 0,0 0 0,0 3 0,1-1 0,-2 1 0,2 1 0,-2-1 0,0 1 0,0-1 0,0 3 0,0-2 0,0 2 0,0-3 0,0 1 0,0-1 0,0 1 0,0-1 0,0 1 0,0 1 0,0-2 0,0-1 0,0-3 0,0-2 0,0 4 0,0-3 0,0 7 0,0-2 0,0 2 0,0-3 0,-2 3 0,2 0 0,-2 3 0,2-2 0,0 0 0,0 0 0,-2 0 0,2 8 0,-2-1 0,2 5 0,0-10 0,-2 3 0,2-11 0,-2 8 0,0-6 0,0 2 0,0-3 0,-1 1 0,0 2 0,1-2 0,-1 6 0,2-4 0,-1 1 0,1 0 0,-1-3 0,-1 1 0,0-1 0,3 3 0,-4-4 0,4 6 0,-4-2 0,4 3 0,-4 0 0,4-2 0,-4-2 0,2-2 0,0-2 0,-1 1 0,2 3 0,-2 0 0,1 4 0,-1-2 0,0 8 0,0-1 0,-1 2 0,-1-4 0,1-4 0,0 3 0,0-5 0,0 6 0,0-5 0,0-1 0,-1 2 0,-2 0 0,1 2 0,0 1 0,2-5 0,0-5 0,0 1 0,2-2 0,-1-1 0,2-1 0,-2 3 0,1-3 0,-4 8 0,2-5 0,-4 8 0,4-4 0,-1 2 0,1-4 0,0 3 0,0-1 0,0 2 0,0 2 0,0-5 0,0 2 0,0-3 0,0-1 0,1 3 0,-1-4 0,2 1 0,-2-1 0,2 2 0,-2-1 0,0 1 0,0 1 0,1-2 0,-1 0 0,0-1 0,0 1 0,0 1 0,0 2 0,1-2 0,-1-1 0,0 3 0,0-2 0,0 4 0,-2-5 0,2 3 0,-1-3 0,-1 3 0,2-1 0,-2-1 0,3 1 0,-1-4 0,0 0 0,2-4 0,-2-1 0,4 0 0,-4-1 0,2 1 0,-2-2 0,2 1 0,1-1 0,-1-1 0,2-1 0,-4-1 0,4 0 0,-2-1 0,2-2 0,-2-14 0,-1-8 0,1-7 0,-2 1 0,2 6 0,-2 2 0,2 2 0,-2-3 0,2 4 0,-2-3 0,1 6 0,-3 0 0,3 2 0,-2 1 0,3-1 0,-2 3 0,-1-3 0,-3-1 0,-1-2 0,-3-4 0,1 2 0,0 0 0,3 4 0,1 3 0,3 5 0,5 4 0,2 2 0,4 5 0,-3-4 0,-1 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10:11.5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0 237 24575,'2'-14'0,"0"3"0,-2-7 0,0 8 0,2-1 0,-2 3 0,2 2 0,-2-1 0,0 3 0,1-2 0,0 1 0,2 1 0,-3-4 0,4 3 0,-1-3 0,0 2 0,2 1 0,-3 2 0,1 0 0,3 1 0,-2-2 0,5 0 0,-2-1 0,4-1 0,2 0 0,0 0 0,1 3 0,2-1 0,-3 0 0,2 2 0,-2-2 0,-2 4 0,-3-4 0,0 4 0,-2-3 0,3 0 0,1 1 0,1-1 0,-2 1 0,0 0 0,-3-2 0,1 4 0,-1-2 0,4 0 0,-1 0 0,6 0 0,-4-1 0,0 2 0,-1-1 0,-6 2 0,8 0 0,-2-1 0,5 0 0,0-2 0,-2 2 0,-3 0 0,-3 1 0,-4 0 0,1 0 0,-2 0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7:19:15.1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7459 3462 24575,'8'-12'0,"-2"0"0,2-7 0,0 2 0,0-1 0,0-1 0,-2 4 0,0 0 0,-1 4 0,-1 0 0,0-1 0,-2 1 0,1-2 0,-2 0 0,3-4 0,-1 0 0,2-3 0,-1-2 0,0-4 0,-2 4 0,4-2 0,-4 5 0,2 2 0,1-3 0,-4 4 0,4-4 0,-3 3 0,1-2 0,1 2 0,-2-1 0,2 2 0,-2 0 0,1 1 0,1 0 0,0-2 0,-1 2 0,-1-3 0,2 1 0,0-4 0,-2 2 0,5-4 0,-5 2 0,4-6 0,-2 5 0,0-2 0,0 6 0,-1-1 0,1-2 0,2-3 0,-1-6 0,1-7 0,-1 2 0,0-10 0,1 3 0,3-15 0,-1 2 0,-1-6 0,-4 3 0,-1 7 0,1-5 0,-3 5 0,3-7 0,-3 1 0,0-1 0,0 4 0,0 3 0,-2 4 0,1 0 0,-3 6 0,-1-5 0,-1 5 0,-1 0 0,1 7 0,-1-1 0,-2 4 0,0-9 0,0 2 0,-3-2 0,-2 0 0,-1 2 0,-3 0 0,-1 1 0,-1 3 0,-6-2 0,1 0 0,-3 4 0,1 1 0,4 9 0,2 4 0,2 2 0,-4 0 0,0-1 0,-6-5 0,-1 0 0,0-1 0,-2 1 0,-3 3 0,2-4 0,-4 6 0,6-1 0,4 6 0,6 3 0,2 0 0,8 5 0,-5-4 0,0 3 0,-5-5 0,0 2 0,0-1 0,-2 1 0,4-1 0,-2 0 0,4 2 0,0 1 0,1 1 0,2 1 0,-2 0 0,1 0 0,-4 0 0,-8-2 0,-1-5 0,-9 4 0,6-3 0,-2 4 0,3 0 0,3 2 0,-3-1 0,8 2 0,-2-2 0,7 2 0,-3-1 0,0-2 0,-6 1 0,2 0 0,0 0 0,3 2 0,5-1 0,2 2 0,1-2 0,-7 2 0,-1-2 0,-11-1 0,1 1 0,-9-1 0,-7 0 0,-4-2 0,-7-2 0,1 1 0,-1 1 0,4 1 0,6 1 0,-4 0 0,4-2 0,-7 1 0,2-2 0,8 3 0,-1 0 0,8 0 0,-2 1 0,3 1 0,0-1 0,0 1 0,3-1 0,-2 1 0,2-1 0,-3 1 0,0 1 0,0-3 0,-6 3 0,4-3 0,-4 2 0,6-1 0,6 3 0,-4-1 0,4 2 0,-13 0 0,6-2 0,-5 2 0,-3-3 0,3 3 0,-13 0 0,5-2 0,-3 1 0,-3-1 0,9 2 0,-2 0 0,12 0 0,-1 0 0,5 0 0,-3 2 0,0-1 0,-3 1 0,-4-2 0,2 0 0,-7 0 0,4 0 0,-2 0 0,-3 0 0,8 2 0,2-2 0,12 2 0,-1-2 0,4 0 0,-8 2 0,-1-1 0,-6 3 0,-1-4 0,3 3 0,2-3 0,9 0 0,0 0 0,6 0 0,-2 0 0,2 0 0,-2 0 0,-1 0 0,-2 0 0,-1 0 0,-4 0 0,-2 0 0,-4 0 0,-1 0 0,-2 0 0,3 0 0,6 1 0,4 0 0,4 0 0,-1-1 0,0 0 0,-3-1 0,1 0 0,2-1 0,1 2 0,0 0 0,6 0 0,-4 0 0,4 0 0,1 0 0,-1 0 0,0 0 0,-7 0 0,2 0 0,-7 0 0,7 0 0,-4 0 0,4 0 0,4 0 0,2 0 0,3 0 0,1 0 0,-1 0 0,2 0 0,-2 0 0,0 0 0,-4 0 0,0 0 0,0 2 0,-3-2 0,-3 2 0,-1-2 0,-2 0 0,2 0 0,3 2 0,-2-2 0,4 2 0,-2-1 0,2 0 0,1 1 0,1-1 0,0 0 0,2 0 0,0-1 0,-1 2 0,-1-2 0,0 2 0,-4-2 0,5 0 0,-6 2 0,2-2 0,-9 2 0,1-2 0,-2 0 0,-3 0 0,8 0 0,-7 0 0,8 0 0,-3 0 0,1 0 0,-1 0 0,-7 0 0,0 0 0,5 0 0,-2 0 0,11 0 0,-6 0 0,7 1 0,-2 0 0,0 1 0,3-2 0,-2 0 0,5 0 0,-2 1 0,4 0 0,0 0 0,3-1 0,1 0 0,2 0 0,-3 0 0,1 0 0,-3 0 0,3 0 0,-2 0 0,1 2 0,-2-2 0,0 2 0,-3-2 0,0 0 0,-2 0 0,0 2 0,1-2 0,2 2 0,2-2 0,2 0 0,1 1 0,-1 0 0,3 0 0,-4-1 0,1 0 0,0 0 0,0 2 0,0-2 0,-3 2 0,0 0 0,-1-2 0,0 2 0,4-1 0,-1 0 0,4 0 0,-3-1 0,1 0 0,-4 0 0,0 0 0,-1 0 0,1 0 0,2 2 0,-2-2 0,0 2 0,-4-2 0,2 0 0,-2 2 0,1-2 0,0 2 0,0-1 0,1 0 0,3 1 0,0-2 0,4 0 0,-3 0 0,1 0 0,-3 0 0,0 0 0,0 0 0,-2 0 0,3 0 0,1 0 0,-1 0 0,2 1 0,-5 0 0,2 0 0,-1-1 0,2 0 0,2 0 0,-1 0 0,3 0 0,-1 0 0,3 0 0,-1 0 0,3 0 0,-3 2 0,1-2 0,-4 2 0,2-2 0,-1 0 0,0 0 0,-1 2 0,1-2 0,0 2 0,1-1 0,-1 0 0,1 0 0,0-1 0,1 2 0,3-2 0,-2 2 0,1-2 0,-1 0 0,-3 2 0,1-2 0,-1 3 0,0-2 0,-1 2 0,0-3 0,-1 4 0,5-4 0,-3 2 0,3-2 0,1 0 0,-3 1 0,4 0 0,-1 1 0,-4-1 0,2 1 0,-5 2 0,4 0 0,0-2 0,-1 1 0,1-1 0,-5 0 0,3 1 0,0-2 0,4 0 0,2-6 0,4 1 0,2-9 0,2 2 0,-1-3 0,1 1 0,0 2 0,-1 0 0,1 0 0,1-1 0,1-2 0,2 0 0,-1-2 0,2 1 0,-1 0 0,-1 0 0,2 0 0,-3 0 0,5 0 0,-2 2 0,1 1 0,-1 3 0,-3 2 0,1-1 0,-2 2 0,3-1 0,-3 1 0,2 0 0,-2 1 0,2 1 0,-3 0 0,4 0 0,-3-1 0,2 0 0,-3 2 0,-1 1 0,1 0 0,1 0 0,1-2 0,3 0 0,-1-1 0,4 1 0,-2-2 0,5 2 0,-1-1 0,3 0 0,-2-2 0,0 5 0,-4-3 0,-3 3 0,-1-1 0,-5 2 0,-1 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7:19:17.3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24575,'9'13'0,"2"0"0,2 0 0,0 2 0,2-4 0,-4 0 0,-1-3 0,-2-5 0,-5 1 0,2-4 0,-5 3 0,4 0 0,-1 0 0,3 1 0,1 1 0,1 1 0,-1 1 0,1-1 0,-1 1 0,0-1 0,-1 0 0,0-1 0,-1-1 0,1-1 0,-1 1 0,2 0 0,-1 0 0,2 1 0,-1-1 0,2 3 0,0-3 0,3 5 0,0-3 0,0 1 0,2-1 0,-6-3 0,3-1 0,-4 2 0,3-2 0,6 3 0,0 1 0,7 2 0,-2-1 0,0-1 0,-2 0 0,-4-3 0,-3 1 0,1-2 0,-1 1 0,0 0 0,-2-1 0,-3-1 0,-1 1 0,-3-2 0,1 2 0,0-2 0,-1 0 0,1 0 0,-2 0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13:29:26.719"/>
    </inkml:context>
    <inkml:brush xml:id="br0">
      <inkml:brushProperty name="width" value="0.35" units="cm"/>
      <inkml:brushProperty name="height" value="0.35" units="cm"/>
      <inkml:brushProperty name="color" value="#F3FFFF"/>
    </inkml:brush>
  </inkml:definitions>
  <inkml:trace contextRef="#ctx0" brushRef="#br0">3457 537 24575,'-93'-7'0,"-1"1"0,14 1 0,-2-2 0,2 1 0,-5 0 0,-1 0-328,0-2 0,0 0 0,-4 0 82,14 1 0,-2 1 0,-3-1 0,-2 0 49,2 2 0,-4-1 1,-1 1-1,1 0 0,7 0-131,-19-1 0,7 1 0,-5 0 131,16 3 0,-5 0 1,-2 0-1,4 1 0,9 0-6,1 0 0,9 2 1,-6-1-21,-6 0 0,-7 1 0,1 0 0,7 0 223,-22 1 0,3 1 274,15-2 0,-1 0 1,8 1-275,9 1 0,5 0 0,0-3 0,10 0 0,28 2 0,62-13 0,35-6 0,-14 7 0,7 0 0,4-2-231,3-1 0,4-2 0,5 0 1,1 0 230,-7 3 0,3-1 0,2 1 0,1 1 0,0 0-197,3 1 0,1 1 1,1 1-1,0 0 0,1 0 0,3 0 0,1 0 1,0 1-1,1 0 0,1 1 169,-15 2 0,2 2 1,0 0-1,0 0 1,-1 1-1,-2-1 28,8-1 0,-1 1 0,-1 0 0,0 0 0,-1 0-197,-2 1 0,0-1 1,-1 1-1,-1 0 0,-1 0-15,11-2 0,-2 1 1,-1-1-1,-2 0-34,-8-1 0,-1 0 0,-2 1 0,-1-1 146,19 0 1,-3 1 0,-5-1 426,-18 1 1,-4 0 0,1 0-168,3 0 0,1 0 0,-5 1 331,8 1 1,-5 1-1,-2-2 1,-3 0 491,30 2 0,-46 0 0,-35 0 0,-84 7-492,-10-5 1,-18-2-725,29 1 0,-6-1 1,-4 1-1,-2-2 233,4 1 0,-2-1 0,-2 0 0,-2-1 0,0 0-197,-7-2 0,-3-1 1,0 0-1,0 0 0,0 0 0,2 2 0,0 0 1,0 0-1,0 0 0,1 0 0,2-1 0,0-1 1,0-1-1,2 2 0,4 0-49,-2 1 0,4 1 0,1 1 0,2 0-82,-20 0 0,2 0 0,7 2-125,-6 4 1,4 2 452,-7-1 0,1 1 0,4 5 0,1 0 0,0-4 0,0 1 0,2 4 0,3 1 0,3-4 0,3 0 491,14 3 1,2-1-1,10-2 1,4 0 491,-15 6 0,25-4 0,19 0 0,9-6 0,11 1 0,21 2 0,73 5-492,-13-5 1,13 0-738,-18-4 0,8 0 0,5-1 0,4 1 155,-14-1 1,4 0-1,2 0 1,2 0 0,3 0-1,1-1-50,-1 0 1,3 0-1,1-1 1,3 0-1,0 0 1,2 0-1,1 0 18,-2 1 0,2 0 0,1 0 0,2 0 0,0 0 0,0 0 0,-1-1 0,0 1 0,-4-2 0,0 1 0,0-1 0,0 0 0,-1 0 0,0 0 0,0 0 0,0-1 0,-3 1 0,0-1 0,1 1 0,-1-1 0,-1 1 0,-1-2 0,-1 1 0,-2-1-41,14 0 0,-1-1 0,-1 0 0,-3-1 0,-2 1 0,-3 0-33,2 0 0,-2 1 1,-3-1-1,-2 0 0,-1 0-49,9-2 0,-1 0 0,-5 0 0,-4 1-82,-1 2 0,-5 1 0,-2 0 0,-3-2 0,0 1 0,-6-1-164,8 2 0,-7 0 983,-8 0 1,-6 0 491,16 0 0,-36 0 0,-22 2 0,-62 7-492,4-1 1,-10-1-165,-13-2 1,-11-1 0,-4-1-388,5 0 0,-5 1 1,-4-1-1,-3-2 60,13-2 0,-3 0 0,-3-1 0,-2-1 0,0 0 0,0 0-164,-5 0 0,0 0 0,-1-1 0,0 1 0,-1-1 0,0 0 0,-4-1 0,-1 0 0,0 1 0,1-1 0,0 0 0,3 0 0,8 0 0,0 0 0,2 1 0,0-1 0,3 1 0,2 0-82,-20 0 0,4 1 0,1 0 0,3 1 0,6 0 0,2 2 0,2 0 0,3 1-82,-7 1 0,3 1 0,0 1 0,2 1 0,0 1 0,0 1 266,-1 0 0,0 0 0,1 2 62,4 2 0,2 1 0,0 0 0,-3-1 0,-1 0 0,2 0 0,5 2 0,1 0 0,1 0 491,-31 4 1,3-1-1,16 0 1,2-1-362,-2 0 1,1 1-131,12-2 0,2 0 491,1-1 1,2 0-1,8 0 1,1-1 491,-36 7 0,-2 5 0,15-6 0,1 0 0,13-5 0,16-5 0,4 1 0,16-4-892,3-1-91,21-2 0,46-11 0,11 2 0,14 0 0,12 1 0,12 0 0,7 1-197,-21 0 0,5 1 1,4-1-1,2 2 0,3 0 33,2 1 0,3 1 0,3 1 0,1 0 0,2 1 0,0 1 23,-7 0 1,1 0-1,1 1 1,1 1-1,1-1 1,-1 1-1,1 0 18,-10 0 0,2-1 0,0 1 0,0 0 0,0 0 0,-2 1 0,-1-1 0,-3 1-41,12 2 0,-2 0 0,-3 0 0,-1 0 0,-1 0 0,-1 0-33,12 0 0,0-1 1,-3 0-1,-5 0 0,-9 0-131,1-1 0,-8 0 0,-6-1-164,15 2 0,-13-2-492,-15-1 0,-41-3 1967,-11 0-6,-71 2-977,-4-2 0,-15 0 327,-8-2 1,-12-1 0,-2-1-83,21 0 1,-1 1 0,-2-2 0,-3 0-399,5-1 1,-3-1 0,-2-1 0,2 0 0,4 1 152,-4-1 0,2-1 0,3 1 0,2 0 0,-21-2 0,3 0 0,9 2 0,1-2 0,15 3 0,4 3 0,66 0 0,60 1 0,12 1 0,15 1-179,6-1 0,10 1 1,6 1 178,-30-1 0,2 1 0,2 0 0,4 0 0,4 1-141,-5-1 1,4 1-1,3 0 1,2 1-1,1-1 1,0 0-1,-1 0 0,1-1 1,0 0-1,0 0 1,1 1-1,0-1 1,0 0-1,2 0 95,-8 1 1,1 0 0,1 0-1,0 0 1,1 0 0,-2 0 0,0 0-1,-2-1 46,4 1 0,1-1 0,-1 0 0,-2 0 0,-1-1 0,-2 1 0,-2 0-197,14 0 0,-2 1 1,-3-1-1,-3 0 0,-2-1-49,7 1 0,-2-1 0,-3 0 0,-5-1-33,7 0 0,-5-1 1,-3 0 278,-8 0 0,-2-1 0,-1 1 0,0-1 0,0-1 0,-3 1 491,23-2 1,-1 1-355,-20 2 1,2 2 0,-3-1-138,22-2 0,-1 1 0,-24 3 0,0 0 0,0 0 0,31 0 0,-1 0 0,-10 0 0,-1 0 0,2 0 0,-1 0 491,-7 0 1,-1 0-1,-5 0 1,-3 0-1,-12 0 1,-4 0 491,29 0 0,-27 0 0,-16-2 0,-11 0 0,-5-1 0,-14 2 0,0-1 0,-1 1-846,-48-3-137,-45-4 0,21 3 0,-7-1-328,1 0 0,-7 0 0,2 0 94,5-1 0,1 0 0,-2 0 234,-6-1 0,-1 1 0,1 0-291,-21-3 1,5 1 290,19 0 0,4 1 0,9 4 0,3 0 0,4-1 0,1-2 0,1 1 0,0-1 0,-5-1 0,1-1 0,-27-4 983,-1-1-333,39 8-16,11 1-634,24-4 0,27-3 0,6-2 0,27-5 0,7 8 0,16-1 0,19 6 0,-41 3 0,4 0-248,12 3 1,3-1 247,-1 0 0,0-1 0,1 2 0,-4 0 0,-15 0 0,-4 0 0,21 0 0,-24 0 0,-19 0 0,-11 2 0,-85 10 0,4-8 0,-15-3-246,8 2 0,-9 2 0,-5-2 0,-1-2 0,-7-3 0,-1-2 0,-4-1 0,-2 0 49,5 2 0,-4 0 1,-2 1-1,1-1 0,2-2 0,6 0 0,2-1 1,0 0-1,1-1 0,2 2-49,-12 0 0,0 0 0,4 1 0,3-1-82,-12-1 0,5-1 0,9 2-164,3 1 0,10 2 0,23-2 0,10 0-67,5 4 1542,29-1 0,109-8-554,-46 7 1,8 0-185,5 0 1,12-1 0,4 1 0,-3 0 56,19 2 0,-2 0 0,3 0-302,-19 0 0,2 0 0,-1 0 0,-2 0 36,12 1 0,-3 0 1,-6 1-37,9-1 0,-8 2 0,-15 0 0,-5 1 0,33 2 0,-35-1 0,-27-2 983,-28 0 0,-37 2-101,-55 2-882,28-4 0,-10-1 0,-6-1-246,0-4 0,-6-1 0,-4-2 0,-2 0 49,4 0 0,-4 0 1,-2-1-1,0 0 0,2-1 0,3-1 0,0-1 1,0 1-1,1-2 0,1 2-49,-18-3 0,0 0 0,4 0 0,6 1-82,6 2 0,7 1 0,4 1 238,-12-1 1,12 2 89,-1 2 0,48 3 0,38-2 983,47-2-492,-6 3 1,6 1-1,22-1 1,5 1-1,9 2 1,3 1-1,0 2 1,-3 1-451,-18-3 1,-6 1-42,28 6 0,-58-9 0,-30 4 0,-8-4 0,-1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3:03:05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181 0 24575,'5'25'0,"-1"-1"0,0 2 0,-1-5 0,0 4 0,0-7 0,-1 0 0,1-4 0,-3-5 0,1 0 0,1-1 0,-2 0 0,1 2 0,0-1 0,0 2 0,0-2 0,-1 0 0,0-3 0,0 0 0,0 1 0,1 0 0,0 3 0,0 0 0,-1-1 0,1 1 0,-1-3 0,2 0 0,-2 3 0,1-3 0,-1 3 0,2-1 0,-2-1 0,0 0 0,0-1 0,0 0 0,1-1 0,-1 1 0,1-3 0,-1 0 0,0 0 0,0 1 0,0 0 0,0 2 0,0-1 0,0 3 0,0-1 0,0 2 0,0 2 0,0-2 0,0 1 0,0-1 0,0 1 0,0-2 0,0 0 0,0-4 0,-1 0 0,1-1 0,-2-1 0,2 0 0,0-1 0,0 1 0,0 0 0,0 0 0,0 1 0,0 2 0,0 1 0,0 0 0,0-1 0,0-2 0,-1-2 0,-4-4 0,-9-6 0,0-1 0,-10-6 0,4 3 0,-5-2 0,0 0 0,2 0 0,4 4 0,4 0 0,6 5 0,1 0 0,3 2 0,1 1 0,0 0 0,1 0 0,-2 0 0,7 1 0,3 0 0,2 1 0,-2 0 0,-4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3:03:06.3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0 149 24575,'16'-12'0,"1"-1"0,-6 5 0,1-1 0,-1 1 0,-3 1 0,1 0 0,-3 3 0,1 0 0,-1-1 0,0 2 0,2-4 0,1 1 0,2-2 0,-1 0 0,-1 1 0,-1 3 0,-2-1 0,1 2 0,1 0 0,1 0 0,3-1 0,-2 1 0,-2 0 0,-3 0 0,-3 3 0,-2-1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3:03:17.7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24575,'12'8'0,"0"-3"0,7 11 0,-4-5 0,4 3 0,-6-4 0,-1-1 0,-5-4 0,-2 1 0,1 1 0,0 0 0,4 3 0,0 0 0,2 2 0,-2-3 0,-3-1 0,0-4 0,-3 2 0,2-1 0,2 3 0,1 0 0,0 1 0,2 1 0,-5-3 0,3 3 0,-1-3 0,0 0 0,2 3 0,2-1 0,2 6 0,1-2 0,1 4 0,2 0 0,1 0 0,0 2 0,-2-5 0,-4-1 0,-3-3 0,-3-3 0,-1 1 0,1 0 0,-1 2 0,1-2 0,0 4 0,0-4 0,0 1 0,2-1 0,-3-2 0,1 4 0,-2-3 0,2 2 0,2-1 0,0-2 0,-3 0 0,-1-3 0,-5-5 0,1-3 0,-2-10 0,-4-5 0,-4-6 0,2 10 0,1 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3:03:19.8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45 24575,'-6'3'0,"0"2"0,3-2 0,0 4 0,0 0 0,0 2 0,2-1 0,0 0 0,1-1 0,0 0 0,0 0 0,0 1 0,-2 0 0,2-1 0,-1-3 0,1 0 0,0 0 0,0 1 0,0 0 0,0 1 0,0-1 0,0 1 0,0-1 0,-2 2 0,2 0 0,-1 0 0,1-1 0,-2 0 0,2-4 0,-1 1 0,1 0 0,0-13 0,1 3 0,1-14 0,0 6 0,3-6 0,-2 3 0,2-5 0,-2 6 0,0 0 0,-1 6 0,-1 2 0,-1 1 0,1 1 0,0 2 0,0-1 0,-1 3 0,0-3 0,0 3 0,0-1 0,0 1 0,0 0 0,0 0 0,0 1 0,0 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3:03:21.7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24575,'25'8'0,"-1"1"0,-10-5 0,-4 0 0,-5-2 0,-2-1 0,1-1 0,1 0 0,-1 0 0,0 0 0,-1 0 0,0 0 0,0 0 0,0 0 0,3 0 0,-1 0 0,4 0 0,-5 0 0,0 0 0,-1 0 0,1 0 0,1 0 0,-1 0 0,0 0 0,0 0 0,-1 0 0,0 0 0,-1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3:03:35.3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0 623 24575,'8'-10'0,"-3"2"0,1 0 0,-2 1 0,3-1 0,-1-3 0,2 0 0,1-2 0,2-1 0,1-1 0,-2 1 0,0 0 0,-3 1 0,0 2 0,-1-1 0,-1 2 0,0-1 0,-1 1 0,1 1 0,-1 0 0,-3 5 0,2 0 0,0-1 0,0-1 0,2 0 0,0-1 0,-1 1 0,0 1 0,-1 0 0,0 0 0,1 0 0,-1-2 0,3 1 0,-3 0 0,1 0 0,0 3 0,-1-4 0,3 3 0,-2-2 0,1 0 0,-1 3 0,-3-1 0,3 1 0,-1-1 0,4-2 0,1 0 0,-1 0 0,0 0 0,-2 3 0,0-1 0,0 1 0,0 0 0,0 0 0,2-1 0,-2 0 0,1 0 0,-4 1 0,1 0 0,0 0 0,0 0 0,1 0 0,-1 0 0,1-1 0,-1 0 0,1-2 0,1 0 0,-1 0 0,0 2 0,0-1 0,1 2 0,-1-1 0,2 1 0,-3-1 0,2 1 0,-2 0 0,2 0 0,-3 0 0,1 0 0,0 1 0,0 0 0,1 0 0,-1-1 0,1 0 0,-1 1 0,1-2 0,-1 4 0,2-4 0,-4 2 0,2 1 0,-2-1 0,2 0 0,0 0 0,1-4 0,-1 3 0,0-1 0,0 2 0,-2-1 0,3 0 0,0-1 0,1-1 0,-2 0 0,2 2 0,0-3 0,-1 3 0,-1-3 0,1 3 0,-2-2 0,1 1 0,-1 0 0,0 1 0,1 0 0,0-1 0,-1 2 0,1-2 0,0 2 0,0-1 0,0 2 0,0-3 0,1 2 0,0-4 0,1 3 0,-1-1 0,-3 1 0,2 1 0,-8 1 0,2 1 0,-4 0 0,2 0 0,2 1 0,-4-1 0,1 2 0,-3-1 0,2-1 0,0 3 0,2-3 0,-2 1 0,2-1 0,-3 0 0,-1 2 0,-1-2 0,-7 1 0,3-1 0,-6 0 0,7 0 0,-3 0 0,1 0 0,1 0 0,-1 0 0,3 0 0,2 0 0,4 0 0,1 0 0,2 0 0,0 0 0,0 0 0,1 0 0,1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3:03:37.0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0 24575,'0'8'0,"-1"-3"0,0 1 0,0-3 0,0 1 0,0 0 0,0 2 0,0 2 0,1 1 0,-3 2 0,3-1 0,-3 2 0,3 0 0,-3-1 0,3 1 0,-3-2 0,3 2 0,-2-1 0,2-1 0,-1-1 0,1-1 0,-2-1 0,2 2 0,-1 0 0,1-2 0,-2 0 0,2-3 0,0 0 0,0-1 0,0 0 0,0 1 0,0-1 0,0 0 0,0-2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04:51.6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06:08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 24575,'0'5'0,"-1"0"0,2 1 0,0 2 0,0 0 0,2 4 0,0-1 0,0 1 0,0-2 0,-1-1 0,0-2 0,0-1 0,0 1 0,1 1 0,0 1 0,1 0 0,1 0 0,-1 1 0,0-2 0,-1 0 0,1 1 0,-1-3 0,0 1 0,0-1 0,-1 1 0,1 0 0,1-1 0,0 1 0,0-2 0,0 2 0,1 0 0,-2 1 0,2-1 0,-1 1 0,-1-1 0,1 1 0,-1 0 0,0 0 0,1 0 0,-1 0 0,1-1 0,0 3 0,-1-1 0,-1 2 0,1-2 0,-1 0 0,1-1 0,-1 2 0,1-1 0,0 0 0,1 1 0,-1-1 0,-1-1 0,0 1 0,-1-1 0,1 1 0,-1-3 0,1 1 0,-1-1 0,0-1 0,-1 1 0,1-2 0,-1 2 0,1-1 0,0-1 0,-1 0 0,1-1 0,-1 1 0,0-1 0,1-1 0,-1 0 0,1 0 0,-1 0 0,0 0 0,0 0 0,1 1 0,-1-1 0,1 2 0,-1-2 0,1 2 0,-1-1 0,2 2 0,-1 1 0,0 0 0,2 0 0,-2 0 0,1-1 0,0 1 0,-1 0 0,1 0 0,1 1 0,-1-1 0,0 0 0,0-2 0,-1 0 0,0-2 0,0 1 0,-1-1 0,2 2 0,-2-2 0,1 1 0,0 0 0,0 1 0,0 0 0,1 1 0,-2 0 0,2 1 0,-2-1 0,2-1 0,-2 0 0,2 0 0,-2-1 0,2 1 0,-2-2 0,2 2 0,-2-2 0,1 1 0,-1-1 0,0 0 0,0 0 0,1 1 0,0 0 0,-1-1 0,0 1 0,0-1 0,0 0 0,1 0 0,0 0 0,-1 0 0,-4-7 0,1 1 0,-1-5 0,-1 4 0,1-2 0,-3 1 0,0-3 0,-3 0 0,1-1 0,0 2 0,0 0 0,2 2 0,-1 0 0,0 0 0,2 2 0,-1 0 0,1 1 0,0 0 0,0 0 0,0 0 0,0 0 0,1 1 0,2 1 0,1-1 0,0 2 0,1-2 0,-2 0 0,1 0 0,-1 0 0,2 2 0,0 3 0,1-2 0,0 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06:10.6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2 226 24575,'0'-7'0,"0"1"0,0 0 0,0 2 0,-1-1 0,0 0 0,1 0 0,0-1 0,0 0 0,0-1 0,0-1 0,0 0 0,0 1 0,1 0 0,-1 2 0,1 0 0,0 1 0,-1-2 0,2 1 0,-2 0 0,1 1 0,0-2 0,-1 2 0,1-2 0,0 1 0,-1 0 0,2 0 0,-2 0 0,1 2 0,0-2 0,-1 2 0,1-1 0,-1 2 0,1 0 0,-1 0 0,2 0 0,-2 0 0,3 0 0,-2-1 0,2 0 0,-1-1 0,0 2 0,-1 0 0,0 0 0,0 0 0,1 0 0,1 0 0,0 0 0,2 0 0,-1-1 0,1 0 0,-1 1 0,-1 0 0,0 0 0,0 1 0,-1-1 0,0 2 0,-1-1 0,0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07:16.1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0 551 24575,'7'-3'0,"2"0"0,1-1 0,2-1 0,-1 1 0,-1 1 0,-1 0 0,-1 0 0,-1 0 0,2-1 0,1-2 0,0 1 0,0 0 0,0 0 0,0 1 0,-1-1 0,2 1 0,-2-1 0,2-1 0,2 0 0,0-2 0,1 2 0,0-2 0,-1 3 0,-2-3 0,3 3 0,-1-1 0,3-3 0,0 1 0,1 0 0,-4 2 0,0 0 0,-4 2 0,1-1 0,0 0 0,-1-1 0,-1 1 0,1 0 0,0 1 0,1-1 0,0 0 0,1 0 0,-2 0 0,1 1 0,-2 1 0,2-1 0,0 2 0,1-3 0,-1 3 0,3-3 0,-2 3 0,3-2 0,0 1 0,-3 0 0,-1 1 0,-2 0 0,-2 0 0,0 0 0,1-1 0,1 1 0,0-2 0,1 1 0,0-1 0,1 0 0,-2 0 0,1 0 0,-1 0 0,0 0 0,1 0 0,2 0 0,-1 0 0,0 1 0,-1 0 0,-2 0 0,2 1 0,-2-1 0,0 1 0,-3 1 0,0-1 0,2 1 0,0-1 0,1 0 0,0 0 0,-1 0 0,0 1 0,-1-1 0,0 1 0,0-1 0,0 0 0,1 1 0,2-2 0,1 2 0,-1-3 0,2 1 0,-1 0 0,-2 0 0,0 1 0,-2 0 0,0 1 0,0-1 0,-2 1 0,1 0 0,0-1 0,0 1 0,1-1 0,0 0 0,1 1 0,-1-1 0,1 0 0,1 0 0,1-1 0,1 0 0,-2 1 0,0-1 0,0 1 0,0 0 0,1 0 0,-1 0 0,-1 0 0,0 1 0,1-2 0,0 3 0,0-3 0,0 2 0,1-2 0,0 1 0,2-1 0,-1 0 0,2 1 0,-2-3 0,5 2 0,-6-2 0,4 1 0,-4 1 0,-2 0 0,0 1 0,-1 0 0,-2 0 0,2 1 0,-2 0 0,0-1 0,-1 1 0,0 0 0,0-2 0,-1 1 0,1 1 0,-1 0 0,1 1 0,1 0 0,0-2 0,0 0 0,1 1 0,-2 0 0,0 0 0,0 0 0,-1 0 0,0 0 0,0 0 0,1 0 0,-1 0 0,1-1 0,0 2 0,0-1 0,1 1 0,-2-1 0,2 1 0,-3-2 0,2 2 0,-1-1 0,1 0 0,0 1 0,0-2 0,1 2 0,-1-1 0,0 1 0,0 0 0,0-1 0,0 1 0,1-2 0,0 2 0,0-2 0,0 2 0,-1-1 0,0 1 0,0-1 0,-1 1 0,1-1 0,-1 0 0,1 1 0,-1-1 0,1 1 0,0 0 0,0-1 0,0 1 0,0-1 0,0 1 0,1 0 0,-1-1 0,1 1 0,-1-1 0,-13 1 0,-15-1 0,-19-3 0,-12-1 0,4-1 0,11 2 0,16 1 0,13 2 0,8 0 0,3 1 0,-2 0 0,2 0 0,-4-1 0,1 0 0,-2-1 0,0 1 0,2-1 0,1 2 0,1-1 0,1 1 0,0 0 0,-1 0 0,1 0 0,-1 0 0,2-1 0,0 1 0,1-1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15T05:07:18.4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182 1 24575,'-7'5'0,"-1"0"0,4 1 0,-1-1 0,1 0 0,0 0 0,0-1 0,0 1 0,1 0 0,-2 1 0,0 0 0,-2 0 0,0 2 0,0-1 0,1 1 0,0-2 0,2 1 0,-1-1 0,0 2 0,0-1 0,-1 0 0,2-1 0,-2 2 0,0-1 0,1 1 0,-1-2 0,2 1 0,1-1 0,-1 1 0,1-2 0,0 0 0,0 0 0,0 1 0,1 0 0,-2 0 0,2 1 0,-1 0 0,0-2 0,1 2 0,1-3 0,0 0 0,0-2 0,1 0 0,0 0 0,-1-1 0,1 1 0,-1-1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26">
            <a:extLst>
              <a:ext uri="{FF2B5EF4-FFF2-40B4-BE49-F238E27FC236}">
                <a16:creationId xmlns:a16="http://schemas.microsoft.com/office/drawing/2014/main" id="{FD83596F-CF1A-1C48-9438-E2313714603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1027">
            <a:extLst>
              <a:ext uri="{FF2B5EF4-FFF2-40B4-BE49-F238E27FC236}">
                <a16:creationId xmlns:a16="http://schemas.microsoft.com/office/drawing/2014/main" id="{63BDA709-5FBB-1843-86F0-CCE238BC269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1028">
            <a:extLst>
              <a:ext uri="{FF2B5EF4-FFF2-40B4-BE49-F238E27FC236}">
                <a16:creationId xmlns:a16="http://schemas.microsoft.com/office/drawing/2014/main" id="{F6A2D368-5737-8740-A86B-4FC39450556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1029">
            <a:extLst>
              <a:ext uri="{FF2B5EF4-FFF2-40B4-BE49-F238E27FC236}">
                <a16:creationId xmlns:a16="http://schemas.microsoft.com/office/drawing/2014/main" id="{2B832324-D69D-D840-A6CA-DAF959E141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1030">
            <a:extLst>
              <a:ext uri="{FF2B5EF4-FFF2-40B4-BE49-F238E27FC236}">
                <a16:creationId xmlns:a16="http://schemas.microsoft.com/office/drawing/2014/main" id="{5E2F1921-51A1-F548-AE98-C7F5F98DEDF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1031">
            <a:extLst>
              <a:ext uri="{FF2B5EF4-FFF2-40B4-BE49-F238E27FC236}">
                <a16:creationId xmlns:a16="http://schemas.microsoft.com/office/drawing/2014/main" id="{89A702AF-BB69-D94E-9649-DB1BB26897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9F52E57F-0941-1F43-9F06-53B5C56235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1">
            <a:extLst>
              <a:ext uri="{FF2B5EF4-FFF2-40B4-BE49-F238E27FC236}">
                <a16:creationId xmlns:a16="http://schemas.microsoft.com/office/drawing/2014/main" id="{91B6C975-0F0D-714F-B1B5-3D38EC7780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6F02C60-5D2A-2149-B0D2-3937F7BDFCC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B854AF7E-4218-CE41-9D04-89ABE76085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8355" name="Rectangle 3">
            <a:extLst>
              <a:ext uri="{FF2B5EF4-FFF2-40B4-BE49-F238E27FC236}">
                <a16:creationId xmlns:a16="http://schemas.microsoft.com/office/drawing/2014/main" id="{4BF9640C-0A1B-DB49-8A66-834EBFFA6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8351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3622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772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031">
            <a:extLst>
              <a:ext uri="{FF2B5EF4-FFF2-40B4-BE49-F238E27FC236}">
                <a16:creationId xmlns:a16="http://schemas.microsoft.com/office/drawing/2014/main" id="{09E6C554-5595-C145-9363-FF79D48A3E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711B67A-F4DE-E241-B1EE-7404809B848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1F7440AD-3DDF-ED42-A398-3AE755C9B8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39205B5-45D1-8746-8AA4-89CB5313B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buFontTx/>
              <a:buChar char="•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31">
            <a:extLst>
              <a:ext uri="{FF2B5EF4-FFF2-40B4-BE49-F238E27FC236}">
                <a16:creationId xmlns:a16="http://schemas.microsoft.com/office/drawing/2014/main" id="{16687A70-2719-F04E-9103-81B2161752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0943B7D-EDDA-9F42-8CCB-0E3194595C4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2F1C7FFE-84B2-BF44-8F75-7B6FE38C94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0132F389-80A4-8242-B60C-58CB7429A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1">
            <a:extLst>
              <a:ext uri="{FF2B5EF4-FFF2-40B4-BE49-F238E27FC236}">
                <a16:creationId xmlns:a16="http://schemas.microsoft.com/office/drawing/2014/main" id="{95906AF6-A9AA-1749-8B29-599B0F93A6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B22C0EA-4315-8846-844D-513FE7E34DE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8B264172-8D66-AF44-A8D2-A57D931053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E94EF3F-C9DA-8044-85FD-6E1201C7A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031">
            <a:extLst>
              <a:ext uri="{FF2B5EF4-FFF2-40B4-BE49-F238E27FC236}">
                <a16:creationId xmlns:a16="http://schemas.microsoft.com/office/drawing/2014/main" id="{DC83B9F8-7779-4A47-9DA7-0F3D0DC365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2D37DB6-B432-BC44-87AE-8013F3BD76B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5E0ACC3A-08AC-BB40-9479-BB310A677E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42403" name="Rectangle 3">
            <a:extLst>
              <a:ext uri="{FF2B5EF4-FFF2-40B4-BE49-F238E27FC236}">
                <a16:creationId xmlns:a16="http://schemas.microsoft.com/office/drawing/2014/main" id="{F90E695A-A8D2-E64C-8E31-DC9E716E0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31">
            <a:extLst>
              <a:ext uri="{FF2B5EF4-FFF2-40B4-BE49-F238E27FC236}">
                <a16:creationId xmlns:a16="http://schemas.microsoft.com/office/drawing/2014/main" id="{3D113A90-A374-614A-B924-526774FE0B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E1A23A5-93A0-6543-90E6-23CF354D221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B6FB415F-5B39-8B4A-BDCC-347256E9A6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50595" name="Rectangle 3">
            <a:extLst>
              <a:ext uri="{FF2B5EF4-FFF2-40B4-BE49-F238E27FC236}">
                <a16:creationId xmlns:a16="http://schemas.microsoft.com/office/drawing/2014/main" id="{A3F73976-15DB-8A46-97A9-BE522F2E6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1">
            <a:extLst>
              <a:ext uri="{FF2B5EF4-FFF2-40B4-BE49-F238E27FC236}">
                <a16:creationId xmlns:a16="http://schemas.microsoft.com/office/drawing/2014/main" id="{3B983A8F-6C42-4047-B9C7-CAE1DB95C8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CB3215B-8506-E844-8FC4-3A30D1A2AA9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9954845F-7151-5247-B0B3-D50BD1F990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39D1673-B4A1-7F4E-BB14-AF5D6D48D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5932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1">
            <a:extLst>
              <a:ext uri="{FF2B5EF4-FFF2-40B4-BE49-F238E27FC236}">
                <a16:creationId xmlns:a16="http://schemas.microsoft.com/office/drawing/2014/main" id="{3B983A8F-6C42-4047-B9C7-CAE1DB95C8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CB3215B-8506-E844-8FC4-3A30D1A2AA9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9954845F-7151-5247-B0B3-D50BD1F990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39D1673-B4A1-7F4E-BB14-AF5D6D48D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9704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031">
            <a:extLst>
              <a:ext uri="{FF2B5EF4-FFF2-40B4-BE49-F238E27FC236}">
                <a16:creationId xmlns:a16="http://schemas.microsoft.com/office/drawing/2014/main" id="{B161BFAE-7431-EF44-92AA-29AAD5F7C2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49495B2-F48A-F94B-B8F0-3F154A40456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3CC4E44F-D5C4-D245-9246-0A13A7593B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8659" name="Rectangle 3">
            <a:extLst>
              <a:ext uri="{FF2B5EF4-FFF2-40B4-BE49-F238E27FC236}">
                <a16:creationId xmlns:a16="http://schemas.microsoft.com/office/drawing/2014/main" id="{91986C50-E953-A542-94C8-45F8C1069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031">
            <a:extLst>
              <a:ext uri="{FF2B5EF4-FFF2-40B4-BE49-F238E27FC236}">
                <a16:creationId xmlns:a16="http://schemas.microsoft.com/office/drawing/2014/main" id="{9ED92E80-09A2-4841-8829-4EC3DA94D2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1BFD5D7-8A0D-4744-ABD2-8B1E40A2595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6B36E2D4-4B12-384E-AFF0-1F51DFE224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71ED1E25-C95A-BF49-B3ED-384C557B19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pPr>
              <a:buClr>
                <a:srgbClr val="66CCFF"/>
              </a:buClr>
              <a:buSzPct val="110000"/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031">
            <a:extLst>
              <a:ext uri="{FF2B5EF4-FFF2-40B4-BE49-F238E27FC236}">
                <a16:creationId xmlns:a16="http://schemas.microsoft.com/office/drawing/2014/main" id="{8FE050FC-1221-764A-BE63-E6F353192A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F3A9E1A-3055-984C-B6CC-D0BAD6661AC3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4E4993B3-60DD-5B43-B473-F27D729BA7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0707" name="Rectangle 3">
            <a:extLst>
              <a:ext uri="{FF2B5EF4-FFF2-40B4-BE49-F238E27FC236}">
                <a16:creationId xmlns:a16="http://schemas.microsoft.com/office/drawing/2014/main" id="{F1D52FCA-C91A-EC49-86A9-87DC73D187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031">
            <a:extLst>
              <a:ext uri="{FF2B5EF4-FFF2-40B4-BE49-F238E27FC236}">
                <a16:creationId xmlns:a16="http://schemas.microsoft.com/office/drawing/2014/main" id="{317F1C51-FD1A-CE4F-8451-46974643A6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272CD0D-A957-CB44-B0EB-D2F2505F85E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C4F8B529-1203-9840-9633-7090048842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2755" name="Rectangle 3">
            <a:extLst>
              <a:ext uri="{FF2B5EF4-FFF2-40B4-BE49-F238E27FC236}">
                <a16:creationId xmlns:a16="http://schemas.microsoft.com/office/drawing/2014/main" id="{6E0C0F0A-E38B-D049-A7F5-6D524B2DF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031">
            <a:extLst>
              <a:ext uri="{FF2B5EF4-FFF2-40B4-BE49-F238E27FC236}">
                <a16:creationId xmlns:a16="http://schemas.microsoft.com/office/drawing/2014/main" id="{92DF2025-D68B-9B45-AAAD-837EB40610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1422258-1A7F-484C-9095-CD11FE55307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D35AFD14-4CDC-B141-9D36-20291559AE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2099" name="Rectangle 3">
            <a:extLst>
              <a:ext uri="{FF2B5EF4-FFF2-40B4-BE49-F238E27FC236}">
                <a16:creationId xmlns:a16="http://schemas.microsoft.com/office/drawing/2014/main" id="{9DB9B025-EA1A-F546-A3FE-893562B879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031">
            <a:extLst>
              <a:ext uri="{FF2B5EF4-FFF2-40B4-BE49-F238E27FC236}">
                <a16:creationId xmlns:a16="http://schemas.microsoft.com/office/drawing/2014/main" id="{914AD9AB-7FE9-C046-8ACB-3AA11D03A4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2158188-76FF-8546-98F8-51BCF68972E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CB9FCC94-99C9-FA44-9E83-80862492F8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44451" name="Rectangle 3">
            <a:extLst>
              <a:ext uri="{FF2B5EF4-FFF2-40B4-BE49-F238E27FC236}">
                <a16:creationId xmlns:a16="http://schemas.microsoft.com/office/drawing/2014/main" id="{06ADDBBC-FD1F-6545-B15B-D713042FCA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r>
              <a:rPr lang="en-US" sz="1000" dirty="0">
                <a:latin typeface="Arial" charset="0"/>
              </a:rPr>
              <a:t>A</a:t>
            </a:r>
            <a:endParaRPr lang="en-US" sz="1000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031">
            <a:extLst>
              <a:ext uri="{FF2B5EF4-FFF2-40B4-BE49-F238E27FC236}">
                <a16:creationId xmlns:a16="http://schemas.microsoft.com/office/drawing/2014/main" id="{FFA6BAEB-C19D-7044-8FA1-F3EED3B16F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025E4CC-6DCF-5642-9331-4AEEB5EC88E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ACDDC61F-8848-F847-B6F1-A381D11ED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74147" name="Rectangle 3">
            <a:extLst>
              <a:ext uri="{FF2B5EF4-FFF2-40B4-BE49-F238E27FC236}">
                <a16:creationId xmlns:a16="http://schemas.microsoft.com/office/drawing/2014/main" id="{5C056EBC-B8A0-0341-8B84-6EBB9C8DAD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031">
            <a:extLst>
              <a:ext uri="{FF2B5EF4-FFF2-40B4-BE49-F238E27FC236}">
                <a16:creationId xmlns:a16="http://schemas.microsoft.com/office/drawing/2014/main" id="{C4FBAFBC-8386-E14F-B85B-E5CB47F20A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E6A555F-9EB5-2E42-A887-A4D07C4064B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7486F99F-C5FC-AB49-8573-E7A95A0CE6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59654F5-2AF7-8546-894F-0DFB4B2E33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031">
            <a:extLst>
              <a:ext uri="{FF2B5EF4-FFF2-40B4-BE49-F238E27FC236}">
                <a16:creationId xmlns:a16="http://schemas.microsoft.com/office/drawing/2014/main" id="{BEB1BF0C-9134-DC42-8C6A-EC8A774A19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1918760-4FA0-064C-9057-4E437666026E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AF620751-97E0-6A42-AC85-0C0BF84EF0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1315" name="Rectangle 3">
            <a:extLst>
              <a:ext uri="{FF2B5EF4-FFF2-40B4-BE49-F238E27FC236}">
                <a16:creationId xmlns:a16="http://schemas.microsoft.com/office/drawing/2014/main" id="{09BDC5CD-3301-C145-BE26-E1E948AA55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031">
            <a:extLst>
              <a:ext uri="{FF2B5EF4-FFF2-40B4-BE49-F238E27FC236}">
                <a16:creationId xmlns:a16="http://schemas.microsoft.com/office/drawing/2014/main" id="{A8A96E23-00C6-1F46-A859-D14596A624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D6B0696-F9B2-8244-B0D2-9AC14C6E152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72F1FEDD-02A5-014A-8DB4-D8884E851E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6CE790FD-880F-034B-8887-8B391C202B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031">
            <a:extLst>
              <a:ext uri="{FF2B5EF4-FFF2-40B4-BE49-F238E27FC236}">
                <a16:creationId xmlns:a16="http://schemas.microsoft.com/office/drawing/2014/main" id="{3E677336-4585-F64D-B570-A9DC73B969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AD1A0B5-1501-7547-9465-FF15CB55BD0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FD353BF4-D7CB-4D43-9BB8-6BE649D81B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10515ABE-8DEA-E44D-9B87-C7707D39CD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</a:pPr>
            <a:r>
              <a:rPr lang="en-US" altLang="en-US" sz="1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.</a:t>
            </a:r>
          </a:p>
          <a:p>
            <a:pPr marL="228600" indent="-228600"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228600" indent="-228600"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228600" indent="-228600"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031">
            <a:extLst>
              <a:ext uri="{FF2B5EF4-FFF2-40B4-BE49-F238E27FC236}">
                <a16:creationId xmlns:a16="http://schemas.microsoft.com/office/drawing/2014/main" id="{324FF806-2DAC-4449-A58A-5E0B4DCD5D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E3A9CFB-FAC2-0141-8EB7-0725869234CE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874AF950-47A9-4244-8AA0-0E9A0E2DFB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D61CEB5A-0411-AB41-8261-8D2698E8FA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</a:pPr>
            <a:endParaRPr lang="en-US" altLang="en-US" sz="1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031">
            <a:extLst>
              <a:ext uri="{FF2B5EF4-FFF2-40B4-BE49-F238E27FC236}">
                <a16:creationId xmlns:a16="http://schemas.microsoft.com/office/drawing/2014/main" id="{BF1C9EC1-2807-734D-9860-0C0F9A4734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8913E4F-4F40-8646-AD2E-32415DDC810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A20D0E72-FB95-D54C-B28A-33B65E3818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97699" name="Rectangle 3">
            <a:extLst>
              <a:ext uri="{FF2B5EF4-FFF2-40B4-BE49-F238E27FC236}">
                <a16:creationId xmlns:a16="http://schemas.microsoft.com/office/drawing/2014/main" id="{A915DA90-3C8A-EE4D-9BEF-1CEB7A83EC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031">
            <a:extLst>
              <a:ext uri="{FF2B5EF4-FFF2-40B4-BE49-F238E27FC236}">
                <a16:creationId xmlns:a16="http://schemas.microsoft.com/office/drawing/2014/main" id="{43952A7F-3061-F44F-BDF7-956BD6B49D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E8EF6D4-7922-2E44-A227-144D0C60737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79F846CF-E2B1-434D-87CD-95A4EC85E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8899" name="Rectangle 3">
            <a:extLst>
              <a:ext uri="{FF2B5EF4-FFF2-40B4-BE49-F238E27FC236}">
                <a16:creationId xmlns:a16="http://schemas.microsoft.com/office/drawing/2014/main" id="{41EEB7A1-1058-B84E-9374-FCF98788E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031">
            <a:extLst>
              <a:ext uri="{FF2B5EF4-FFF2-40B4-BE49-F238E27FC236}">
                <a16:creationId xmlns:a16="http://schemas.microsoft.com/office/drawing/2014/main" id="{43952A7F-3061-F44F-BDF7-956BD6B49D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E8EF6D4-7922-2E44-A227-144D0C60737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79F846CF-E2B1-434D-87CD-95A4EC85E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8899" name="Rectangle 3">
            <a:extLst>
              <a:ext uri="{FF2B5EF4-FFF2-40B4-BE49-F238E27FC236}">
                <a16:creationId xmlns:a16="http://schemas.microsoft.com/office/drawing/2014/main" id="{41EEB7A1-1058-B84E-9374-FCF98788E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4231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031">
            <a:extLst>
              <a:ext uri="{FF2B5EF4-FFF2-40B4-BE49-F238E27FC236}">
                <a16:creationId xmlns:a16="http://schemas.microsoft.com/office/drawing/2014/main" id="{195478A5-9992-3049-8D33-1EC633DEFF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56344C0-ED61-5C4F-9AAD-F2B73B69A22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B3EDA710-3357-6948-AB27-E096E377A2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60400"/>
            <a:ext cx="4603750" cy="3452813"/>
          </a:xfrm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F0B2125B-CEE2-634E-B764-6B7A8DD07C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0750" y="4333875"/>
            <a:ext cx="502602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1031">
            <a:extLst>
              <a:ext uri="{FF2B5EF4-FFF2-40B4-BE49-F238E27FC236}">
                <a16:creationId xmlns:a16="http://schemas.microsoft.com/office/drawing/2014/main" id="{F6065A82-19D7-6F40-B684-EC0836F4CB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4410330-8939-494E-9E15-DEEF7241EB2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BECF16B9-BBD2-4B42-8C26-9B3B0F26BD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9B1EEAA2-8E51-3F4B-ADC3-CA4435DD6F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1031">
            <a:extLst>
              <a:ext uri="{FF2B5EF4-FFF2-40B4-BE49-F238E27FC236}">
                <a16:creationId xmlns:a16="http://schemas.microsoft.com/office/drawing/2014/main" id="{2E9F043F-E942-4547-B731-15671AD708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7A61322-CCCA-494D-8377-8583A078413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FAF17AD9-B7E8-4448-AE12-6590F54401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855043" name="Rectangle 3">
            <a:extLst>
              <a:ext uri="{FF2B5EF4-FFF2-40B4-BE49-F238E27FC236}">
                <a16:creationId xmlns:a16="http://schemas.microsoft.com/office/drawing/2014/main" id="{839CA1EA-4130-DC40-B02A-6244EBE7D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110000"/>
              <a:defRPr/>
            </a:pPr>
            <a:endParaRPr lang="en-US" sz="100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031">
            <a:extLst>
              <a:ext uri="{FF2B5EF4-FFF2-40B4-BE49-F238E27FC236}">
                <a16:creationId xmlns:a16="http://schemas.microsoft.com/office/drawing/2014/main" id="{F7C486F5-BA13-EF41-9ED7-94DFB661C4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41681BD-3FB0-7240-B2A9-A3C28048729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774E6680-B9AC-6541-9C1E-BA11D3B29D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48547" name="Rectangle 3">
            <a:extLst>
              <a:ext uri="{FF2B5EF4-FFF2-40B4-BE49-F238E27FC236}">
                <a16:creationId xmlns:a16="http://schemas.microsoft.com/office/drawing/2014/main" id="{7F4E8CEE-F1DC-C74C-BACA-70458E37C7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031">
            <a:extLst>
              <a:ext uri="{FF2B5EF4-FFF2-40B4-BE49-F238E27FC236}">
                <a16:creationId xmlns:a16="http://schemas.microsoft.com/office/drawing/2014/main" id="{0B58EB50-9AE3-D544-8EA9-1D6EC4C9D9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A398A68-3C89-164A-95ED-CCAB6FEBAC0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F5AD73EC-D18C-B14F-BABB-0C5836872B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89482E88-2D64-5F4E-9927-9EB4A7FD4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 dirty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031">
            <a:extLst>
              <a:ext uri="{FF2B5EF4-FFF2-40B4-BE49-F238E27FC236}">
                <a16:creationId xmlns:a16="http://schemas.microsoft.com/office/drawing/2014/main" id="{62E307AE-148C-994F-BF91-432FFE26A6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13B72C5-BA00-D442-A105-ACE9EBD90AE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566B78A4-63E8-6F44-8F12-259D79EA76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2035" name="Rectangle 3">
            <a:extLst>
              <a:ext uri="{FF2B5EF4-FFF2-40B4-BE49-F238E27FC236}">
                <a16:creationId xmlns:a16="http://schemas.microsoft.com/office/drawing/2014/main" id="{58789D70-D64F-1D4B-9825-95F2BDD30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1031">
            <a:extLst>
              <a:ext uri="{FF2B5EF4-FFF2-40B4-BE49-F238E27FC236}">
                <a16:creationId xmlns:a16="http://schemas.microsoft.com/office/drawing/2014/main" id="{D2626DF6-D59C-D248-9CCB-B983722971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F9EBFE7-6FE7-774D-A479-CAD25777413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8A765B6B-86CB-DA43-98A8-2A7D662058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1187" name="Rectangle 3">
            <a:extLst>
              <a:ext uri="{FF2B5EF4-FFF2-40B4-BE49-F238E27FC236}">
                <a16:creationId xmlns:a16="http://schemas.microsoft.com/office/drawing/2014/main" id="{76AF1ABD-1C75-4743-8F96-5D7FB28A00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1031">
            <a:extLst>
              <a:ext uri="{FF2B5EF4-FFF2-40B4-BE49-F238E27FC236}">
                <a16:creationId xmlns:a16="http://schemas.microsoft.com/office/drawing/2014/main" id="{5FB7067E-786D-8341-AA71-E7A5A39ED3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149F283-C538-9440-86AD-3B7B8889B2B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AE8873CC-9316-9143-82F2-ABBCF6762A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6371" name="Rectangle 3">
            <a:extLst>
              <a:ext uri="{FF2B5EF4-FFF2-40B4-BE49-F238E27FC236}">
                <a16:creationId xmlns:a16="http://schemas.microsoft.com/office/drawing/2014/main" id="{EBC2BA81-A427-4742-AD26-0E4CD4591B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1031">
            <a:extLst>
              <a:ext uri="{FF2B5EF4-FFF2-40B4-BE49-F238E27FC236}">
                <a16:creationId xmlns:a16="http://schemas.microsoft.com/office/drawing/2014/main" id="{F19F1E51-4B5B-2042-ACC6-36A39E05B9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BEE2DA1-E286-9A4D-B401-90AE58A9F10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B0AA82E3-B080-0B4A-B1CA-4974D05954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099BFB49-C055-4F49-97BB-9B074EFF5B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</a:pPr>
            <a:endParaRPr lang="el-GR" altLang="en-US" sz="10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1031">
            <a:extLst>
              <a:ext uri="{FF2B5EF4-FFF2-40B4-BE49-F238E27FC236}">
                <a16:creationId xmlns:a16="http://schemas.microsoft.com/office/drawing/2014/main" id="{73DFA04B-582C-8B42-844E-CE5B94FA0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B3C186D-8773-5541-BB4E-D8CF269BD3CC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051F5194-E6F4-2B48-961F-AB5B476DDB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8419" name="Rectangle 3">
            <a:extLst>
              <a:ext uri="{FF2B5EF4-FFF2-40B4-BE49-F238E27FC236}">
                <a16:creationId xmlns:a16="http://schemas.microsoft.com/office/drawing/2014/main" id="{8EE860A2-FE1A-3948-9EEF-5D322D774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031">
            <a:extLst>
              <a:ext uri="{FF2B5EF4-FFF2-40B4-BE49-F238E27FC236}">
                <a16:creationId xmlns:a16="http://schemas.microsoft.com/office/drawing/2014/main" id="{FFA6BAEB-C19D-7044-8FA1-F3EED3B16F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025E4CC-6DCF-5642-9331-4AEEB5EC88E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ACDDC61F-8848-F847-B6F1-A381D11ED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74147" name="Rectangle 3">
            <a:extLst>
              <a:ext uri="{FF2B5EF4-FFF2-40B4-BE49-F238E27FC236}">
                <a16:creationId xmlns:a16="http://schemas.microsoft.com/office/drawing/2014/main" id="{5C056EBC-B8A0-0341-8B84-6EBB9C8DAD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110000"/>
              <a:defRPr/>
            </a:pPr>
            <a:endParaRPr lang="en-US" sz="100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65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283E7B-1848-BA44-AD5E-FC7C3BD770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A9A105-FF24-944B-AA8C-2C41A748AE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73009F-7610-D449-A4DB-0736B9AB1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37288-DABE-BC40-8885-4DFD0B354C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948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B94BB5-3C82-2D4D-ACDB-7C70998596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4244BF-D6BC-E54F-ABAD-08B47ABC4F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AB67DC-69FB-C143-8421-023ECA12F0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94B921-49FF-614C-88DC-C01E9CF930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96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57DE06-48DA-7048-89E6-A717B65CC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9DC7B6-0F11-074E-AB27-A5B56E30A5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4D3A84-7CC8-EE4A-90B6-D71AED3671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782E2A-C9DF-5C41-B3AD-16C802527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99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AF5E8B-F062-E84D-9379-512A65D881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D13239-6B01-E845-9A39-45C61C26BC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09F675-87DE-A641-BE0C-FAFB19561B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38DF70-711C-A145-8E47-7E623F6E94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79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6963CF8-2AE5-5749-8AE9-5296F733C0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834C787-2558-A047-89AF-C2786CD13E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DF1CB5F-1F9F-3648-BB3D-19A1F52A25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D23B86-AEE9-594A-AB40-CEBC2FAA2B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107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587D2F8-82AF-4748-96DF-88054DD44F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6E3806E-3998-7D42-B5D8-700A8AEF6E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C89B176-1EE5-C14D-855C-D8240866AF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E4AED4-9071-8D43-8963-71F553ED7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97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DD23C04-56C6-D847-93EF-18EC219F1F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99E9D0-2037-B84A-8EE6-542DF81956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331AED2-3301-9A49-AEF9-94C8B10AA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0F44C0-2211-AA4B-B4E1-084B336EFE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8399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6B8D7-0204-7148-A3EA-C808007156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78E7C2-5021-6749-A752-28EFBD0FC2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57933A-7841-9E41-ADD0-25DEF62761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49846-64E7-8741-B14E-39481A35BD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57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A142BE-61E3-0D4A-BCF6-0D8F33C4B1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8EC67C-93A5-D947-A44B-DA9AF23845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164CAF-8951-D349-AD1F-61A269C6C3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7AAA2-4EB2-5A4A-A8AA-C32025CF90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5149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7BFE6C-6DF5-E048-9220-042F9947DA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795878-15B2-6A4B-9062-69F6D72C9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00C5BB-FCE1-A548-A59B-CE5BE24225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44F043-CD94-7541-B5DC-1F66E57F9A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9929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F39A17-A308-8944-9124-EB98B57EE9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CB625E-67B6-BF4C-B418-A2957E2B8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044E84-BF08-584A-9742-9D3AF38089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8EF8F-0DBF-0B4F-B6FC-9733BE46CE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243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054585-1EDC-1E44-8ECB-94C4D6E7C5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7401D1-F341-9D42-82B0-6CE05B3174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F9CB59-1FF9-034E-8DF2-C3876BDAF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8E4E16-B399-804A-9D2A-C4DD150D41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0265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7B89E3-D1EB-5E41-A638-C7625F6C58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4F6801-3876-E94C-A1A5-964508CC2F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8AE717-EFD5-154C-A11A-E372C6D82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890DB0-9F68-0547-A01C-3183384918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087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399953-2451-B642-B8CB-0B4B837E0E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A128FF-511E-C04E-89D7-B603141FE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7B071B-E250-B543-B1AA-E478117402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A3400-EFE4-4245-90E1-33070A4A13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104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0CBB99-F0C9-BD45-BF05-4F0FBCCAA5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1CB5F3-59F0-8F4A-BD28-C3E237A14F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3C4DC9-CF12-514F-87DF-A5EDD50AEF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B49DB-C67F-9E4C-B9CD-18CDDCB85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2775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D3E8C8-23EF-1443-BD17-4B42C6B71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75F575-3592-CD41-B702-7A679CCC1B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2370ED-1732-6646-9F67-0725F8A51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1BA243-AC8D-B148-9F04-C55F18E78C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778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81AA67A-F686-BE48-8732-F56590E285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DB1BD3-F19A-774A-AFDF-0068192107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04852FC-8251-2E4B-9A90-71875A8F7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61AB5E-005F-C34F-8D24-3508C5E76B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71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4B0355-3E71-B54F-B461-A8B59B6CA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B3C633D-2298-3640-8458-E193EC59D4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364135-358B-704A-9D8D-68FE07D816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1C5A8D-58C2-EB40-B999-31DC294902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4018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4ACCB0-AC43-B242-8ED7-13A0356E37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A309827-F727-9243-A794-6D68E52A19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B817FE-4D9C-8642-AEF0-8BD234653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F458F-7C6C-F14C-818F-C801F6596C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900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4535B-CDAA-D04A-BA19-D68B19BF10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269D5-2FEE-3C40-BE56-D279D52FB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70AF90-B407-934F-AE17-6BBF3C482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A03689-24D1-8944-863E-7624EAE0CC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634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1FF825-761B-8E4D-A417-6D2C0558F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57B1BC-FDD1-2E43-96ED-60D009115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726391-2A07-9A4A-A897-9A82094BB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021F79-7687-F44B-B785-334763FDFE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7696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250C6B-D0A6-744D-8611-E22829C7D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0F996C-23FE-C243-98AF-168CD1050F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3CFAEE-60C8-AB44-9110-D56D98CA98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97282-07AE-B146-88CB-3C318BAFA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1892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E63015-6CF8-B745-8B6E-E7B80A1FC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BA408F-9C0F-564C-9C61-0391B6271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2CF42C-FCFF-0047-97B2-3379FB783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BEC67E-B961-B94E-A358-BA0AC4F702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818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AE1A8A7-49AA-E944-88F1-BBE138096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1FC4868-5855-2344-A037-2458B2161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0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BC4CA2D3-0330-5446-9893-65F6A915967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17BA65A5-5C73-974E-88EF-F6E3BE4294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383DF572-7F8E-F145-B2D1-0167C79D793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F40EC221-4245-534D-9399-5EF4C34FB3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334B5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rgbClr val="00000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5E713CC5-5D34-024A-A364-E483430DF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4980257-47E0-B249-A68F-DE2C61CF0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A90605B7-1D53-0943-B48F-C83E55B531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A9A14CE1-110B-684F-BA28-9E7645AD9E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6" name="Rectangle 6">
            <a:extLst>
              <a:ext uri="{FF2B5EF4-FFF2-40B4-BE49-F238E27FC236}">
                <a16:creationId xmlns:a16="http://schemas.microsoft.com/office/drawing/2014/main" id="{3460968E-CF20-9D46-86E7-A7DEE7607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F703B893-97EA-1D43-BC43-DEB7E9EA0E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15031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334B5"/>
          </a:solidFill>
          <a:latin typeface="Calibri"/>
          <a:ea typeface="+mj-ea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7.png"/><Relationship Id="rId26" Type="http://schemas.openxmlformats.org/officeDocument/2006/relationships/image" Target="../media/image11.png"/><Relationship Id="rId3" Type="http://schemas.openxmlformats.org/officeDocument/2006/relationships/notesSlide" Target="../notesSlides/notesSlide11.xml"/><Relationship Id="rId21" Type="http://schemas.openxmlformats.org/officeDocument/2006/relationships/customXml" Target="../ink/ink5.xml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customXml" Target="../ink/ink3.xml"/><Relationship Id="rId25" Type="http://schemas.openxmlformats.org/officeDocument/2006/relationships/customXml" Target="../ink/ink7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png"/><Relationship Id="rId20" Type="http://schemas.openxmlformats.org/officeDocument/2006/relationships/image" Target="../media/image8.png"/><Relationship Id="rId1" Type="http://schemas.openxmlformats.org/officeDocument/2006/relationships/tags" Target="../tags/tag3.xml"/><Relationship Id="rId6" Type="http://schemas.microsoft.com/office/2007/relationships/hdphoto" Target="../media/hdphoto3.wdp"/><Relationship Id="rId11" Type="http://schemas.openxmlformats.org/officeDocument/2006/relationships/image" Target="../media/image4.png"/><Relationship Id="rId24" Type="http://schemas.openxmlformats.org/officeDocument/2006/relationships/image" Target="../media/image10.png"/><Relationship Id="rId5" Type="http://schemas.microsoft.com/office/2007/relationships/hdphoto" Target="../media/hdphoto2.wdp"/><Relationship Id="rId15" Type="http://schemas.openxmlformats.org/officeDocument/2006/relationships/customXml" Target="../ink/ink2.xml"/><Relationship Id="rId23" Type="http://schemas.openxmlformats.org/officeDocument/2006/relationships/customXml" Target="../ink/ink6.xml"/><Relationship Id="rId10" Type="http://schemas.openxmlformats.org/officeDocument/2006/relationships/customXml" Target="../ink/ink1.xml"/><Relationship Id="rId19" Type="http://schemas.openxmlformats.org/officeDocument/2006/relationships/customXml" Target="../ink/ink4.xml"/><Relationship Id="rId4" Type="http://schemas.openxmlformats.org/officeDocument/2006/relationships/image" Target="../media/image2.png"/><Relationship Id="rId9" Type="http://schemas.microsoft.com/office/2007/relationships/hdphoto" Target="../media/hdphoto5.wdp"/><Relationship Id="rId14" Type="http://schemas.microsoft.com/office/2007/relationships/hdphoto" Target="../media/hdphoto7.wdp"/><Relationship Id="rId2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microsoft.com/office/2007/relationships/hdphoto" Target="../media/hdphoto8.wdp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microsoft.com/office/2007/relationships/hdphoto" Target="../media/hdphoto10.wdp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customXml" Target="../ink/ink8.xml"/><Relationship Id="rId5" Type="http://schemas.microsoft.com/office/2007/relationships/hdphoto" Target="../media/hdphoto11.wdp"/><Relationship Id="rId4" Type="http://schemas.openxmlformats.org/officeDocument/2006/relationships/image" Target="../media/image20.png"/><Relationship Id="rId9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3" Type="http://schemas.openxmlformats.org/officeDocument/2006/relationships/notesSlide" Target="../notesSlides/notesSlide27.xml"/><Relationship Id="rId12" Type="http://schemas.openxmlformats.org/officeDocument/2006/relationships/customXml" Target="../ink/ink11.xml"/><Relationship Id="rId17" Type="http://schemas.openxmlformats.org/officeDocument/2006/relationships/image" Target="../media/image28.png"/><Relationship Id="rId2" Type="http://schemas.openxmlformats.org/officeDocument/2006/relationships/slideLayout" Target="../slideLayouts/slideLayout6.xml"/><Relationship Id="rId16" Type="http://schemas.openxmlformats.org/officeDocument/2006/relationships/customXml" Target="../ink/ink13.xml"/><Relationship Id="rId1" Type="http://schemas.openxmlformats.org/officeDocument/2006/relationships/tags" Target="../tags/tag13.xml"/><Relationship Id="rId6" Type="http://schemas.openxmlformats.org/officeDocument/2006/relationships/customXml" Target="../ink/ink9.xml"/><Relationship Id="rId11" Type="http://schemas.openxmlformats.org/officeDocument/2006/relationships/image" Target="../media/image25.png"/><Relationship Id="rId5" Type="http://schemas.microsoft.com/office/2007/relationships/hdphoto" Target="../media/hdphoto12.wdp"/><Relationship Id="rId15" Type="http://schemas.openxmlformats.org/officeDocument/2006/relationships/image" Target="../media/image27.png"/><Relationship Id="rId10" Type="http://schemas.openxmlformats.org/officeDocument/2006/relationships/customXml" Target="../ink/ink10.xml"/><Relationship Id="rId4" Type="http://schemas.openxmlformats.org/officeDocument/2006/relationships/image" Target="../media/image22.png"/><Relationship Id="rId9" Type="http://schemas.openxmlformats.org/officeDocument/2006/relationships/image" Target="../media/image24.png"/><Relationship Id="rId1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customXml" Target="../ink/ink15.xml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0" Type="http://schemas.openxmlformats.org/officeDocument/2006/relationships/customXml" Target="../ink/ink17.xml"/><Relationship Id="rId4" Type="http://schemas.openxmlformats.org/officeDocument/2006/relationships/customXml" Target="../ink/ink14.xml"/><Relationship Id="rId9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51.png"/><Relationship Id="rId5" Type="http://schemas.openxmlformats.org/officeDocument/2006/relationships/customXml" Target="../ink/ink18.xml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0.png"/><Relationship Id="rId26" Type="http://schemas.openxmlformats.org/officeDocument/2006/relationships/image" Target="../media/image64.png"/><Relationship Id="rId3" Type="http://schemas.openxmlformats.org/officeDocument/2006/relationships/notesSlide" Target="../notesSlides/notesSlide34.xml"/><Relationship Id="rId21" Type="http://schemas.openxmlformats.org/officeDocument/2006/relationships/customXml" Target="../ink/ink23.xml"/><Relationship Id="rId17" Type="http://schemas.openxmlformats.org/officeDocument/2006/relationships/customXml" Target="../ink/ink21.xml"/><Relationship Id="rId25" Type="http://schemas.openxmlformats.org/officeDocument/2006/relationships/customXml" Target="../ink/ink25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9.png"/><Relationship Id="rId20" Type="http://schemas.openxmlformats.org/officeDocument/2006/relationships/image" Target="../media/image61.png"/><Relationship Id="rId1" Type="http://schemas.openxmlformats.org/officeDocument/2006/relationships/tags" Target="../tags/tag18.xml"/><Relationship Id="rId24" Type="http://schemas.openxmlformats.org/officeDocument/2006/relationships/image" Target="../media/image63.png"/><Relationship Id="rId5" Type="http://schemas.openxmlformats.org/officeDocument/2006/relationships/customXml" Target="../ink/ink19.xml"/><Relationship Id="rId15" Type="http://schemas.openxmlformats.org/officeDocument/2006/relationships/customXml" Target="../ink/ink20.xml"/><Relationship Id="rId23" Type="http://schemas.openxmlformats.org/officeDocument/2006/relationships/customXml" Target="../ink/ink24.xml"/><Relationship Id="rId19" Type="http://schemas.openxmlformats.org/officeDocument/2006/relationships/customXml" Target="../ink/ink22.xml"/><Relationship Id="rId4" Type="http://schemas.openxmlformats.org/officeDocument/2006/relationships/image" Target="../media/image27.jpeg"/><Relationship Id="rId14" Type="http://schemas.openxmlformats.org/officeDocument/2006/relationships/image" Target="../media/image58.png"/><Relationship Id="rId22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36.xml"/><Relationship Id="rId7" Type="http://schemas.openxmlformats.org/officeDocument/2006/relationships/customXml" Target="../ink/ink28.xml"/><Relationship Id="rId12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67.png"/><Relationship Id="rId11" Type="http://schemas.openxmlformats.org/officeDocument/2006/relationships/customXml" Target="../ink/ink30.xml"/><Relationship Id="rId5" Type="http://schemas.openxmlformats.org/officeDocument/2006/relationships/customXml" Target="../ink/ink27.xml"/><Relationship Id="rId10" Type="http://schemas.openxmlformats.org/officeDocument/2006/relationships/image" Target="../media/image69.png"/><Relationship Id="rId4" Type="http://schemas.openxmlformats.org/officeDocument/2006/relationships/image" Target="../media/image28.jpeg"/><Relationship Id="rId9" Type="http://schemas.openxmlformats.org/officeDocument/2006/relationships/customXml" Target="../ink/ink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bigstockphoto_Allergy_Season_Ragweed_1673560">
            <a:extLst>
              <a:ext uri="{FF2B5EF4-FFF2-40B4-BE49-F238E27FC236}">
                <a16:creationId xmlns:a16="http://schemas.microsoft.com/office/drawing/2014/main" id="{D1834793-0A34-294B-9B76-7216EBE2F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" r="74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ext Box 3">
            <a:extLst>
              <a:ext uri="{FF2B5EF4-FFF2-40B4-BE49-F238E27FC236}">
                <a16:creationId xmlns:a16="http://schemas.microsoft.com/office/drawing/2014/main" id="{2B7E08ED-3345-A941-9BF1-ADA45CE41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52400"/>
            <a:ext cx="6248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 sz="4400">
                <a:solidFill>
                  <a:srgbClr val="003300"/>
                </a:solidFill>
                <a:latin typeface="Calibri" panose="020F0502020204030204" pitchFamily="34" charset="0"/>
              </a:rPr>
              <a:t>Hypersensitivity Reactions</a:t>
            </a:r>
          </a:p>
        </p:txBody>
      </p:sp>
      <p:sp>
        <p:nvSpPr>
          <p:cNvPr id="16387" name="Text Box 4">
            <a:extLst>
              <a:ext uri="{FF2B5EF4-FFF2-40B4-BE49-F238E27FC236}">
                <a16:creationId xmlns:a16="http://schemas.microsoft.com/office/drawing/2014/main" id="{37547367-CE3E-E54E-B4B6-6214D8B59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3163" y="762000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10000"/>
              </a:spcBef>
              <a:buSzTx/>
            </a:pPr>
            <a:r>
              <a:rPr lang="en-US" altLang="en-US">
                <a:solidFill>
                  <a:srgbClr val="003300"/>
                </a:solidFill>
                <a:latin typeface="Calibri" panose="020F0502020204030204" pitchFamily="34" charset="0"/>
              </a:rPr>
              <a:t>Kristine Krafts, M.D.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1"/>
    </mc:Choice>
    <mc:Fallback xmlns="">
      <p:transition spd="slow" advTm="865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2133600"/>
            <a:ext cx="8305800" cy="3124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Explain in general how hypersensitivity reactions are different than normal immune reactions.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Explain how </a:t>
            </a:r>
            <a:r>
              <a:rPr lang="en-US" sz="2400" dirty="0"/>
              <a:t>T</a:t>
            </a:r>
            <a:r>
              <a:rPr lang="en-US" sz="2400" baseline="-25000" dirty="0"/>
              <a:t>H</a:t>
            </a:r>
            <a:r>
              <a:rPr lang="en-US" sz="2400" dirty="0"/>
              <a:t>2 cells, mast cells, IgE, and mediators (like histamine, prostaglandins, and cytokines) are involved in </a:t>
            </a:r>
            <a:r>
              <a:rPr lang="en-US" sz="2400" dirty="0">
                <a:cs typeface="+mn-cs"/>
              </a:rPr>
              <a:t>the mechanism of type I hypersensitivity reactions.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Explain the three ways that antibodies mess things up in type II hypersensitivity reactions.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16DA29E8-C20F-9E4C-B51A-DAC49C55B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"/>
            <a:ext cx="7288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Hypersensitivity Reactions Objectives</a:t>
            </a:r>
          </a:p>
        </p:txBody>
      </p:sp>
    </p:spTree>
    <p:extLst>
      <p:ext uri="{BB962C8B-B14F-4D97-AF65-F5344CB8AC3E}">
        <p14:creationId xmlns:p14="http://schemas.microsoft.com/office/powerpoint/2010/main" val="17959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52"/>
    </mc:Choice>
    <mc:Fallback xmlns="">
      <p:transition spd="slow" advTm="695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2209800"/>
            <a:ext cx="8305800" cy="276935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Describe how immune complexes lead to tissue damage in type III hypersensitivity reactions.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Describe the mechanisms involved in both kinds of type IV hypersensitivity reactions.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List a few diseases caused by each of the four types of hypersensitivity reactions.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16DA29E8-C20F-9E4C-B51A-DAC49C55B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"/>
            <a:ext cx="7288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Hypersensitivity Reactions Objectives</a:t>
            </a:r>
          </a:p>
        </p:txBody>
      </p:sp>
    </p:spTree>
    <p:extLst>
      <p:ext uri="{BB962C8B-B14F-4D97-AF65-F5344CB8AC3E}">
        <p14:creationId xmlns:p14="http://schemas.microsoft.com/office/powerpoint/2010/main" val="71102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8"/>
    </mc:Choice>
    <mc:Fallback xmlns="">
      <p:transition spd="slow" advTm="303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0048"/>
              </a:solidFill>
              <a:effectLst/>
              <a:uLnTx/>
              <a:uFillTx/>
              <a:latin typeface="Franklin Gothic Medium" charset="0"/>
              <a:ea typeface="ＭＳ Ｐゴシック" charset="0"/>
              <a:cs typeface="+mn-cs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8100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Type I hypersensitivity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Type II </a:t>
            </a:r>
            <a:r>
              <a:rPr lang="en-US" dirty="0"/>
              <a:t>hypersensitivity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Type III </a:t>
            </a:r>
            <a:r>
              <a:rPr lang="en-US" dirty="0"/>
              <a:t>hypersensitivity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Type IV </a:t>
            </a:r>
            <a:r>
              <a:rPr lang="en-US" dirty="0"/>
              <a:t>hypersensitivity</a:t>
            </a:r>
            <a:endParaRPr lang="en-US" dirty="0">
              <a:cs typeface="+mn-cs"/>
            </a:endParaRP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D334B5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Hypersensitivity Reactions Outline</a:t>
            </a:r>
          </a:p>
        </p:txBody>
      </p:sp>
    </p:spTree>
    <p:extLst>
      <p:ext uri="{BB962C8B-B14F-4D97-AF65-F5344CB8AC3E}">
        <p14:creationId xmlns:p14="http://schemas.microsoft.com/office/powerpoint/2010/main" val="187345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37"/>
    </mc:Choice>
    <mc:Fallback xmlns="">
      <p:transition spd="slow" advTm="3053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>
            <a:extLst>
              <a:ext uri="{FF2B5EF4-FFF2-40B4-BE49-F238E27FC236}">
                <a16:creationId xmlns:a16="http://schemas.microsoft.com/office/drawing/2014/main" id="{599A8915-7794-F943-96AF-9939AD68D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010400" cy="3962400"/>
          </a:xfrm>
        </p:spPr>
        <p:txBody>
          <a:bodyPr/>
          <a:lstStyle/>
          <a:p>
            <a:pPr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Excessive, harmful immune reactions</a:t>
            </a:r>
          </a:p>
          <a:p>
            <a:pPr>
              <a:spcBef>
                <a:spcPct val="70000"/>
              </a:spcBef>
              <a:buClr>
                <a:srgbClr val="000000"/>
              </a:buClr>
              <a:buSzPct val="100000"/>
            </a:pPr>
            <a:r>
              <a:rPr lang="en-US" altLang="en-US" dirty="0"/>
              <a:t>Elicited by environmental or endogenous antigens</a:t>
            </a:r>
          </a:p>
          <a:p>
            <a:pPr>
              <a:spcBef>
                <a:spcPct val="700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Often caused by a failure of normal regulatory mechanisms</a:t>
            </a:r>
          </a:p>
          <a:p>
            <a:pPr>
              <a:spcBef>
                <a:spcPct val="70000"/>
              </a:spcBef>
              <a:buClr>
                <a:srgbClr val="000000"/>
              </a:buClr>
              <a:buSzPct val="100000"/>
            </a:pPr>
            <a:r>
              <a:rPr lang="en-US" altLang="en-US" dirty="0"/>
              <a:t>Often have a genetic basis (HLA or otherwise)</a:t>
            </a:r>
          </a:p>
          <a:p>
            <a:pPr>
              <a:spcBef>
                <a:spcPct val="70000"/>
              </a:spcBef>
              <a:buClr>
                <a:srgbClr val="000000"/>
              </a:buClr>
              <a:buSzPct val="100000"/>
            </a:pPr>
            <a:r>
              <a:rPr lang="en-US" altLang="en-US" dirty="0"/>
              <a:t>Fall into four categories (type I, II, III, and IV hypersensitivity)</a:t>
            </a:r>
          </a:p>
          <a:p>
            <a:pPr>
              <a:spcBef>
                <a:spcPct val="70000"/>
              </a:spcBef>
              <a:buClr>
                <a:srgbClr val="000000"/>
              </a:buClr>
              <a:buSzPct val="100000"/>
            </a:pPr>
            <a:endParaRPr lang="en-US" altLang="en-US" sz="2400" dirty="0">
              <a:latin typeface="Calibri" panose="020F0502020204030204" pitchFamily="34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BF24C697-FCE1-B343-89B5-38328FB245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10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What are hypersensitivity reactions?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366"/>
    </mc:Choice>
    <mc:Fallback xmlns="">
      <p:transition spd="slow" advTm="10436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>
            <a:extLst>
              <a:ext uri="{FF2B5EF4-FFF2-40B4-BE49-F238E27FC236}">
                <a16:creationId xmlns:a16="http://schemas.microsoft.com/office/drawing/2014/main" id="{98681FB2-2795-7546-B7F5-3CF874A36A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2209800"/>
            <a:ext cx="6705600" cy="2971800"/>
          </a:xfrm>
        </p:spPr>
        <p:txBody>
          <a:bodyPr/>
          <a:lstStyle/>
          <a:p>
            <a:pPr>
              <a:spcBef>
                <a:spcPts val="9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The immune response is triggered and maintained inappropriately.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Can be hard to eliminate </a:t>
            </a:r>
            <a:r>
              <a:rPr lang="en-US" altLang="en-US" dirty="0"/>
              <a:t>triggers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Can be hard to stop the response</a:t>
            </a:r>
            <a:endParaRPr lang="en-US" altLang="en-US" dirty="0"/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So diseases caused by hypersensitivity responses are often chronic, debilitating, and hard to treat.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73CD8CF4-012A-8C43-8930-C8B9211943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What happens in these reactions?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43"/>
    </mc:Choice>
    <mc:Fallback xmlns="">
      <p:transition spd="slow" advTm="11514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9AB14E22-E641-C644-B1CA-21043EE281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>
                <a:latin typeface="Calibri" panose="020F0502020204030204" pitchFamily="34" charset="0"/>
              </a:rPr>
              <a:t>The four types of hypersensitivity reactions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64D330FC-2350-9B4F-9841-9D576FA84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438400"/>
            <a:ext cx="4343400" cy="2514600"/>
          </a:xfrm>
        </p:spPr>
        <p:txBody>
          <a:bodyPr/>
          <a:lstStyle/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Type I hypersensitivity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Type II hypersensitivity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Type III hypersensitivity</a:t>
            </a:r>
          </a:p>
          <a:p>
            <a:pPr>
              <a:spcBef>
                <a:spcPts val="1400"/>
              </a:spcBef>
              <a:buClr>
                <a:srgbClr val="000000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Type IV hypersensitivity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AC31940-CB88-5242-9B31-2D8C5E664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438400"/>
            <a:ext cx="1676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1400"/>
              </a:spcBef>
              <a:buClr>
                <a:srgbClr val="000000"/>
              </a:buClr>
              <a:buSzPct val="100000"/>
              <a:buNone/>
            </a:pPr>
            <a:r>
              <a:rPr lang="en-US" altLang="en-US" kern="0" dirty="0"/>
              <a:t>“Allergy”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1A699C8-AE5C-5546-A0C1-7A3455D17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990088"/>
            <a:ext cx="1676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1400"/>
              </a:spcBef>
              <a:buClr>
                <a:srgbClr val="000000"/>
              </a:buClr>
              <a:buSzPct val="100000"/>
              <a:buNone/>
            </a:pPr>
            <a:r>
              <a:rPr lang="en-US" altLang="en-US" kern="0" dirty="0"/>
              <a:t>“Antibody”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7C2D580-4168-544E-A75F-DAD112288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511296"/>
            <a:ext cx="2819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1400"/>
              </a:spcBef>
              <a:buClr>
                <a:srgbClr val="000000"/>
              </a:buClr>
              <a:buSzPct val="100000"/>
              <a:buNone/>
            </a:pPr>
            <a:r>
              <a:rPr lang="en-US" altLang="en-US" kern="0" dirty="0"/>
              <a:t>“Immune complex”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2DA7231-FA58-0841-8B94-3AE8BE782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059936"/>
            <a:ext cx="152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1400"/>
              </a:spcBef>
              <a:buClr>
                <a:srgbClr val="000000"/>
              </a:buClr>
              <a:buSzPct val="100000"/>
              <a:buNone/>
            </a:pPr>
            <a:r>
              <a:rPr lang="en-US" altLang="en-US" kern="0" dirty="0"/>
              <a:t>“T-cell”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05"/>
    </mc:Choice>
    <mc:Fallback xmlns="">
      <p:transition spd="slow" advTm="3750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>
            <a:extLst>
              <a:ext uri="{FF2B5EF4-FFF2-40B4-BE49-F238E27FC236}">
                <a16:creationId xmlns:a16="http://schemas.microsoft.com/office/drawing/2014/main" id="{63E23D97-9FEB-2448-9A9D-374DC7054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2209800"/>
            <a:ext cx="6096000" cy="34290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/>
              <a:t>ALLERGY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ja-JP" altLang="en-US" sz="2400"/>
              <a:t>“</a:t>
            </a:r>
            <a:r>
              <a:rPr lang="en-US" altLang="ja-JP" sz="2400" dirty="0"/>
              <a:t>Immediate</a:t>
            </a:r>
            <a:r>
              <a:rPr lang="ja-JP" altLang="en-US" sz="2400"/>
              <a:t>”</a:t>
            </a:r>
            <a:r>
              <a:rPr lang="en-US" altLang="ja-JP" sz="2400" dirty="0"/>
              <a:t> hypersensitivity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/>
              <a:t>Antigen (allergen) binds to IgE antibodies on surface of mast cell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/>
              <a:t>Mast cell releases nasty mediators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/>
              <a:t>End result: vessels dilate, smooth muscle contracts, inflammation persists</a:t>
            </a: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7895FC94-69E1-7143-AAAF-86F84626A4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Type I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78"/>
    </mc:Choice>
    <mc:Fallback xmlns="">
      <p:transition spd="slow" advTm="3567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">
            <a:extLst>
              <a:ext uri="{FF2B5EF4-FFF2-40B4-BE49-F238E27FC236}">
                <a16:creationId xmlns:a16="http://schemas.microsoft.com/office/drawing/2014/main" id="{E66A1C42-228E-DA4D-B98F-F176700B39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3600" y="1752600"/>
            <a:ext cx="5257800" cy="4648200"/>
          </a:xfrm>
        </p:spPr>
        <p:txBody>
          <a:bodyPr/>
          <a:lstStyle/>
          <a:p>
            <a:pPr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Allergen is inhaled/eaten/injected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Allergen stimulates T</a:t>
            </a:r>
            <a:r>
              <a:rPr lang="en-US" altLang="en-US" sz="2400" baseline="-25000" dirty="0">
                <a:latin typeface="Calibri" panose="020F0502020204030204" pitchFamily="34" charset="0"/>
              </a:rPr>
              <a:t>H</a:t>
            </a:r>
            <a:r>
              <a:rPr lang="en-US" altLang="en-US" sz="2400" dirty="0">
                <a:latin typeface="Calibri" panose="020F0502020204030204" pitchFamily="34" charset="0"/>
              </a:rPr>
              <a:t>2 production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</a:t>
            </a:r>
            <a:r>
              <a:rPr lang="en-US" altLang="en-US" sz="2400" baseline="-25000" dirty="0">
                <a:latin typeface="Calibri" panose="020F0502020204030204" pitchFamily="34" charset="0"/>
              </a:rPr>
              <a:t>H</a:t>
            </a:r>
            <a:r>
              <a:rPr lang="en-US" altLang="en-US" sz="2400" dirty="0">
                <a:latin typeface="Calibri" panose="020F0502020204030204" pitchFamily="34" charset="0"/>
              </a:rPr>
              <a:t>2 cell secretes cytokines: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IL-4 stimulates B cells to make IgE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IL-5 recruits eosinophils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IL-13 stimulates mucous secretion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Mast cell binds IgE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Allergen bridges IgE on mast cell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Mast cell degranulates</a:t>
            </a: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3782C4CE-A0A9-E745-81EA-C260CD643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Sequence of Events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47"/>
    </mc:Choice>
    <mc:Fallback xmlns="">
      <p:transition spd="slow" advTm="5414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795E72A-8AD9-B34F-ACA5-4B7D00EC56DF}"/>
              </a:ext>
            </a:extLst>
          </p:cNvPr>
          <p:cNvGrpSpPr/>
          <p:nvPr/>
        </p:nvGrpSpPr>
        <p:grpSpPr>
          <a:xfrm>
            <a:off x="2314936" y="835306"/>
            <a:ext cx="4514127" cy="5794094"/>
            <a:chOff x="2314936" y="835306"/>
            <a:chExt cx="4514127" cy="57940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4B6AEE1-DF3E-1B42-9487-3FE800A29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"/>
                      </a14:imgEffect>
                    </a14:imgLayer>
                  </a14:imgProps>
                </a:ext>
              </a:extLst>
            </a:blip>
            <a:srcRect l="12881" b="31734"/>
            <a:stretch/>
          </p:blipFill>
          <p:spPr>
            <a:xfrm>
              <a:off x="2314936" y="835306"/>
              <a:ext cx="4514127" cy="5565494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09DB27E-2977-5946-AE2D-D164D9691785}"/>
                </a:ext>
              </a:extLst>
            </p:cNvPr>
            <p:cNvSpPr/>
            <p:nvPr/>
          </p:nvSpPr>
          <p:spPr bwMode="auto">
            <a:xfrm>
              <a:off x="5181600" y="6096000"/>
              <a:ext cx="304800" cy="533400"/>
            </a:xfrm>
            <a:prstGeom prst="rect">
              <a:avLst/>
            </a:prstGeom>
            <a:solidFill>
              <a:srgbClr val="F3F8FC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4F64569-1CE9-A04A-8E3B-94024D436333}"/>
              </a:ext>
            </a:extLst>
          </p:cNvPr>
          <p:cNvSpPr txBox="1"/>
          <p:nvPr/>
        </p:nvSpPr>
        <p:spPr>
          <a:xfrm>
            <a:off x="2286000" y="1524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exposure to allergen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3B959D-829D-ED4B-8996-1A04D8896158}"/>
              </a:ext>
            </a:extLst>
          </p:cNvPr>
          <p:cNvSpPr txBox="1"/>
          <p:nvPr/>
        </p:nvSpPr>
        <p:spPr>
          <a:xfrm>
            <a:off x="2895600" y="835223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Allergen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00C1A8-400A-1E4C-BE9E-8CA5AA3AF164}"/>
              </a:ext>
            </a:extLst>
          </p:cNvPr>
          <p:cNvSpPr txBox="1"/>
          <p:nvPr/>
        </p:nvSpPr>
        <p:spPr>
          <a:xfrm>
            <a:off x="6096000" y="1597223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Mucosal lining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2F0549-B8BF-484C-AEB4-B1B13F77681B}"/>
              </a:ext>
            </a:extLst>
          </p:cNvPr>
          <p:cNvSpPr txBox="1"/>
          <p:nvPr/>
        </p:nvSpPr>
        <p:spPr>
          <a:xfrm>
            <a:off x="3429000" y="1978223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Dendritic cell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C87F33-9A5C-9140-8301-73C194773EC2}"/>
              </a:ext>
            </a:extLst>
          </p:cNvPr>
          <p:cNvSpPr txBox="1"/>
          <p:nvPr/>
        </p:nvSpPr>
        <p:spPr>
          <a:xfrm>
            <a:off x="5486400" y="251460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Naïve T cell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47C178-11F1-8D4B-B643-23571B32CA66}"/>
              </a:ext>
            </a:extLst>
          </p:cNvPr>
          <p:cNvSpPr txBox="1"/>
          <p:nvPr/>
        </p:nvSpPr>
        <p:spPr>
          <a:xfrm>
            <a:off x="3276600" y="3657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cell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F7358E-8CFB-7646-AB26-A4CA35C69799}"/>
              </a:ext>
            </a:extLst>
          </p:cNvPr>
          <p:cNvSpPr txBox="1"/>
          <p:nvPr/>
        </p:nvSpPr>
        <p:spPr>
          <a:xfrm>
            <a:off x="5486400" y="358140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4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cell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BD7B12-6089-9D4D-9F50-461E1171DC33}"/>
              </a:ext>
            </a:extLst>
          </p:cNvPr>
          <p:cNvSpPr txBox="1"/>
          <p:nvPr/>
        </p:nvSpPr>
        <p:spPr>
          <a:xfrm>
            <a:off x="838200" y="1295400"/>
            <a:ext cx="14478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Exposure 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allergen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0F5638-FDA0-FB44-B95B-2F356ACFA3EA}"/>
              </a:ext>
            </a:extLst>
          </p:cNvPr>
          <p:cNvSpPr txBox="1"/>
          <p:nvPr/>
        </p:nvSpPr>
        <p:spPr>
          <a:xfrm>
            <a:off x="1295400" y="2819400"/>
            <a:ext cx="17526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of 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and T cells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558368-C812-1D45-9AAD-C79B458F5591}"/>
              </a:ext>
            </a:extLst>
          </p:cNvPr>
          <p:cNvSpPr txBox="1"/>
          <p:nvPr/>
        </p:nvSpPr>
        <p:spPr>
          <a:xfrm>
            <a:off x="1600200" y="4419600"/>
            <a:ext cx="16764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IgE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AF6586-06A9-514B-A3DE-B15711BFA585}"/>
              </a:ext>
            </a:extLst>
          </p:cNvPr>
          <p:cNvSpPr txBox="1"/>
          <p:nvPr/>
        </p:nvSpPr>
        <p:spPr>
          <a:xfrm>
            <a:off x="1905000" y="5486400"/>
            <a:ext cx="21336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Binding of IgE 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mast cells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B6291F-D540-8E45-8FFC-C899F49AE8AB}"/>
              </a:ext>
            </a:extLst>
          </p:cNvPr>
          <p:cNvSpPr txBox="1"/>
          <p:nvPr/>
        </p:nvSpPr>
        <p:spPr>
          <a:xfrm>
            <a:off x="3276600" y="46482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Plasma cell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B266FB-D447-A74F-803D-0D8E4ADB3308}"/>
              </a:ext>
            </a:extLst>
          </p:cNvPr>
          <p:cNvSpPr txBox="1"/>
          <p:nvPr/>
        </p:nvSpPr>
        <p:spPr>
          <a:xfrm>
            <a:off x="5638800" y="45720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DAA99F-82DD-DC45-BE79-93F8B84EA607}"/>
              </a:ext>
            </a:extLst>
          </p:cNvPr>
          <p:cNvSpPr txBox="1"/>
          <p:nvPr/>
        </p:nvSpPr>
        <p:spPr>
          <a:xfrm>
            <a:off x="3886200" y="5562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 cell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FEC8AC-8065-D647-BBF0-D81B6E0F5E0F}"/>
              </a:ext>
            </a:extLst>
          </p:cNvPr>
          <p:cNvSpPr txBox="1"/>
          <p:nvPr/>
        </p:nvSpPr>
        <p:spPr>
          <a:xfrm>
            <a:off x="5638800" y="53340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4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receptor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394806C-60E1-3C43-BBA5-B51A499EF366}"/>
              </a:ext>
            </a:extLst>
          </p:cNvPr>
          <p:cNvSpPr/>
          <p:nvPr/>
        </p:nvSpPr>
        <p:spPr bwMode="auto">
          <a:xfrm>
            <a:off x="5334000" y="4953000"/>
            <a:ext cx="228600" cy="3901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atang" charset="0"/>
              <a:ea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714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366"/>
    </mc:Choice>
    <mc:Fallback xmlns="">
      <p:transition spd="slow" advTm="35736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B6AEE1-DF3E-1B42-9487-3FE800A29D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12881" b="83215"/>
          <a:stretch/>
        </p:blipFill>
        <p:spPr>
          <a:xfrm>
            <a:off x="2314936" y="835306"/>
            <a:ext cx="4514127" cy="13683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F64569-1CE9-A04A-8E3B-94024D436333}"/>
              </a:ext>
            </a:extLst>
          </p:cNvPr>
          <p:cNvSpPr txBox="1"/>
          <p:nvPr/>
        </p:nvSpPr>
        <p:spPr>
          <a:xfrm>
            <a:off x="2286000" y="1524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Repeat exposure to allergen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4DB7DD-B894-A84C-A3C0-631D47C722D3}"/>
              </a:ext>
            </a:extLst>
          </p:cNvPr>
          <p:cNvGrpSpPr/>
          <p:nvPr/>
        </p:nvGrpSpPr>
        <p:grpSpPr>
          <a:xfrm>
            <a:off x="3575304" y="2029968"/>
            <a:ext cx="3054096" cy="941832"/>
            <a:chOff x="3575304" y="2029968"/>
            <a:chExt cx="3054096" cy="94183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F341893-5A66-6049-B0C8-608F0885D976}"/>
                </a:ext>
              </a:extLst>
            </p:cNvPr>
            <p:cNvSpPr/>
            <p:nvPr/>
          </p:nvSpPr>
          <p:spPr bwMode="auto">
            <a:xfrm>
              <a:off x="3575304" y="2029968"/>
              <a:ext cx="30480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6D052E2-7B05-0D4E-B62F-316EE1590572}"/>
                </a:ext>
              </a:extLst>
            </p:cNvPr>
            <p:cNvSpPr/>
            <p:nvPr/>
          </p:nvSpPr>
          <p:spPr bwMode="auto">
            <a:xfrm>
              <a:off x="3810000" y="2286000"/>
              <a:ext cx="2819400" cy="685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5EA2D7-16F1-9945-99E6-A13B0EDFAF1F}"/>
              </a:ext>
            </a:extLst>
          </p:cNvPr>
          <p:cNvSpPr txBox="1"/>
          <p:nvPr/>
        </p:nvSpPr>
        <p:spPr>
          <a:xfrm>
            <a:off x="2895600" y="835223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Allergen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3D8DEA-BA0A-794F-A075-A5D7CC96A7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50215" t="69813" r="1568" b="28"/>
          <a:stretch/>
        </p:blipFill>
        <p:spPr>
          <a:xfrm>
            <a:off x="3902417" y="2362200"/>
            <a:ext cx="2498383" cy="24587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2F4D47-FEFB-604E-A55A-DBFF05545E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31940" t="23677" r="56060" b="70154"/>
          <a:stretch/>
        </p:blipFill>
        <p:spPr>
          <a:xfrm>
            <a:off x="3300984" y="2148840"/>
            <a:ext cx="621793" cy="5029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6EFA9F-3F88-2C4E-A2EA-24BCC44C96A5}"/>
              </a:ext>
            </a:extLst>
          </p:cNvPr>
          <p:cNvSpPr txBox="1"/>
          <p:nvPr/>
        </p:nvSpPr>
        <p:spPr>
          <a:xfrm>
            <a:off x="5105400" y="25146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 cell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C0855AD-2CFA-E24A-86D9-0FF124682BB1}"/>
              </a:ext>
            </a:extLst>
          </p:cNvPr>
          <p:cNvGrpSpPr/>
          <p:nvPr/>
        </p:nvGrpSpPr>
        <p:grpSpPr>
          <a:xfrm>
            <a:off x="3733800" y="4648200"/>
            <a:ext cx="2417492" cy="762000"/>
            <a:chOff x="3754708" y="5257800"/>
            <a:chExt cx="2417492" cy="76200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448B2CF-7D12-6444-B932-2673D9181A19}"/>
                </a:ext>
              </a:extLst>
            </p:cNvPr>
            <p:cNvSpPr txBox="1"/>
            <p:nvPr/>
          </p:nvSpPr>
          <p:spPr>
            <a:xfrm>
              <a:off x="4315754" y="5257800"/>
              <a:ext cx="1295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Mediators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0DC84EC-2C60-D54D-A80F-2028853292B8}"/>
                </a:ext>
              </a:extLst>
            </p:cNvPr>
            <p:cNvGrpSpPr/>
            <p:nvPr/>
          </p:nvGrpSpPr>
          <p:grpSpPr>
            <a:xfrm>
              <a:off x="3754708" y="5531222"/>
              <a:ext cx="2417492" cy="488578"/>
              <a:chOff x="3749040" y="5625389"/>
              <a:chExt cx="2417492" cy="48857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B574A1D0-7E7F-EE43-889E-F7A30A7FF01A}"/>
                  </a:ext>
                </a:extLst>
              </p:cNvPr>
              <p:cNvGrpSpPr/>
              <p:nvPr/>
            </p:nvGrpSpPr>
            <p:grpSpPr>
              <a:xfrm>
                <a:off x="3749040" y="5625389"/>
                <a:ext cx="2417492" cy="488578"/>
                <a:chOff x="3749040" y="5625389"/>
                <a:chExt cx="2417492" cy="488578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B1354BE1-62DF-9546-B67E-909DEF6D35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rightnessContrast bright="4000"/>
                          </a14:imgEffect>
                        </a14:imgLayer>
                      </a14:imgProps>
                    </a:ext>
                  </a:extLst>
                </a:blip>
                <a:srcRect l="72067" t="22736" r="-1" b="14738"/>
                <a:stretch/>
              </p:blipFill>
              <p:spPr>
                <a:xfrm flipH="1">
                  <a:off x="3749040" y="5716925"/>
                  <a:ext cx="1184868" cy="397042"/>
                </a:xfrm>
                <a:prstGeom prst="rect">
                  <a:avLst/>
                </a:prstGeom>
              </p:spPr>
            </p:pic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B00FDB59-5F7F-D548-8893-7828FF61CB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4000"/>
                          </a14:imgEffect>
                        </a14:imgLayer>
                      </a14:imgProps>
                    </a:ext>
                  </a:extLst>
                </a:blip>
                <a:srcRect l="69516" t="8624" b="14737"/>
                <a:stretch/>
              </p:blipFill>
              <p:spPr>
                <a:xfrm>
                  <a:off x="4873451" y="5625389"/>
                  <a:ext cx="1293081" cy="486653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1E17B0B6-9C78-9F4D-9FA0-11D17E541560}"/>
                      </a:ext>
                    </a:extLst>
                  </p14:cNvPr>
                  <p14:cNvContentPartPr/>
                  <p14:nvPr/>
                </p14:nvContentPartPr>
                <p14:xfrm>
                  <a:off x="5348563" y="5634274"/>
                  <a:ext cx="329040" cy="66960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1E17B0B6-9C78-9F4D-9FA0-11D17E541560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5330563" y="5616634"/>
                    <a:ext cx="364680" cy="1026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AB0D371-3E0F-2F4E-A6B6-2872252664CD}"/>
              </a:ext>
            </a:extLst>
          </p:cNvPr>
          <p:cNvSpPr txBox="1"/>
          <p:nvPr/>
        </p:nvSpPr>
        <p:spPr>
          <a:xfrm>
            <a:off x="3660648" y="534418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Histamine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Prostaglandins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F3BCD6-2CF6-CA48-A53F-B63142BFF951}"/>
              </a:ext>
            </a:extLst>
          </p:cNvPr>
          <p:cNvSpPr txBox="1"/>
          <p:nvPr/>
        </p:nvSpPr>
        <p:spPr>
          <a:xfrm>
            <a:off x="4922520" y="54102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Cytokines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2722B4E-C417-7B44-9A5F-57855061367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15670" t="20870" r="75918" b="35304"/>
          <a:stretch/>
        </p:blipFill>
        <p:spPr>
          <a:xfrm>
            <a:off x="4184904" y="5846064"/>
            <a:ext cx="310896" cy="2560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58DFEB5-5903-D44F-8B83-E77F7AAC3CD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81726" t="5741" r="12335" b="41043"/>
          <a:stretch/>
        </p:blipFill>
        <p:spPr>
          <a:xfrm>
            <a:off x="5410200" y="5715000"/>
            <a:ext cx="219456" cy="31089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134820B-C8F9-3748-AC39-0E76495B24FD}"/>
              </a:ext>
            </a:extLst>
          </p:cNvPr>
          <p:cNvSpPr txBox="1"/>
          <p:nvPr/>
        </p:nvSpPr>
        <p:spPr>
          <a:xfrm>
            <a:off x="3200400" y="6096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Immediate reaction (minutes)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45A615-A43B-724B-B836-3635830AEF9A}"/>
              </a:ext>
            </a:extLst>
          </p:cNvPr>
          <p:cNvSpPr txBox="1"/>
          <p:nvPr/>
        </p:nvSpPr>
        <p:spPr>
          <a:xfrm>
            <a:off x="4876800" y="60960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Late reaction</a:t>
            </a:r>
            <a:b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(hours)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9C844E7-2F9F-0341-ADA6-1CE1137C4C3B}"/>
              </a:ext>
            </a:extLst>
          </p:cNvPr>
          <p:cNvGrpSpPr/>
          <p:nvPr/>
        </p:nvGrpSpPr>
        <p:grpSpPr>
          <a:xfrm>
            <a:off x="5735376" y="4114800"/>
            <a:ext cx="1884624" cy="307777"/>
            <a:chOff x="5735376" y="4114800"/>
            <a:chExt cx="1884624" cy="30777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38FFD1D-F71C-DB44-8BB3-9E5E5E12C0FB}"/>
                </a:ext>
              </a:extLst>
            </p:cNvPr>
            <p:cNvSpPr txBox="1"/>
            <p:nvPr/>
          </p:nvSpPr>
          <p:spPr>
            <a:xfrm>
              <a:off x="6324600" y="4114800"/>
              <a:ext cx="1295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Degranulation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423904C-E804-6F44-8736-3CAD3ACA3179}"/>
                </a:ext>
              </a:extLst>
            </p:cNvPr>
            <p:cNvGrpSpPr/>
            <p:nvPr/>
          </p:nvGrpSpPr>
          <p:grpSpPr>
            <a:xfrm>
              <a:off x="5735376" y="4158504"/>
              <a:ext cx="652680" cy="209880"/>
              <a:chOff x="5735376" y="4158504"/>
              <a:chExt cx="652680" cy="209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193398EB-6E63-5549-8670-303AF78D1015}"/>
                      </a:ext>
                    </a:extLst>
                  </p14:cNvPr>
                  <p14:cNvContentPartPr/>
                  <p14:nvPr/>
                </p14:nvContentPartPr>
                <p14:xfrm>
                  <a:off x="5738976" y="4158504"/>
                  <a:ext cx="649080" cy="12240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193398EB-6E63-5549-8670-303AF78D1015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720976" y="4140864"/>
                    <a:ext cx="684720" cy="158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F9ABD238-A7FF-0544-9130-3DE0E1FA8060}"/>
                      </a:ext>
                    </a:extLst>
                  </p14:cNvPr>
                  <p14:cNvContentPartPr/>
                  <p14:nvPr/>
                </p14:nvContentPartPr>
                <p14:xfrm>
                  <a:off x="5735376" y="4276944"/>
                  <a:ext cx="155520" cy="9144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F9ABD238-A7FF-0544-9130-3DE0E1FA8060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717376" y="4258944"/>
                    <a:ext cx="191160" cy="1270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F757EEC9-C03D-494A-AAD5-AA6467707946}"/>
              </a:ext>
            </a:extLst>
          </p:cNvPr>
          <p:cNvSpPr txBox="1"/>
          <p:nvPr/>
        </p:nvSpPr>
        <p:spPr>
          <a:xfrm>
            <a:off x="762000" y="5880556"/>
            <a:ext cx="2133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vasodilation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vascular leakage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smooth muscle spasm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C433907-4A98-0346-8109-2E759D43835D}"/>
              </a:ext>
            </a:extLst>
          </p:cNvPr>
          <p:cNvSpPr txBox="1"/>
          <p:nvPr/>
        </p:nvSpPr>
        <p:spPr>
          <a:xfrm>
            <a:off x="6858000" y="6096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inflammation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tissue destruction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6CA6461-5B82-C24A-9E76-EA66F596607E}"/>
              </a:ext>
            </a:extLst>
          </p:cNvPr>
          <p:cNvGrpSpPr/>
          <p:nvPr/>
        </p:nvGrpSpPr>
        <p:grpSpPr>
          <a:xfrm>
            <a:off x="2658948" y="6219799"/>
            <a:ext cx="731520" cy="155880"/>
            <a:chOff x="2658948" y="6219799"/>
            <a:chExt cx="731520" cy="15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5119A19-88A8-4143-BE5E-8DE0C928C0FF}"/>
                    </a:ext>
                  </a:extLst>
                </p14:cNvPr>
                <p14:cNvContentPartPr/>
                <p14:nvPr/>
              </p14:nvContentPartPr>
              <p14:xfrm>
                <a:off x="2681268" y="6219799"/>
                <a:ext cx="709200" cy="885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5119A19-88A8-4143-BE5E-8DE0C928C0F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63628" y="6202159"/>
                  <a:ext cx="7448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886A319-A849-6741-BFD0-B7796CFC8260}"/>
                    </a:ext>
                  </a:extLst>
                </p14:cNvPr>
                <p14:cNvContentPartPr/>
                <p14:nvPr/>
              </p14:nvContentPartPr>
              <p14:xfrm>
                <a:off x="2658948" y="6297199"/>
                <a:ext cx="151920" cy="784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886A319-A849-6741-BFD0-B7796CFC826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41308" y="6279559"/>
                  <a:ext cx="18756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5CF4CA1-CCF3-6046-AFF7-42085EAFA6D5}"/>
              </a:ext>
            </a:extLst>
          </p:cNvPr>
          <p:cNvGrpSpPr/>
          <p:nvPr/>
        </p:nvGrpSpPr>
        <p:grpSpPr>
          <a:xfrm>
            <a:off x="6177588" y="6205759"/>
            <a:ext cx="599040" cy="187560"/>
            <a:chOff x="6177588" y="6205759"/>
            <a:chExt cx="599040" cy="18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3529399-DCC9-4141-B9DB-C0213E0053EE}"/>
                    </a:ext>
                  </a:extLst>
                </p14:cNvPr>
                <p14:cNvContentPartPr/>
                <p14:nvPr/>
              </p14:nvContentPartPr>
              <p14:xfrm>
                <a:off x="6177588" y="6205759"/>
                <a:ext cx="599040" cy="990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3529399-DCC9-4141-B9DB-C0213E0053E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59588" y="6188119"/>
                  <a:ext cx="634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EF4A6B8-759B-3D45-B027-1AC41E457E7E}"/>
                    </a:ext>
                  </a:extLst>
                </p14:cNvPr>
                <p14:cNvContentPartPr/>
                <p14:nvPr/>
              </p14:nvContentPartPr>
              <p14:xfrm>
                <a:off x="6672948" y="6313759"/>
                <a:ext cx="101520" cy="795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EF4A6B8-759B-3D45-B027-1AC41E457E7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55308" y="6296119"/>
                  <a:ext cx="137160" cy="11520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34067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939"/>
    </mc:Choice>
    <mc:Fallback xmlns="">
      <p:transition spd="slow" advTm="359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4" descr="IMG_011">
            <a:extLst>
              <a:ext uri="{FF2B5EF4-FFF2-40B4-BE49-F238E27FC236}">
                <a16:creationId xmlns:a16="http://schemas.microsoft.com/office/drawing/2014/main" id="{7C94C796-CCFD-2845-943B-1C10938E1E0B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126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53" t="12865" r="21753" b="-539"/>
          <a:stretch>
            <a:fillRect/>
          </a:stretch>
        </p:blipFill>
        <p:spPr bwMode="auto">
          <a:xfrm>
            <a:off x="312087" y="990600"/>
            <a:ext cx="3985926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5" descr="IMG_012">
            <a:extLst>
              <a:ext uri="{FF2B5EF4-FFF2-40B4-BE49-F238E27FC236}">
                <a16:creationId xmlns:a16="http://schemas.microsoft.com/office/drawing/2014/main" id="{BF864576-1F97-7745-B40D-3A736AFE4C08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lum bright="18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5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82" r="15382" b="-1408"/>
          <a:stretch>
            <a:fillRect/>
          </a:stretch>
        </p:blipFill>
        <p:spPr bwMode="auto">
          <a:xfrm>
            <a:off x="4629765" y="990600"/>
            <a:ext cx="3923071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Text Box 9">
            <a:extLst>
              <a:ext uri="{FF2B5EF4-FFF2-40B4-BE49-F238E27FC236}">
                <a16:creationId xmlns:a16="http://schemas.microsoft.com/office/drawing/2014/main" id="{34413026-EF2C-384B-BBFF-0A68432D4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5488454"/>
            <a:ext cx="396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Degranulated mast cell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AB235196-6E1A-504B-A543-46548D2B2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486400"/>
            <a:ext cx="4076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Intact mast cell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76"/>
    </mc:Choice>
    <mc:Fallback xmlns="">
      <p:transition spd="slow" advTm="6707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>
            <a:extLst>
              <a:ext uri="{FF2B5EF4-FFF2-40B4-BE49-F238E27FC236}">
                <a16:creationId xmlns:a16="http://schemas.microsoft.com/office/drawing/2014/main" id="{A66CAFB9-7698-C442-8ACD-DEFED486F6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1600200"/>
            <a:ext cx="6248400" cy="5105400"/>
          </a:xfrm>
        </p:spPr>
        <p:txBody>
          <a:bodyPr/>
          <a:lstStyle/>
          <a:p>
            <a:pPr marL="0" indent="0">
              <a:spcBef>
                <a:spcPts val="600"/>
              </a:spcBef>
              <a:buClr>
                <a:srgbClr val="000000"/>
              </a:buClr>
              <a:buSzPct val="100000"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Local reactions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skin: itching, hives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GI: diarrhea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lung: bronchoconstriction</a:t>
            </a:r>
          </a:p>
          <a:p>
            <a:pPr marL="0" indent="0">
              <a:spcBef>
                <a:spcPts val="2400"/>
              </a:spcBef>
              <a:buClr>
                <a:srgbClr val="000000"/>
              </a:buClr>
              <a:buSzPct val="100000"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Anaphylaxis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itching, hives, erythema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constriction of bronchioles, wheezing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laryngeal edema, hoarseness, obstruction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vomiting, cramps, diarrhea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shock</a:t>
            </a:r>
          </a:p>
          <a:p>
            <a:pPr lvl="1">
              <a:spcBef>
                <a:spcPts val="2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DEATH</a:t>
            </a: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  <a:sym typeface="Symbol" pitchFamily="2" charset="2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8AE014D6-FFA4-DA46-B296-73733A29C2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What happens to the patient?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060"/>
    </mc:Choice>
    <mc:Fallback xmlns="">
      <p:transition spd="slow" advTm="18506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IMG_021">
            <a:extLst>
              <a:ext uri="{FF2B5EF4-FFF2-40B4-BE49-F238E27FC236}">
                <a16:creationId xmlns:a16="http://schemas.microsoft.com/office/drawing/2014/main" id="{D78DE06C-DF2A-9B48-A018-FCD68DFDC35B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4583113" cy="683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4"/>
    </mc:Choice>
    <mc:Fallback xmlns="">
      <p:transition spd="slow" advTm="1123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3" descr="IMG_022">
            <a:extLst>
              <a:ext uri="{FF2B5EF4-FFF2-40B4-BE49-F238E27FC236}">
                <a16:creationId xmlns:a16="http://schemas.microsoft.com/office/drawing/2014/main" id="{31B71103-599C-BD41-A88B-C424EBA6F510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05"/>
    </mc:Choice>
    <mc:Fallback xmlns="">
      <p:transition spd="slow" advTm="11605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Type I anaphylaxis">
            <a:extLst>
              <a:ext uri="{FF2B5EF4-FFF2-40B4-BE49-F238E27FC236}">
                <a16:creationId xmlns:a16="http://schemas.microsoft.com/office/drawing/2014/main" id="{FE115D33-0CEC-694E-AE49-910883B99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30275"/>
            <a:ext cx="8153400" cy="531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919"/>
    </mc:Choice>
    <mc:Fallback xmlns="">
      <p:transition spd="slow" advTm="8591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3">
            <a:extLst>
              <a:ext uri="{FF2B5EF4-FFF2-40B4-BE49-F238E27FC236}">
                <a16:creationId xmlns:a16="http://schemas.microsoft.com/office/drawing/2014/main" id="{132A8D73-00CF-2F49-9A5D-91924CD817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2286000"/>
            <a:ext cx="6172200" cy="35052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ANTIBODIES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ja-JP" altLang="en-US" sz="2400">
                <a:latin typeface="Calibri" panose="020F0502020204030204" pitchFamily="34" charset="0"/>
              </a:rPr>
              <a:t>“</a:t>
            </a:r>
            <a:r>
              <a:rPr lang="en-US" altLang="ja-JP" sz="2400" dirty="0">
                <a:latin typeface="Calibri" panose="020F0502020204030204" pitchFamily="34" charset="0"/>
              </a:rPr>
              <a:t>Antibody-mediated</a:t>
            </a:r>
            <a:r>
              <a:rPr lang="ja-JP" altLang="en-US" sz="2400">
                <a:latin typeface="Calibri" panose="020F0502020204030204" pitchFamily="34" charset="0"/>
              </a:rPr>
              <a:t>”</a:t>
            </a:r>
            <a:r>
              <a:rPr lang="en-US" altLang="ja-JP" sz="2400" dirty="0">
                <a:latin typeface="Calibri" panose="020F0502020204030204" pitchFamily="34" charset="0"/>
              </a:rPr>
              <a:t> hypersensitivity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Antibodies bind to antigens on cell surface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dirty="0"/>
              <a:t>One of three things happens: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Opsonization and phagocytosis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Inflammation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Cellular dysfunction</a:t>
            </a: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FFF13004-70AF-2843-945E-617FDF137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Type II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20"/>
    </mc:Choice>
    <mc:Fallback xmlns="">
      <p:transition spd="slow" advTm="5012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3213" name="Group 93">
            <a:extLst>
              <a:ext uri="{FF2B5EF4-FFF2-40B4-BE49-F238E27FC236}">
                <a16:creationId xmlns:a16="http://schemas.microsoft.com/office/drawing/2014/main" id="{D67B8B6A-47A4-5341-9630-397208367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1493925"/>
              </p:ext>
            </p:extLst>
          </p:nvPr>
        </p:nvGraphicFramePr>
        <p:xfrm>
          <a:off x="762000" y="2057400"/>
          <a:ext cx="7772400" cy="288445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3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Disease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Antigen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Symptoms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573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Autoimmune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hemolytic anemia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RBC antigens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Hemolysis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Myasthenia gravis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Acetylcholine receptor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Muscle weakness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62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Graves disease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TSH receptor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Hyperthyroidism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3508" name="Rectangle 2">
            <a:extLst>
              <a:ext uri="{FF2B5EF4-FFF2-40B4-BE49-F238E27FC236}">
                <a16:creationId xmlns:a16="http://schemas.microsoft.com/office/drawing/2014/main" id="{27AE60AC-88DD-674F-AF29-8A5DE5981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Diseases caused by type II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464"/>
    </mc:Choice>
    <mc:Fallback xmlns="">
      <p:transition spd="slow" advTm="86464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5" descr="showimage">
            <a:extLst>
              <a:ext uri="{FF2B5EF4-FFF2-40B4-BE49-F238E27FC236}">
                <a16:creationId xmlns:a16="http://schemas.microsoft.com/office/drawing/2014/main" id="{C6A47AFB-BE8C-084F-9417-6E8FDFD79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38"/>
          <a:stretch>
            <a:fillRect/>
          </a:stretch>
        </p:blipFill>
        <p:spPr bwMode="auto">
          <a:xfrm>
            <a:off x="114300" y="2314575"/>
            <a:ext cx="89154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7" descr="showimage">
            <a:extLst>
              <a:ext uri="{FF2B5EF4-FFF2-40B4-BE49-F238E27FC236}">
                <a16:creationId xmlns:a16="http://schemas.microsoft.com/office/drawing/2014/main" id="{772B00CC-6587-7C48-841A-4AA116C07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83" t="255" r="1282" b="95676"/>
          <a:stretch>
            <a:fillRect/>
          </a:stretch>
        </p:blipFill>
        <p:spPr bwMode="auto">
          <a:xfrm>
            <a:off x="152400" y="2333625"/>
            <a:ext cx="3810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Text Box 9">
            <a:extLst>
              <a:ext uri="{FF2B5EF4-FFF2-40B4-BE49-F238E27FC236}">
                <a16:creationId xmlns:a16="http://schemas.microsoft.com/office/drawing/2014/main" id="{B455832E-D48C-514B-B44D-18CD4A802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914400"/>
            <a:ext cx="472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Opsonization and phagocytosis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07B954-4599-B840-9064-DC8BF25C12CB}"/>
              </a:ext>
            </a:extLst>
          </p:cNvPr>
          <p:cNvGrpSpPr/>
          <p:nvPr/>
        </p:nvGrpSpPr>
        <p:grpSpPr>
          <a:xfrm>
            <a:off x="762000" y="4648200"/>
            <a:ext cx="4648200" cy="1962150"/>
            <a:chOff x="762000" y="4648200"/>
            <a:chExt cx="4648200" cy="1962150"/>
          </a:xfrm>
        </p:grpSpPr>
        <p:pic>
          <p:nvPicPr>
            <p:cNvPr id="67589" name="Picture 11" descr="31827L">
              <a:extLst>
                <a:ext uri="{FF2B5EF4-FFF2-40B4-BE49-F238E27FC236}">
                  <a16:creationId xmlns:a16="http://schemas.microsoft.com/office/drawing/2014/main" id="{F958EEC6-2D4D-EC4D-9441-9A93CC5C07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4648200"/>
              <a:ext cx="1962150" cy="196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4DA64D49-6453-6343-B749-DFD785532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5410200"/>
              <a:ext cx="29718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Char char="•"/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Char char="–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spcBef>
                  <a:spcPts val="1200"/>
                </a:spcBef>
                <a:buClr>
                  <a:srgbClr val="000000"/>
                </a:buClr>
                <a:buSzPct val="100000"/>
                <a:buNone/>
              </a:pPr>
              <a:r>
                <a:rPr lang="en-US" altLang="en-US" kern="0" dirty="0"/>
                <a:t>“</a:t>
              </a:r>
              <a:r>
                <a:rPr lang="en-US" altLang="en-US" kern="0" dirty="0" err="1"/>
                <a:t>opson</a:t>
              </a:r>
              <a:r>
                <a:rPr lang="en-US" altLang="en-US" kern="0" dirty="0"/>
                <a:t>” = sauce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543"/>
    </mc:Choice>
    <mc:Fallback xmlns="">
      <p:transition spd="slow" advTm="15954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howimage">
            <a:extLst>
              <a:ext uri="{FF2B5EF4-FFF2-40B4-BE49-F238E27FC236}">
                <a16:creationId xmlns:a16="http://schemas.microsoft.com/office/drawing/2014/main" id="{A9183E44-D6BC-294F-9FEA-2A6434274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60" b="38245"/>
          <a:stretch>
            <a:fillRect/>
          </a:stretch>
        </p:blipFill>
        <p:spPr bwMode="auto">
          <a:xfrm>
            <a:off x="95250" y="2219325"/>
            <a:ext cx="8915400" cy="237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6" descr="showimage">
            <a:extLst>
              <a:ext uri="{FF2B5EF4-FFF2-40B4-BE49-F238E27FC236}">
                <a16:creationId xmlns:a16="http://schemas.microsoft.com/office/drawing/2014/main" id="{3EB284FF-B6B8-ED48-A19C-F6E2588ED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4" t="30060" r="29701" b="65616"/>
          <a:stretch>
            <a:fillRect/>
          </a:stretch>
        </p:blipFill>
        <p:spPr bwMode="auto">
          <a:xfrm>
            <a:off x="152400" y="2219325"/>
            <a:ext cx="20955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7" descr="showimage">
            <a:extLst>
              <a:ext uri="{FF2B5EF4-FFF2-40B4-BE49-F238E27FC236}">
                <a16:creationId xmlns:a16="http://schemas.microsoft.com/office/drawing/2014/main" id="{D8AC1BA4-A947-B946-BF8B-B2B21466E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4" t="30060" r="29701" b="65616"/>
          <a:stretch>
            <a:fillRect/>
          </a:stretch>
        </p:blipFill>
        <p:spPr bwMode="auto">
          <a:xfrm>
            <a:off x="2133600" y="2219325"/>
            <a:ext cx="20955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7" name="Text Box 8">
            <a:extLst>
              <a:ext uri="{FF2B5EF4-FFF2-40B4-BE49-F238E27FC236}">
                <a16:creationId xmlns:a16="http://schemas.microsoft.com/office/drawing/2014/main" id="{04293EAF-A7FC-1A43-8F16-D689FE110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914400"/>
            <a:ext cx="472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Inflammation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892"/>
    </mc:Choice>
    <mc:Fallback xmlns="">
      <p:transition spd="slow" advTm="9189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howimage">
            <a:extLst>
              <a:ext uri="{FF2B5EF4-FFF2-40B4-BE49-F238E27FC236}">
                <a16:creationId xmlns:a16="http://schemas.microsoft.com/office/drawing/2014/main" id="{7EB59A2E-FA77-DE40-B2DD-8258C7A8C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07" b="2083"/>
          <a:stretch>
            <a:fillRect/>
          </a:stretch>
        </p:blipFill>
        <p:spPr bwMode="auto">
          <a:xfrm>
            <a:off x="152400" y="2057400"/>
            <a:ext cx="88392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 descr="showimage">
            <a:extLst>
              <a:ext uri="{FF2B5EF4-FFF2-40B4-BE49-F238E27FC236}">
                <a16:creationId xmlns:a16="http://schemas.microsoft.com/office/drawing/2014/main" id="{795F8E95-0116-ED4A-9234-90856DB50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5" t="61607" r="41379" b="33261"/>
          <a:stretch>
            <a:fillRect/>
          </a:stretch>
        </p:blipFill>
        <p:spPr bwMode="auto">
          <a:xfrm>
            <a:off x="228600" y="2057400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4" descr="showimage">
            <a:extLst>
              <a:ext uri="{FF2B5EF4-FFF2-40B4-BE49-F238E27FC236}">
                <a16:creationId xmlns:a16="http://schemas.microsoft.com/office/drawing/2014/main" id="{760082EB-C87A-B14B-8AB1-B20DC44E9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5" t="61607" r="41379" b="33261"/>
          <a:stretch>
            <a:fillRect/>
          </a:stretch>
        </p:blipFill>
        <p:spPr bwMode="auto">
          <a:xfrm>
            <a:off x="2286000" y="2057400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Text Box 5">
            <a:extLst>
              <a:ext uri="{FF2B5EF4-FFF2-40B4-BE49-F238E27FC236}">
                <a16:creationId xmlns:a16="http://schemas.microsoft.com/office/drawing/2014/main" id="{C2473919-8E27-A74C-BAF3-A31F2FD34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914400"/>
            <a:ext cx="472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Cellular dysfunction</a:t>
            </a:r>
          </a:p>
        </p:txBody>
      </p:sp>
      <p:sp>
        <p:nvSpPr>
          <p:cNvPr id="71686" name="Text Box 6">
            <a:extLst>
              <a:ext uri="{FF2B5EF4-FFF2-40B4-BE49-F238E27FC236}">
                <a16:creationId xmlns:a16="http://schemas.microsoft.com/office/drawing/2014/main" id="{6E4D619F-85F8-5745-B6C2-826C0D867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838700"/>
            <a:ext cx="2971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4D4D4D"/>
                </a:solidFill>
                <a:latin typeface="Calibri" panose="020F0502020204030204" pitchFamily="34" charset="0"/>
              </a:rPr>
              <a:t>Graves disease</a:t>
            </a:r>
          </a:p>
        </p:txBody>
      </p:sp>
      <p:sp>
        <p:nvSpPr>
          <p:cNvPr id="71687" name="Text Box 7">
            <a:extLst>
              <a:ext uri="{FF2B5EF4-FFF2-40B4-BE49-F238E27FC236}">
                <a16:creationId xmlns:a16="http://schemas.microsoft.com/office/drawing/2014/main" id="{135023C0-390D-A240-8FA3-F054118EA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838700"/>
            <a:ext cx="2971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4D4D4D"/>
                </a:solidFill>
                <a:latin typeface="Calibri" panose="020F0502020204030204" pitchFamily="34" charset="0"/>
              </a:rPr>
              <a:t>Myasthenia gravis</a:t>
            </a:r>
          </a:p>
        </p:txBody>
      </p:sp>
      <p:sp>
        <p:nvSpPr>
          <p:cNvPr id="71688" name="Comment 8">
            <a:extLst>
              <a:ext uri="{FF2B5EF4-FFF2-40B4-BE49-F238E27FC236}">
                <a16:creationId xmlns:a16="http://schemas.microsoft.com/office/drawing/2014/main" id="{8879FB42-62C1-6C4A-B938-94D965212C2A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756525" y="4098925"/>
            <a:ext cx="139700" cy="350838"/>
          </a:xfrm>
          <a:custGeom>
            <a:avLst/>
            <a:gdLst>
              <a:gd name="T0" fmla="*/ 2147483646 w 384"/>
              <a:gd name="T1" fmla="*/ 2147483646 h 974"/>
              <a:gd name="T2" fmla="*/ 2147483646 w 384"/>
              <a:gd name="T3" fmla="*/ 2147483646 h 974"/>
              <a:gd name="T4" fmla="*/ 0 w 384"/>
              <a:gd name="T5" fmla="*/ 2147483646 h 974"/>
              <a:gd name="T6" fmla="*/ 2147483646 w 384"/>
              <a:gd name="T7" fmla="*/ 2147483646 h 974"/>
              <a:gd name="T8" fmla="*/ 2147483646 w 384"/>
              <a:gd name="T9" fmla="*/ 2147483646 h 974"/>
              <a:gd name="T10" fmla="*/ 2147483646 w 384"/>
              <a:gd name="T11" fmla="*/ 2147483646 h 974"/>
              <a:gd name="T12" fmla="*/ 2147483646 w 384"/>
              <a:gd name="T13" fmla="*/ 2147483646 h 974"/>
              <a:gd name="T14" fmla="*/ 2147483646 w 384"/>
              <a:gd name="T15" fmla="*/ 2147483646 h 974"/>
              <a:gd name="T16" fmla="*/ 2147483646 w 384"/>
              <a:gd name="T17" fmla="*/ 2147483646 h 974"/>
              <a:gd name="T18" fmla="*/ 2147483646 w 384"/>
              <a:gd name="T19" fmla="*/ 2147483646 h 974"/>
              <a:gd name="T20" fmla="*/ 2147483646 w 384"/>
              <a:gd name="T21" fmla="*/ 2147483646 h 974"/>
              <a:gd name="T22" fmla="*/ 2147483646 w 384"/>
              <a:gd name="T23" fmla="*/ 2147483646 h 974"/>
              <a:gd name="T24" fmla="*/ 2147483646 w 384"/>
              <a:gd name="T25" fmla="*/ 2147483646 h 974"/>
              <a:gd name="T26" fmla="*/ 2147483646 w 384"/>
              <a:gd name="T27" fmla="*/ 2147483646 h 974"/>
              <a:gd name="T28" fmla="*/ 0 w 384"/>
              <a:gd name="T29" fmla="*/ 2147483646 h 974"/>
              <a:gd name="T30" fmla="*/ 2147483646 w 384"/>
              <a:gd name="T31" fmla="*/ 2147483646 h 974"/>
              <a:gd name="T32" fmla="*/ 2147483646 w 384"/>
              <a:gd name="T33" fmla="*/ 2147483646 h 974"/>
              <a:gd name="T34" fmla="*/ 2147483646 w 384"/>
              <a:gd name="T35" fmla="*/ 2147483646 h 974"/>
              <a:gd name="T36" fmla="*/ 2147483646 w 384"/>
              <a:gd name="T37" fmla="*/ 2147483646 h 974"/>
              <a:gd name="T38" fmla="*/ 2147483646 w 384"/>
              <a:gd name="T39" fmla="*/ 2147483646 h 97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84" h="974" extrusionOk="0">
                <a:moveTo>
                  <a:pt x="1" y="185"/>
                </a:moveTo>
                <a:cubicBezTo>
                  <a:pt x="4" y="162"/>
                  <a:pt x="9" y="137"/>
                  <a:pt x="8" y="113"/>
                </a:cubicBezTo>
                <a:cubicBezTo>
                  <a:pt x="8" y="104"/>
                  <a:pt x="-3" y="51"/>
                  <a:pt x="0" y="91"/>
                </a:cubicBezTo>
                <a:cubicBezTo>
                  <a:pt x="1" y="96"/>
                  <a:pt x="3" y="100"/>
                  <a:pt x="4" y="105"/>
                </a:cubicBezTo>
                <a:cubicBezTo>
                  <a:pt x="41" y="197"/>
                  <a:pt x="78" y="288"/>
                  <a:pt x="118" y="379"/>
                </a:cubicBezTo>
                <a:cubicBezTo>
                  <a:pt x="195" y="554"/>
                  <a:pt x="270" y="731"/>
                  <a:pt x="348" y="905"/>
                </a:cubicBezTo>
                <a:cubicBezTo>
                  <a:pt x="359" y="928"/>
                  <a:pt x="371" y="950"/>
                  <a:pt x="383" y="973"/>
                </a:cubicBezTo>
                <a:cubicBezTo>
                  <a:pt x="371" y="925"/>
                  <a:pt x="359" y="877"/>
                  <a:pt x="344" y="829"/>
                </a:cubicBezTo>
                <a:cubicBezTo>
                  <a:pt x="312" y="727"/>
                  <a:pt x="273" y="626"/>
                  <a:pt x="236" y="526"/>
                </a:cubicBezTo>
                <a:cubicBezTo>
                  <a:pt x="198" y="424"/>
                  <a:pt x="158" y="322"/>
                  <a:pt x="118" y="220"/>
                </a:cubicBezTo>
                <a:cubicBezTo>
                  <a:pt x="94" y="160"/>
                  <a:pt x="70" y="99"/>
                  <a:pt x="52" y="37"/>
                </a:cubicBezTo>
                <a:cubicBezTo>
                  <a:pt x="47" y="17"/>
                  <a:pt x="46" y="12"/>
                  <a:pt x="42" y="0"/>
                </a:cubicBezTo>
                <a:cubicBezTo>
                  <a:pt x="37" y="36"/>
                  <a:pt x="34" y="73"/>
                  <a:pt x="31" y="110"/>
                </a:cubicBezTo>
                <a:cubicBezTo>
                  <a:pt x="27" y="165"/>
                  <a:pt x="23" y="223"/>
                  <a:pt x="15" y="278"/>
                </a:cubicBezTo>
                <a:cubicBezTo>
                  <a:pt x="11" y="306"/>
                  <a:pt x="6" y="334"/>
                  <a:pt x="0" y="362"/>
                </a:cubicBezTo>
                <a:cubicBezTo>
                  <a:pt x="0" y="327"/>
                  <a:pt x="2" y="293"/>
                  <a:pt x="5" y="258"/>
                </a:cubicBezTo>
                <a:cubicBezTo>
                  <a:pt x="9" y="214"/>
                  <a:pt x="12" y="146"/>
                  <a:pt x="36" y="107"/>
                </a:cubicBezTo>
                <a:cubicBezTo>
                  <a:pt x="44" y="94"/>
                  <a:pt x="46" y="90"/>
                  <a:pt x="55" y="85"/>
                </a:cubicBezTo>
                <a:cubicBezTo>
                  <a:pt x="76" y="93"/>
                  <a:pt x="90" y="99"/>
                  <a:pt x="110" y="112"/>
                </a:cubicBezTo>
                <a:cubicBezTo>
                  <a:pt x="159" y="143"/>
                  <a:pt x="191" y="172"/>
                  <a:pt x="250" y="166"/>
                </a:cubicBezTo>
              </a:path>
            </a:pathLst>
          </a:custGeom>
          <a:noFill/>
          <a:ln w="190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693"/>
    </mc:Choice>
    <mc:Fallback xmlns="">
      <p:transition spd="slow" advTm="201693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>
            <a:extLst>
              <a:ext uri="{FF2B5EF4-FFF2-40B4-BE49-F238E27FC236}">
                <a16:creationId xmlns:a16="http://schemas.microsoft.com/office/drawing/2014/main" id="{8273D148-F8AC-5349-A294-D2394878E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2057400"/>
            <a:ext cx="6477000" cy="37338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IMMUNE COMPLEXES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ja-JP" altLang="en-US" sz="2400">
                <a:latin typeface="Calibri" panose="020F0502020204030204" pitchFamily="34" charset="0"/>
              </a:rPr>
              <a:t>“</a:t>
            </a:r>
            <a:r>
              <a:rPr lang="en-US" altLang="ja-JP" sz="2400" dirty="0">
                <a:latin typeface="Calibri" panose="020F0502020204030204" pitchFamily="34" charset="0"/>
              </a:rPr>
              <a:t>Immune complex-mediated</a:t>
            </a:r>
            <a:r>
              <a:rPr lang="ja-JP" altLang="en-US" sz="2400">
                <a:latin typeface="Calibri" panose="020F0502020204030204" pitchFamily="34" charset="0"/>
              </a:rPr>
              <a:t>”</a:t>
            </a:r>
            <a:r>
              <a:rPr lang="en-US" altLang="ja-JP" sz="2400" dirty="0">
                <a:latin typeface="Calibri" panose="020F0502020204030204" pitchFamily="34" charset="0"/>
              </a:rPr>
              <a:t> hypersensitivity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Antibodies bind to antigens, forming complexes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Complexes circulate, get stuck in vessels, stimulate inflammation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End result: bad inflammation, necrotizing vasculitis</a:t>
            </a: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50E4C49E-6D02-8345-8A4E-39A2A6247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Type III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21"/>
    </mc:Choice>
    <mc:Fallback xmlns="">
      <p:transition spd="slow" advTm="5272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4426" name="Group 42">
            <a:extLst>
              <a:ext uri="{FF2B5EF4-FFF2-40B4-BE49-F238E27FC236}">
                <a16:creationId xmlns:a16="http://schemas.microsoft.com/office/drawing/2014/main" id="{869372D5-40FB-CB47-99DA-38DDBF8BE7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418272"/>
              </p:ext>
            </p:extLst>
          </p:nvPr>
        </p:nvGraphicFramePr>
        <p:xfrm>
          <a:off x="685800" y="2286000"/>
          <a:ext cx="7772400" cy="236696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1370724023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41085823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49718257"/>
                    </a:ext>
                  </a:extLst>
                </a:gridCol>
              </a:tblGrid>
              <a:tr h="7413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Disease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Antigen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Symptoms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416659"/>
                  </a:ext>
                </a:extLst>
              </a:tr>
              <a:tr h="8461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Systemic lupus erythematosus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Nuclear antigens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Nephritis, skin lesions, arthritis…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14836"/>
                  </a:ext>
                </a:extLst>
              </a:tr>
              <a:tr h="7794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Polyarteritis nodosa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Hepatitis B antigen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SzPct val="70000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Systemic vasculitis</a:t>
                      </a: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224413"/>
                  </a:ext>
                </a:extLst>
              </a:tr>
            </a:tbl>
          </a:graphicData>
        </a:graphic>
      </p:graphicFrame>
      <p:sp>
        <p:nvSpPr>
          <p:cNvPr id="77844" name="Rectangle 2">
            <a:extLst>
              <a:ext uri="{FF2B5EF4-FFF2-40B4-BE49-F238E27FC236}">
                <a16:creationId xmlns:a16="http://schemas.microsoft.com/office/drawing/2014/main" id="{29CA0BAE-B384-2D4A-9F4D-7049329F1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Diseases caused by type III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056"/>
    </mc:Choice>
    <mc:Fallback xmlns="">
      <p:transition spd="slow" advTm="127056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3">
            <a:extLst>
              <a:ext uri="{FF2B5EF4-FFF2-40B4-BE49-F238E27FC236}">
                <a16:creationId xmlns:a16="http://schemas.microsoft.com/office/drawing/2014/main" id="{43D58384-712F-2F4D-A043-68AB90038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315200" cy="42672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Immune complexes activate complement, which: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attracts and activates neutrophils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makes vessels leaky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Neutrophils release tissue-dissolving enzymes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Immune complexes also activate clotting, causing microthrombi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Outcomes: vasculitis, glomerulonephritis, arthritis, other -itises</a:t>
            </a: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195D03F8-407A-3145-ABEB-7DF9D4DAFE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How do the complexes cause inflammation?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66"/>
    </mc:Choice>
    <mc:Fallback xmlns="">
      <p:transition spd="slow" advTm="2676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B27AEE-6EFE-7A4A-A327-872C016EE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63066"/>
            <a:ext cx="9144000" cy="553186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89"/>
    </mc:Choice>
    <mc:Fallback xmlns="">
      <p:transition spd="slow" advTm="89889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0433FA-9B01-4040-971D-4FD08E010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700" y="1035050"/>
            <a:ext cx="8864600" cy="4787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DEC5B2C-5948-8245-A550-DEB07B78226B}"/>
                  </a:ext>
                </a:extLst>
              </p14:cNvPr>
              <p14:cNvContentPartPr/>
              <p14:nvPr/>
            </p14:nvContentPartPr>
            <p14:xfrm>
              <a:off x="4602923" y="5345524"/>
              <a:ext cx="3797640" cy="536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DEC5B2C-5948-8245-A550-DEB07B78226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39923" y="5282524"/>
                <a:ext cx="3923280" cy="66204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8313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457"/>
    </mc:Choice>
    <mc:Fallback xmlns="">
      <p:transition spd="slow" advTm="134457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 hidden="1">
            <a:extLst>
              <a:ext uri="{FF2B5EF4-FFF2-40B4-BE49-F238E27FC236}">
                <a16:creationId xmlns:a16="http://schemas.microsoft.com/office/drawing/2014/main" id="{5B78E270-3A7B-4541-A4D3-E9D1D91B8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129FEE-CC0B-B547-BFA1-7C4814978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500" y="692150"/>
            <a:ext cx="8509000" cy="5473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25860A5-9492-C743-BE63-EBDF75DA3DE0}"/>
                  </a:ext>
                </a:extLst>
              </p14:cNvPr>
              <p14:cNvContentPartPr/>
              <p14:nvPr/>
            </p14:nvContentPartPr>
            <p14:xfrm>
              <a:off x="1534283" y="587334"/>
              <a:ext cx="1739520" cy="509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25860A5-9492-C743-BE63-EBDF75DA3DE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71643" y="524694"/>
                <a:ext cx="1865160" cy="63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147D3E1-404E-D34C-88C6-3116F069C96C}"/>
                  </a:ext>
                </a:extLst>
              </p14:cNvPr>
              <p14:cNvContentPartPr/>
              <p14:nvPr/>
            </p14:nvContentPartPr>
            <p14:xfrm>
              <a:off x="1806443" y="743214"/>
              <a:ext cx="1081080" cy="510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147D3E1-404E-D34C-88C6-3116F069C96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43803" y="680574"/>
                <a:ext cx="120672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1DC4D9F-F2B3-144D-A1C9-01AD748BC9AB}"/>
                  </a:ext>
                </a:extLst>
              </p14:cNvPr>
              <p14:cNvContentPartPr/>
              <p14:nvPr/>
            </p14:nvContentPartPr>
            <p14:xfrm>
              <a:off x="1453283" y="590574"/>
              <a:ext cx="1492560" cy="917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1DC4D9F-F2B3-144D-A1C9-01AD748BC9A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90643" y="527934"/>
                <a:ext cx="1618200" cy="10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B70575A-C4B1-3948-8C3D-9B62AD45B4E2}"/>
                  </a:ext>
                </a:extLst>
              </p14:cNvPr>
              <p14:cNvContentPartPr/>
              <p14:nvPr/>
            </p14:nvContentPartPr>
            <p14:xfrm>
              <a:off x="4556123" y="685614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B70575A-C4B1-3948-8C3D-9B62AD45B4E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93123" y="622974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61FD181-B2EA-1043-9B6C-747AAA047892}"/>
                  </a:ext>
                </a:extLst>
              </p14:cNvPr>
              <p14:cNvContentPartPr/>
              <p14:nvPr/>
            </p14:nvContentPartPr>
            <p14:xfrm>
              <a:off x="1562723" y="730254"/>
              <a:ext cx="1150560" cy="66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61FD181-B2EA-1043-9B6C-747AAA04789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99723" y="667254"/>
                <a:ext cx="1276200" cy="19224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3BF30494-868F-E848-8E86-02C6F94BF8D2}"/>
              </a:ext>
            </a:extLst>
          </p:cNvPr>
          <p:cNvSpPr txBox="1"/>
          <p:nvPr/>
        </p:nvSpPr>
        <p:spPr>
          <a:xfrm>
            <a:off x="762000" y="5715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Fibrinoid necrosis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30"/>
    </mc:Choice>
    <mc:Fallback xmlns="">
      <p:transition spd="slow" advTm="6843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5" descr="showimage">
            <a:extLst>
              <a:ext uri="{FF2B5EF4-FFF2-40B4-BE49-F238E27FC236}">
                <a16:creationId xmlns:a16="http://schemas.microsoft.com/office/drawing/2014/main" id="{AF3A5022-8A9E-8247-9D75-17C81CD21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/>
          <a:stretch>
            <a:fillRect/>
          </a:stretch>
        </p:blipFill>
        <p:spPr bwMode="auto">
          <a:xfrm>
            <a:off x="0" y="0"/>
            <a:ext cx="91440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Text Box 12">
            <a:extLst>
              <a:ext uri="{FF2B5EF4-FFF2-40B4-BE49-F238E27FC236}">
                <a16:creationId xmlns:a16="http://schemas.microsoft.com/office/drawing/2014/main" id="{A34E0394-22C5-0340-83BA-45C620FF0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48400"/>
            <a:ext cx="815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Immune-complex-mediated vasculitis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641"/>
    </mc:Choice>
    <mc:Fallback xmlns="">
      <p:transition spd="slow" advTm="13764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3">
            <a:extLst>
              <a:ext uri="{FF2B5EF4-FFF2-40B4-BE49-F238E27FC236}">
                <a16:creationId xmlns:a16="http://schemas.microsoft.com/office/drawing/2014/main" id="{68BC49AA-9D38-D746-BF12-C2C2AC02AE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286000"/>
            <a:ext cx="4876800" cy="23622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C3b: promotes phagocytosis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C5a: chemotactic for neutrophils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C5-9: membrane damage</a:t>
            </a: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69D675E4-BCC8-4548-AAE8-F0E8B4663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09600"/>
            <a:ext cx="8991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Know these complement fractions</a:t>
            </a:r>
          </a:p>
        </p:txBody>
      </p:sp>
      <p:pic>
        <p:nvPicPr>
          <p:cNvPr id="5" name="Picture 3" descr="Chanel.jpg">
            <a:extLst>
              <a:ext uri="{FF2B5EF4-FFF2-40B4-BE49-F238E27FC236}">
                <a16:creationId xmlns:a16="http://schemas.microsoft.com/office/drawing/2014/main" id="{7B7721B7-42D6-0441-BD6F-3DCEE2D779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09"/>
          <a:stretch/>
        </p:blipFill>
        <p:spPr bwMode="auto">
          <a:xfrm>
            <a:off x="28903" y="3733800"/>
            <a:ext cx="2396359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659"/>
    </mc:Choice>
    <mc:Fallback xmlns="">
      <p:transition spd="slow" advTm="1466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3">
            <a:extLst>
              <a:ext uri="{FF2B5EF4-FFF2-40B4-BE49-F238E27FC236}">
                <a16:creationId xmlns:a16="http://schemas.microsoft.com/office/drawing/2014/main" id="{BFF6A3B8-D660-D84A-96AF-972067C444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2133600"/>
            <a:ext cx="7315200" cy="31242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T CELLS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ja-JP" altLang="en-US" sz="2400">
                <a:latin typeface="Calibri" panose="020F0502020204030204" pitchFamily="34" charset="0"/>
              </a:rPr>
              <a:t>“</a:t>
            </a:r>
            <a:r>
              <a:rPr lang="en-US" altLang="ja-JP" sz="2400" dirty="0">
                <a:latin typeface="Calibri" panose="020F0502020204030204" pitchFamily="34" charset="0"/>
              </a:rPr>
              <a:t>T-cell-mediated</a:t>
            </a:r>
            <a:r>
              <a:rPr lang="ja-JP" altLang="en-US" sz="2400">
                <a:latin typeface="Calibri" panose="020F0502020204030204" pitchFamily="34" charset="0"/>
              </a:rPr>
              <a:t>”</a:t>
            </a:r>
            <a:r>
              <a:rPr lang="en-US" altLang="ja-JP" sz="2400" dirty="0">
                <a:latin typeface="Calibri" panose="020F0502020204030204" pitchFamily="34" charset="0"/>
              </a:rPr>
              <a:t> hypersensitivity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Activated T cells do one of two things: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release cytokines that activate macrophages, or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kill cells directly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Results: inflammation, cell destruction</a:t>
            </a:r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D5E03833-07F0-2A4C-9179-F341AB733D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Type IV Hypersensitivity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F390B8-8036-3C4A-A393-3B7EAA4DA2B8}"/>
              </a:ext>
            </a:extLst>
          </p:cNvPr>
          <p:cNvGrpSpPr/>
          <p:nvPr/>
        </p:nvGrpSpPr>
        <p:grpSpPr>
          <a:xfrm>
            <a:off x="4724400" y="2129135"/>
            <a:ext cx="4343400" cy="1542398"/>
            <a:chOff x="4724400" y="2129135"/>
            <a:chExt cx="4343400" cy="154239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AD3988C-C2D0-3249-BBE5-033C34951DF2}"/>
                </a:ext>
              </a:extLst>
            </p:cNvPr>
            <p:cNvSpPr txBox="1"/>
            <p:nvPr/>
          </p:nvSpPr>
          <p:spPr>
            <a:xfrm>
              <a:off x="4724400" y="2129135"/>
              <a:ext cx="4343400" cy="461665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“delayed-type hypersensitivity”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7BDE17F-8817-A145-88BD-300340E1B145}"/>
                    </a:ext>
                  </a:extLst>
                </p14:cNvPr>
                <p14:cNvContentPartPr/>
                <p14:nvPr/>
              </p14:nvContentPartPr>
              <p14:xfrm>
                <a:off x="7724461" y="2591893"/>
                <a:ext cx="175680" cy="10796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7BDE17F-8817-A145-88BD-300340E1B14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715461" y="2582893"/>
                  <a:ext cx="193320" cy="109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7D5F70F-C922-2D4D-924B-408209A799A9}"/>
                  </a:ext>
                </a:extLst>
              </p14:cNvPr>
              <p14:cNvContentPartPr/>
              <p14:nvPr/>
            </p14:nvContentPartPr>
            <p14:xfrm>
              <a:off x="7780981" y="3583333"/>
              <a:ext cx="154800" cy="856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7D5F70F-C922-2D4D-924B-408209A799A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71981" y="3574693"/>
                <a:ext cx="172440" cy="10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7BF054B9-DB17-3140-ACD0-C41C6A4BCA39}"/>
              </a:ext>
            </a:extLst>
          </p:cNvPr>
          <p:cNvGrpSpPr/>
          <p:nvPr/>
        </p:nvGrpSpPr>
        <p:grpSpPr>
          <a:xfrm>
            <a:off x="3886200" y="4086253"/>
            <a:ext cx="4572000" cy="1633212"/>
            <a:chOff x="3886200" y="4086253"/>
            <a:chExt cx="4572000" cy="163321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8079AC-0CCA-3341-AD61-64DCB643A659}"/>
                </a:ext>
              </a:extLst>
            </p:cNvPr>
            <p:cNvSpPr txBox="1"/>
            <p:nvPr/>
          </p:nvSpPr>
          <p:spPr>
            <a:xfrm>
              <a:off x="3886200" y="5257800"/>
              <a:ext cx="457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“cell-mediated cytotoxicity”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CBBD356-7A9C-0D40-AC4C-120D0CCC75A0}"/>
                </a:ext>
              </a:extLst>
            </p:cNvPr>
            <p:cNvGrpSpPr/>
            <p:nvPr/>
          </p:nvGrpSpPr>
          <p:grpSpPr>
            <a:xfrm>
              <a:off x="4550588" y="4086253"/>
              <a:ext cx="2781360" cy="1246680"/>
              <a:chOff x="4550588" y="4086253"/>
              <a:chExt cx="2781360" cy="12466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4F25A9CD-EA75-AC46-AF18-BD01DFD5773D}"/>
                      </a:ext>
                    </a:extLst>
                  </p14:cNvPr>
                  <p14:cNvContentPartPr/>
                  <p14:nvPr/>
                </p14:nvContentPartPr>
                <p14:xfrm>
                  <a:off x="4550588" y="4086253"/>
                  <a:ext cx="2781360" cy="124668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4F25A9CD-EA75-AC46-AF18-BD01DFD5773D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4541948" y="4077613"/>
                    <a:ext cx="2799000" cy="126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2742D5A7-47B8-4E4F-85AE-1FC3770E68C8}"/>
                      </a:ext>
                    </a:extLst>
                  </p14:cNvPr>
                  <p14:cNvContentPartPr/>
                  <p14:nvPr/>
                </p14:nvContentPartPr>
                <p14:xfrm>
                  <a:off x="4566068" y="4230973"/>
                  <a:ext cx="194760" cy="10476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2742D5A7-47B8-4E4F-85AE-1FC3770E68C8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4557428" y="4221973"/>
                    <a:ext cx="212400" cy="1224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19"/>
    </mc:Choice>
    <mc:Fallback xmlns="">
      <p:transition spd="slow" advTm="920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3">
            <a:extLst>
              <a:ext uri="{FF2B5EF4-FFF2-40B4-BE49-F238E27FC236}">
                <a16:creationId xmlns:a16="http://schemas.microsoft.com/office/drawing/2014/main" id="{90A22F07-1CD4-694F-8C4E-41E1164545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8001000" cy="3276600"/>
          </a:xfrm>
        </p:spPr>
        <p:txBody>
          <a:bodyPr/>
          <a:lstStyle/>
          <a:p>
            <a:pPr marL="0" indent="0">
              <a:spcBef>
                <a:spcPts val="1200"/>
              </a:spcBef>
              <a:buClr>
                <a:srgbClr val="000000"/>
              </a:buClr>
              <a:buSzPct val="100000"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Patient exposed to antigen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APC presents antigen to CD4+ T cell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T cells differentiate into effector and memory T</a:t>
            </a:r>
            <a:r>
              <a:rPr lang="en-US" altLang="en-US" baseline="-25000" dirty="0">
                <a:solidFill>
                  <a:srgbClr val="000000"/>
                </a:solidFill>
                <a:latin typeface="Calibri" panose="020F0502020204030204" pitchFamily="34" charset="0"/>
              </a:rPr>
              <a:t>H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1 cells</a:t>
            </a:r>
          </a:p>
          <a:p>
            <a:pPr marL="0" indent="0">
              <a:spcBef>
                <a:spcPts val="2400"/>
              </a:spcBef>
              <a:buClr>
                <a:srgbClr val="000000"/>
              </a:buClr>
              <a:buSzPct val="100000"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Patient exposed to antigen again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en-US" altLang="en-US" baseline="-25000" dirty="0">
                <a:solidFill>
                  <a:srgbClr val="000000"/>
                </a:solidFill>
                <a:latin typeface="Calibri" panose="020F0502020204030204" pitchFamily="34" charset="0"/>
              </a:rPr>
              <a:t>H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1 cells come to site of antigen exposure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Release cytokines that activate macrophages, cause inflammation</a:t>
            </a:r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8064FB73-6F89-C348-9C7E-984C915316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sz="3200" dirty="0">
                <a:latin typeface="Calibri" panose="020F0502020204030204" pitchFamily="34" charset="0"/>
              </a:rPr>
              <a:t>Delayed-Type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384"/>
    </mc:Choice>
    <mc:Fallback xmlns="">
      <p:transition spd="slow" advTm="271384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6" descr="DTHinflammation">
            <a:extLst>
              <a:ext uri="{FF2B5EF4-FFF2-40B4-BE49-F238E27FC236}">
                <a16:creationId xmlns:a16="http://schemas.microsoft.com/office/drawing/2014/main" id="{F200B20E-E693-F14B-BC84-09B934ACE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774" r="443" b="30948"/>
          <a:stretch>
            <a:fillRect/>
          </a:stretch>
        </p:blipFill>
        <p:spPr bwMode="auto">
          <a:xfrm>
            <a:off x="247650" y="2205038"/>
            <a:ext cx="8553450" cy="168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1" name="Picture 7" descr="DTHinflammation">
            <a:extLst>
              <a:ext uri="{FF2B5EF4-FFF2-40B4-BE49-F238E27FC236}">
                <a16:creationId xmlns:a16="http://schemas.microsoft.com/office/drawing/2014/main" id="{DAA2AEEC-080C-B248-9A74-C10B1329C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7" t="3094" r="443" b="56673"/>
          <a:stretch>
            <a:fillRect/>
          </a:stretch>
        </p:blipFill>
        <p:spPr bwMode="auto">
          <a:xfrm>
            <a:off x="2819400" y="2895600"/>
            <a:ext cx="16192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2" name="Picture 8" descr="DTHinflammation">
            <a:extLst>
              <a:ext uri="{FF2B5EF4-FFF2-40B4-BE49-F238E27FC236}">
                <a16:creationId xmlns:a16="http://schemas.microsoft.com/office/drawing/2014/main" id="{B7599B78-BDE0-C042-B6E5-8AD99BD5E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79" t="58800" r="443" b="2063"/>
          <a:stretch>
            <a:fillRect/>
          </a:stretch>
        </p:blipFill>
        <p:spPr bwMode="auto">
          <a:xfrm>
            <a:off x="6629400" y="2209800"/>
            <a:ext cx="2133600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3" name="Picture 9" descr="DTHinflammation">
            <a:extLst>
              <a:ext uri="{FF2B5EF4-FFF2-40B4-BE49-F238E27FC236}">
                <a16:creationId xmlns:a16="http://schemas.microsoft.com/office/drawing/2014/main" id="{9703297A-27AA-534D-B869-1478E7D83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7" t="3094" r="443" b="56673"/>
          <a:stretch>
            <a:fillRect/>
          </a:stretch>
        </p:blipFill>
        <p:spPr bwMode="auto">
          <a:xfrm>
            <a:off x="2286000" y="3373438"/>
            <a:ext cx="83820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5" name="Picture 11" descr="DTHinflammation">
            <a:extLst>
              <a:ext uri="{FF2B5EF4-FFF2-40B4-BE49-F238E27FC236}">
                <a16:creationId xmlns:a16="http://schemas.microsoft.com/office/drawing/2014/main" id="{F6C6B126-AAF3-9243-9EF0-C2BC3CA79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7" t="3094" r="443" b="56673"/>
          <a:stretch>
            <a:fillRect/>
          </a:stretch>
        </p:blipFill>
        <p:spPr bwMode="auto">
          <a:xfrm>
            <a:off x="304800" y="2209800"/>
            <a:ext cx="20574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6" name="Text Box 12">
            <a:extLst>
              <a:ext uri="{FF2B5EF4-FFF2-40B4-BE49-F238E27FC236}">
                <a16:creationId xmlns:a16="http://schemas.microsoft.com/office/drawing/2014/main" id="{92E37C2B-F08D-7C42-BD6D-15C259D55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385888"/>
            <a:ext cx="6210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>
                <a:solidFill>
                  <a:srgbClr val="4D4D4D"/>
                </a:solidFill>
                <a:latin typeface="Calibri" panose="020F0502020204030204" pitchFamily="34" charset="0"/>
              </a:rPr>
              <a:t>Delayed-Type Hypersensitivity (DTH)</a:t>
            </a:r>
          </a:p>
        </p:txBody>
      </p:sp>
      <p:sp>
        <p:nvSpPr>
          <p:cNvPr id="109577" name="Comment 15">
            <a:extLst>
              <a:ext uri="{FF2B5EF4-FFF2-40B4-BE49-F238E27FC236}">
                <a16:creationId xmlns:a16="http://schemas.microsoft.com/office/drawing/2014/main" id="{468D966C-73AF-134B-A777-1CF9B3AE6072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370263" y="6643688"/>
            <a:ext cx="1587" cy="1587"/>
          </a:xfrm>
          <a:custGeom>
            <a:avLst/>
            <a:gdLst>
              <a:gd name="T0" fmla="*/ 0 w 1"/>
              <a:gd name="T1" fmla="*/ 2147483646 h 1"/>
              <a:gd name="T2" fmla="*/ 0 w 1"/>
              <a:gd name="T3" fmla="*/ 2147483646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3F9F538-0A1F-5141-BE55-C7D146A0C1FE}"/>
                  </a:ext>
                </a:extLst>
              </p14:cNvPr>
              <p14:cNvContentPartPr/>
              <p14:nvPr/>
            </p14:nvContentPartPr>
            <p14:xfrm>
              <a:off x="4987268" y="3659293"/>
              <a:ext cx="3575520" cy="286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3F9F538-0A1F-5141-BE55-C7D146A0C1F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24628" y="3596653"/>
                <a:ext cx="3701160" cy="4122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84"/>
    </mc:Choice>
    <mc:Fallback xmlns="">
      <p:transition spd="slow" advTm="86184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4" descr="b22">
            <a:extLst>
              <a:ext uri="{FF2B5EF4-FFF2-40B4-BE49-F238E27FC236}">
                <a16:creationId xmlns:a16="http://schemas.microsoft.com/office/drawing/2014/main" id="{81CCFF7E-D201-2F4C-8B7A-52B338899543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2500312" y="304800"/>
            <a:ext cx="4205288" cy="570208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27649EE-825D-2B48-9BC5-A5A2D675A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1722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1200"/>
              </a:spcBef>
              <a:buClr>
                <a:srgbClr val="000000"/>
              </a:buClr>
              <a:buSzPct val="100000"/>
              <a:buNone/>
            </a:pPr>
            <a:r>
              <a:rPr lang="en-US" altLang="en-US" kern="0" dirty="0"/>
              <a:t>Poison ivy is caused by delayed-type hypersensitivity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95"/>
    </mc:Choice>
    <mc:Fallback xmlns="">
      <p:transition spd="slow" advTm="32395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showimage">
            <a:extLst>
              <a:ext uri="{FF2B5EF4-FFF2-40B4-BE49-F238E27FC236}">
                <a16:creationId xmlns:a16="http://schemas.microsoft.com/office/drawing/2014/main" id="{9DCCE9B7-010B-4748-88D4-8615800CC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76"/>
          <a:stretch>
            <a:fillRect/>
          </a:stretch>
        </p:blipFill>
        <p:spPr bwMode="auto">
          <a:xfrm>
            <a:off x="385763" y="152400"/>
            <a:ext cx="4008437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9" name="Picture 8" descr="showimage">
            <a:extLst>
              <a:ext uri="{FF2B5EF4-FFF2-40B4-BE49-F238E27FC236}">
                <a16:creationId xmlns:a16="http://schemas.microsoft.com/office/drawing/2014/main" id="{723D1772-6447-3848-B44F-B44907991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3"/>
          <a:stretch>
            <a:fillRect/>
          </a:stretch>
        </p:blipFill>
        <p:spPr bwMode="auto">
          <a:xfrm>
            <a:off x="4953000" y="152400"/>
            <a:ext cx="347345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0" name="Text Box 9">
            <a:extLst>
              <a:ext uri="{FF2B5EF4-FFF2-40B4-BE49-F238E27FC236}">
                <a16:creationId xmlns:a16="http://schemas.microsoft.com/office/drawing/2014/main" id="{797091AD-7CF4-F64D-91B4-E2E6D3086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48400"/>
            <a:ext cx="815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Perivascular cuffing by CD4+ cells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FB4D6A0-8F2A-3C48-A493-8888BEC1B293}"/>
              </a:ext>
            </a:extLst>
          </p:cNvPr>
          <p:cNvGrpSpPr/>
          <p:nvPr/>
        </p:nvGrpSpPr>
        <p:grpSpPr>
          <a:xfrm>
            <a:off x="2441483" y="1182037"/>
            <a:ext cx="156600" cy="220680"/>
            <a:chOff x="2441483" y="1182037"/>
            <a:chExt cx="156600" cy="22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CF6282A-772A-D040-8E4F-62DE1B905313}"/>
                    </a:ext>
                  </a:extLst>
                </p14:cNvPr>
                <p14:cNvContentPartPr/>
                <p14:nvPr/>
              </p14:nvContentPartPr>
              <p14:xfrm>
                <a:off x="2441483" y="1182037"/>
                <a:ext cx="81720" cy="2206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CF6282A-772A-D040-8E4F-62DE1B90531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432483" y="1173037"/>
                  <a:ext cx="993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8ECE84E-BC57-6D4C-A542-9489EF10C4EF}"/>
                    </a:ext>
                  </a:extLst>
                </p14:cNvPr>
                <p14:cNvContentPartPr/>
                <p14:nvPr/>
              </p14:nvContentPartPr>
              <p14:xfrm>
                <a:off x="2514563" y="1346557"/>
                <a:ext cx="83520" cy="53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8ECE84E-BC57-6D4C-A542-9489EF10C4E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05563" y="1337917"/>
                  <a:ext cx="10116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1EF2EE-4853-CF47-96C2-1E74A672C55F}"/>
              </a:ext>
            </a:extLst>
          </p:cNvPr>
          <p:cNvGrpSpPr/>
          <p:nvPr/>
        </p:nvGrpSpPr>
        <p:grpSpPr>
          <a:xfrm>
            <a:off x="2174363" y="1930477"/>
            <a:ext cx="570600" cy="385560"/>
            <a:chOff x="2174363" y="1930477"/>
            <a:chExt cx="570600" cy="38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C5948A2-6DB8-F446-A244-06B6FA1D8CDD}"/>
                    </a:ext>
                  </a:extLst>
                </p14:cNvPr>
                <p14:cNvContentPartPr/>
                <p14:nvPr/>
              </p14:nvContentPartPr>
              <p14:xfrm>
                <a:off x="2174363" y="1935877"/>
                <a:ext cx="195120" cy="185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C5948A2-6DB8-F446-A244-06B6FA1D8CD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165363" y="1926877"/>
                  <a:ext cx="2127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B0DD8B5-0778-AA44-8380-28DB890F4560}"/>
                    </a:ext>
                  </a:extLst>
                </p14:cNvPr>
                <p14:cNvContentPartPr/>
                <p14:nvPr/>
              </p14:nvContentPartPr>
              <p14:xfrm>
                <a:off x="2181203" y="1930477"/>
                <a:ext cx="12960" cy="806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B0DD8B5-0778-AA44-8380-28DB890F456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72563" y="1921837"/>
                  <a:ext cx="306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1FB160A-9238-C348-BED5-7500AEAE00B3}"/>
                    </a:ext>
                  </a:extLst>
                </p14:cNvPr>
                <p14:cNvContentPartPr/>
                <p14:nvPr/>
              </p14:nvContentPartPr>
              <p14:xfrm>
                <a:off x="2192003" y="1930477"/>
                <a:ext cx="61560" cy="10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1FB160A-9238-C348-BED5-7500AEAE00B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83363" y="1921837"/>
                  <a:ext cx="792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673EA0C-7708-3946-9291-85AE09BB8E4B}"/>
                    </a:ext>
                  </a:extLst>
                </p14:cNvPr>
                <p14:cNvContentPartPr/>
                <p14:nvPr/>
              </p14:nvContentPartPr>
              <p14:xfrm>
                <a:off x="2546963" y="2091397"/>
                <a:ext cx="190440" cy="2246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673EA0C-7708-3946-9291-85AE09BB8E4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37963" y="2082757"/>
                  <a:ext cx="2080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E7F6489-2B72-0C43-8B14-83F1477E813F}"/>
                    </a:ext>
                  </a:extLst>
                </p14:cNvPr>
                <p14:cNvContentPartPr/>
                <p14:nvPr/>
              </p14:nvContentPartPr>
              <p14:xfrm>
                <a:off x="2734883" y="2106157"/>
                <a:ext cx="10080" cy="88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E7F6489-2B72-0C43-8B14-83F1477E813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25883" y="2097157"/>
                  <a:ext cx="27720" cy="10620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819"/>
    </mc:Choice>
    <mc:Fallback xmlns="">
      <p:transition spd="slow" advTm="133819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3">
            <a:extLst>
              <a:ext uri="{FF2B5EF4-FFF2-40B4-BE49-F238E27FC236}">
                <a16:creationId xmlns:a16="http://schemas.microsoft.com/office/drawing/2014/main" id="{EF2A4666-46BE-354C-B5FA-1E25B9F61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286000"/>
            <a:ext cx="7772400" cy="25908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CD8+ T cells differentiate into cytotoxic T lymphocytes (CTLs) which kill antigen-bearing cells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In normal immune reactions, CTLs kill infected cells</a:t>
            </a:r>
          </a:p>
          <a:p>
            <a:pPr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en-US" altLang="en-US" sz="2400" dirty="0">
                <a:latin typeface="Calibri" panose="020F0502020204030204" pitchFamily="34" charset="0"/>
              </a:rPr>
              <a:t>In cell-mediated cytotoxicity, CTLs kill cells they shouldn’t (e.g., 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pancreatic islet cells</a:t>
            </a:r>
            <a:r>
              <a:rPr lang="en-US" altLang="en-US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23906" name="Comment 6">
            <a:extLst>
              <a:ext uri="{FF2B5EF4-FFF2-40B4-BE49-F238E27FC236}">
                <a16:creationId xmlns:a16="http://schemas.microsoft.com/office/drawing/2014/main" id="{560260CB-06AD-924B-81B3-8B249796E52D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702050" y="6772275"/>
            <a:ext cx="1588" cy="1588"/>
          </a:xfrm>
          <a:custGeom>
            <a:avLst/>
            <a:gdLst>
              <a:gd name="T0" fmla="*/ 0 w 1"/>
              <a:gd name="T1" fmla="*/ 2147483646 h 1"/>
              <a:gd name="T2" fmla="*/ 0 w 1"/>
              <a:gd name="T3" fmla="*/ 2147483646 h 1"/>
              <a:gd name="T4" fmla="*/ 0 w 1"/>
              <a:gd name="T5" fmla="*/ 2147483646 h 1"/>
              <a:gd name="T6" fmla="*/ 0 w 1"/>
              <a:gd name="T7" fmla="*/ 2147483646 h 1"/>
              <a:gd name="T8" fmla="*/ 0 w 1"/>
              <a:gd name="T9" fmla="*/ 2147483646 h 1"/>
              <a:gd name="T10" fmla="*/ 0 w 1"/>
              <a:gd name="T11" fmla="*/ 2147483646 h 1"/>
              <a:gd name="T12" fmla="*/ 0 w 1"/>
              <a:gd name="T13" fmla="*/ 2147483646 h 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90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D829E07A-3B32-8E49-B08D-3C762CA58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Cell-Mediated Cytotoxicity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B4FD5CA-018C-E645-8B01-E6A8AEF9FB2F}"/>
                  </a:ext>
                </a:extLst>
              </p14:cNvPr>
              <p14:cNvContentPartPr/>
              <p14:nvPr/>
            </p14:nvContentPartPr>
            <p14:xfrm>
              <a:off x="5051726" y="6023006"/>
              <a:ext cx="360" cy="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B4FD5CA-018C-E645-8B01-E6A8AEF9FB2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42726" y="6014006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093"/>
    </mc:Choice>
    <mc:Fallback xmlns="">
      <p:transition spd="slow" advTm="115093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4" descr="CTL killing">
            <a:extLst>
              <a:ext uri="{FF2B5EF4-FFF2-40B4-BE49-F238E27FC236}">
                <a16:creationId xmlns:a16="http://schemas.microsoft.com/office/drawing/2014/main" id="{72B8DAED-555C-774E-B74E-580DA4259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543800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Text Box 5">
            <a:extLst>
              <a:ext uri="{FF2B5EF4-FFF2-40B4-BE49-F238E27FC236}">
                <a16:creationId xmlns:a16="http://schemas.microsoft.com/office/drawing/2014/main" id="{7DF04ABB-9ED0-4D49-ABB8-FA357CB68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066800"/>
            <a:ext cx="6210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>
                <a:solidFill>
                  <a:srgbClr val="4D4D4D"/>
                </a:solidFill>
                <a:latin typeface="Calibri" panose="020F0502020204030204" pitchFamily="34" charset="0"/>
              </a:rPr>
              <a:t>T-Cell-Mediated Cytotoxicity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4C89D77-8195-E24A-80D6-D47509DDF099}"/>
              </a:ext>
            </a:extLst>
          </p:cNvPr>
          <p:cNvGrpSpPr/>
          <p:nvPr/>
        </p:nvGrpSpPr>
        <p:grpSpPr>
          <a:xfrm>
            <a:off x="1322572" y="2148356"/>
            <a:ext cx="124560" cy="266400"/>
            <a:chOff x="1322572" y="2148356"/>
            <a:chExt cx="124560" cy="26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8D91A80-01B1-B147-8C31-CB14703C67C1}"/>
                    </a:ext>
                  </a:extLst>
                </p14:cNvPr>
                <p14:cNvContentPartPr/>
                <p14:nvPr/>
              </p14:nvContentPartPr>
              <p14:xfrm>
                <a:off x="1322572" y="2148356"/>
                <a:ext cx="82080" cy="263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8D91A80-01B1-B147-8C31-CB14703C67C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13932" y="2139716"/>
                  <a:ext cx="997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B33F037-4359-E245-8064-FBAD443706AC}"/>
                    </a:ext>
                  </a:extLst>
                </p14:cNvPr>
                <p14:cNvContentPartPr/>
                <p14:nvPr/>
              </p14:nvContentPartPr>
              <p14:xfrm>
                <a:off x="1420852" y="2333396"/>
                <a:ext cx="26280" cy="81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B33F037-4359-E245-8064-FBAD443706A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11852" y="2324396"/>
                  <a:ext cx="43920" cy="99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B3FC20-94E5-4548-B0B6-BB253B94F70D}"/>
              </a:ext>
            </a:extLst>
          </p:cNvPr>
          <p:cNvSpPr txBox="1"/>
          <p:nvPr/>
        </p:nvSpPr>
        <p:spPr>
          <a:xfrm>
            <a:off x="990600" y="1828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B0DE9D-A58B-024E-8968-28E9A9933114}"/>
              </a:ext>
            </a:extLst>
          </p:cNvPr>
          <p:cNvSpPr txBox="1"/>
          <p:nvPr/>
        </p:nvSpPr>
        <p:spPr>
          <a:xfrm>
            <a:off x="304800" y="3810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MHC I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BC4D0D-C4E3-684D-9E04-B7BBA26C7F40}"/>
              </a:ext>
            </a:extLst>
          </p:cNvPr>
          <p:cNvGrpSpPr/>
          <p:nvPr/>
        </p:nvGrpSpPr>
        <p:grpSpPr>
          <a:xfrm>
            <a:off x="1035292" y="3781676"/>
            <a:ext cx="475920" cy="198360"/>
            <a:chOff x="1035292" y="3781676"/>
            <a:chExt cx="475920" cy="19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962CE0A-7F7E-7C4B-AD27-C51972162B91}"/>
                    </a:ext>
                  </a:extLst>
                </p14:cNvPr>
                <p14:cNvContentPartPr/>
                <p14:nvPr/>
              </p14:nvContentPartPr>
              <p14:xfrm>
                <a:off x="1035292" y="3781676"/>
                <a:ext cx="475920" cy="198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962CE0A-7F7E-7C4B-AD27-C51972162B9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26292" y="3773036"/>
                  <a:ext cx="4935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2E695C1-4751-CD48-BA86-3B21F246B41A}"/>
                    </a:ext>
                  </a:extLst>
                </p14:cNvPr>
                <p14:cNvContentPartPr/>
                <p14:nvPr/>
              </p14:nvContentPartPr>
              <p14:xfrm>
                <a:off x="1442092" y="3800036"/>
                <a:ext cx="65880" cy="939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2E695C1-4751-CD48-BA86-3B21F246B41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33092" y="3791396"/>
                  <a:ext cx="83520" cy="11160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30"/>
    </mc:Choice>
    <mc:Fallback xmlns="">
      <p:transition spd="slow" advTm="4713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3213" name="Group 93">
            <a:extLst>
              <a:ext uri="{FF2B5EF4-FFF2-40B4-BE49-F238E27FC236}">
                <a16:creationId xmlns:a16="http://schemas.microsoft.com/office/drawing/2014/main" id="{D67B8B6A-47A4-5341-9630-397208367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841711"/>
              </p:ext>
            </p:extLst>
          </p:nvPr>
        </p:nvGraphicFramePr>
        <p:xfrm>
          <a:off x="685800" y="2174938"/>
          <a:ext cx="7772400" cy="235572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3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Disease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Mechanism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FA523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Symptoms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6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Multiple sclerosis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DTH against antigens in myelin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Neurologic symptoms such as paralysis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56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Type I diabetes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CTLs destroy insulin-producing islet cells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Hyperglycemia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3508" name="Rectangle 2">
            <a:extLst>
              <a:ext uri="{FF2B5EF4-FFF2-40B4-BE49-F238E27FC236}">
                <a16:creationId xmlns:a16="http://schemas.microsoft.com/office/drawing/2014/main" id="{27AE60AC-88DD-674F-AF29-8A5DE5981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 lIns="92075" tIns="46038" rIns="92075" bIns="46038"/>
          <a:lstStyle/>
          <a:p>
            <a:r>
              <a:rPr lang="en-US" altLang="en-US" dirty="0">
                <a:latin typeface="Calibri" panose="020F0502020204030204" pitchFamily="34" charset="0"/>
              </a:rPr>
              <a:t>Diseases caused by type IV hypersensitivity</a:t>
            </a:r>
          </a:p>
        </p:txBody>
      </p:sp>
    </p:spTree>
    <p:extLst>
      <p:ext uri="{BB962C8B-B14F-4D97-AF65-F5344CB8AC3E}">
        <p14:creationId xmlns:p14="http://schemas.microsoft.com/office/powerpoint/2010/main" val="342406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187"/>
    </mc:Choice>
    <mc:Fallback xmlns="">
      <p:transition spd="slow" advTm="173187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4|4.9|2.7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3.3|4.7|6|10.7|10.7|38.5|3|50.5|25.7|22.5|1.4|10.8|40.7|2.5|4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7.6|16|40.5|17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011.jp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012.j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021.jp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fixed immune\IMG_022.jp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4|18.7|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|142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66.5|4.1|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2.7|66.5|3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6.1|7.1|3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19.9|8.3|14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2.2|4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7.7|15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3|17.7|18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2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7.5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">
      <a:dk1>
        <a:srgbClr val="808080"/>
      </a:dk1>
      <a:lt1>
        <a:srgbClr val="FFFFFF"/>
      </a:lt1>
      <a:dk2>
        <a:srgbClr val="000048"/>
      </a:dk2>
      <a:lt2>
        <a:srgbClr val="FFFF00"/>
      </a:lt2>
      <a:accent1>
        <a:srgbClr val="00CC99"/>
      </a:accent1>
      <a:accent2>
        <a:srgbClr val="3333CC"/>
      </a:accent2>
      <a:accent3>
        <a:srgbClr val="AA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12859</TotalTime>
  <Words>891</Words>
  <Application>Microsoft Macintosh PowerPoint</Application>
  <PresentationFormat>On-screen Show (4:3)</PresentationFormat>
  <Paragraphs>230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Batang</vt:lpstr>
      <vt:lpstr>Arial</vt:lpstr>
      <vt:lpstr>Calibri</vt:lpstr>
      <vt:lpstr>Franklin Gothic Medium</vt:lpstr>
      <vt:lpstr>Garamond</vt:lpstr>
      <vt:lpstr>Times New Roman</vt:lpstr>
      <vt:lpstr>PERFECT MASTER</vt:lpstr>
      <vt:lpstr>Blank Presentation</vt:lpstr>
      <vt:lpstr>PowerPoint Presentation</vt:lpstr>
      <vt:lpstr>PowerPoint Presentation</vt:lpstr>
      <vt:lpstr>PowerPoint Presentation</vt:lpstr>
      <vt:lpstr>PowerPoint Presentation</vt:lpstr>
      <vt:lpstr>What are hypersensitivity reactions?</vt:lpstr>
      <vt:lpstr>What happens in these reactions?</vt:lpstr>
      <vt:lpstr>The four types of hypersensitivity reactions</vt:lpstr>
      <vt:lpstr>Type I Hypersensitivity</vt:lpstr>
      <vt:lpstr>Sequence of Events</vt:lpstr>
      <vt:lpstr>PowerPoint Presentation</vt:lpstr>
      <vt:lpstr>PowerPoint Presentation</vt:lpstr>
      <vt:lpstr>PowerPoint Presentation</vt:lpstr>
      <vt:lpstr>What happens to the patient?</vt:lpstr>
      <vt:lpstr>PowerPoint Presentation</vt:lpstr>
      <vt:lpstr>PowerPoint Presentation</vt:lpstr>
      <vt:lpstr>PowerPoint Presentation</vt:lpstr>
      <vt:lpstr>Type II Hypersensitivity</vt:lpstr>
      <vt:lpstr>Diseases caused by type II hypersensitivity</vt:lpstr>
      <vt:lpstr>PowerPoint Presentation</vt:lpstr>
      <vt:lpstr>PowerPoint Presentation</vt:lpstr>
      <vt:lpstr>PowerPoint Presentation</vt:lpstr>
      <vt:lpstr>Type III Hypersensitivity</vt:lpstr>
      <vt:lpstr>Diseases caused by type III hypersensitivity</vt:lpstr>
      <vt:lpstr>How do the complexes cause inflammation?</vt:lpstr>
      <vt:lpstr>PowerPoint Presentation</vt:lpstr>
      <vt:lpstr>PowerPoint Presentation</vt:lpstr>
      <vt:lpstr>PowerPoint Presentation</vt:lpstr>
      <vt:lpstr>PowerPoint Presentation</vt:lpstr>
      <vt:lpstr>Know these complement fractions</vt:lpstr>
      <vt:lpstr>Type IV Hypersensitivity</vt:lpstr>
      <vt:lpstr>Delayed-Type Hypersensitivity</vt:lpstr>
      <vt:lpstr>PowerPoint Presentation</vt:lpstr>
      <vt:lpstr>PowerPoint Presentation</vt:lpstr>
      <vt:lpstr>PowerPoint Presentation</vt:lpstr>
      <vt:lpstr>Cell-Mediated Cytotoxicity</vt:lpstr>
      <vt:lpstr>PowerPoint Presentation</vt:lpstr>
      <vt:lpstr>Diseases caused by type IV hypersensitivity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Kristine Krafts</dc:creator>
  <cp:lastModifiedBy>Kristine P Krafts</cp:lastModifiedBy>
  <cp:revision>275</cp:revision>
  <dcterms:created xsi:type="dcterms:W3CDTF">1995-05-28T16:10:28Z</dcterms:created>
  <dcterms:modified xsi:type="dcterms:W3CDTF">2022-06-08T06:21:53Z</dcterms:modified>
</cp:coreProperties>
</file>