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3.xml" ContentType="application/vnd.openxmlformats-officedocument.presentationml.tags+xml"/>
  <Override PartName="/ppt/notesSlides/notesSlide9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tags/tag4.xml" ContentType="application/vnd.openxmlformats-officedocument.presentationml.tags+xml"/>
  <Override PartName="/ppt/notesSlides/notesSlide10.xml" ContentType="application/vnd.openxmlformats-officedocument.presentationml.notesSlide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5.xml" ContentType="application/vnd.openxmlformats-officedocument.presentationml.tags+xml"/>
  <Override PartName="/ppt/notesSlides/notesSlide13.xml" ContentType="application/vnd.openxmlformats-officedocument.presentationml.notesSlide+xml"/>
  <Override PartName="/ppt/tags/tag6.xml" ContentType="application/vnd.openxmlformats-officedocument.presentationml.tags+xml"/>
  <Override PartName="/ppt/notesSlides/notesSlide14.xml" ContentType="application/vnd.openxmlformats-officedocument.presentationml.notesSlide+xml"/>
  <Override PartName="/ppt/tags/tag7.xml" ContentType="application/vnd.openxmlformats-officedocument.presentationml.tags+xml"/>
  <Override PartName="/ppt/notesSlides/notesSlide15.xml" ContentType="application/vnd.openxmlformats-officedocument.presentationml.notesSlide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tags/tag8.xml" ContentType="application/vnd.openxmlformats-officedocument.presentationml.tags+xml"/>
  <Override PartName="/ppt/notesSlides/notesSlide16.xml" ContentType="application/vnd.openxmlformats-officedocument.presentationml.notesSlide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notesSlides/notesSlide21.xml" ContentType="application/vnd.openxmlformats-officedocument.presentationml.notesSlide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ink/ink48.xml" ContentType="application/inkml+xml"/>
  <Override PartName="/ppt/notesSlides/notesSlide24.xml" ContentType="application/vnd.openxmlformats-officedocument.presentationml.notesSlide+xml"/>
  <Override PartName="/ppt/ink/ink49.xml" ContentType="application/inkml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notesSlides/notesSlide33.xml" ContentType="application/vnd.openxmlformats-officedocument.presentationml.notesSlide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notesSlides/notesSlide34.xml" ContentType="application/vnd.openxmlformats-officedocument.presentationml.notesSlide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ink/ink121.xml" ContentType="application/inkml+xml"/>
  <Override PartName="/ppt/ink/ink122.xml" ContentType="application/inkml+xml"/>
  <Override PartName="/ppt/notesSlides/notesSlide40.xml" ContentType="application/vnd.openxmlformats-officedocument.presentationml.notesSlide+xml"/>
  <Override PartName="/ppt/ink/ink123.xml" ContentType="application/inkml+xml"/>
  <Override PartName="/ppt/ink/ink124.xml" ContentType="application/inkml+xml"/>
  <Override PartName="/ppt/ink/ink125.xml" ContentType="application/inkml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7"/>
  </p:notesMasterIdLst>
  <p:sldIdLst>
    <p:sldId id="256" r:id="rId2"/>
    <p:sldId id="257" r:id="rId3"/>
    <p:sldId id="964" r:id="rId4"/>
    <p:sldId id="962" r:id="rId5"/>
    <p:sldId id="853" r:id="rId6"/>
    <p:sldId id="890" r:id="rId7"/>
    <p:sldId id="891" r:id="rId8"/>
    <p:sldId id="896" r:id="rId9"/>
    <p:sldId id="855" r:id="rId10"/>
    <p:sldId id="856" r:id="rId11"/>
    <p:sldId id="894" r:id="rId12"/>
    <p:sldId id="895" r:id="rId13"/>
    <p:sldId id="1105" r:id="rId14"/>
    <p:sldId id="957" r:id="rId15"/>
    <p:sldId id="858" r:id="rId16"/>
    <p:sldId id="947" r:id="rId17"/>
    <p:sldId id="862" r:id="rId18"/>
    <p:sldId id="881" r:id="rId19"/>
    <p:sldId id="951" r:id="rId20"/>
    <p:sldId id="905" r:id="rId21"/>
    <p:sldId id="907" r:id="rId22"/>
    <p:sldId id="908" r:id="rId23"/>
    <p:sldId id="909" r:id="rId24"/>
    <p:sldId id="910" r:id="rId25"/>
    <p:sldId id="911" r:id="rId26"/>
    <p:sldId id="912" r:id="rId27"/>
    <p:sldId id="1104" r:id="rId28"/>
    <p:sldId id="924" r:id="rId29"/>
    <p:sldId id="931" r:id="rId30"/>
    <p:sldId id="925" r:id="rId31"/>
    <p:sldId id="958" r:id="rId32"/>
    <p:sldId id="946" r:id="rId33"/>
    <p:sldId id="959" r:id="rId34"/>
    <p:sldId id="939" r:id="rId35"/>
    <p:sldId id="940" r:id="rId36"/>
    <p:sldId id="943" r:id="rId37"/>
    <p:sldId id="961" r:id="rId38"/>
    <p:sldId id="944" r:id="rId39"/>
    <p:sldId id="1096" r:id="rId40"/>
    <p:sldId id="1097" r:id="rId41"/>
    <p:sldId id="1098" r:id="rId42"/>
    <p:sldId id="1099" r:id="rId43"/>
    <p:sldId id="1100" r:id="rId44"/>
    <p:sldId id="1101" r:id="rId45"/>
    <p:sldId id="1102" r:id="rId4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880" userDrawn="1">
          <p15:clr>
            <a:srgbClr val="A4A3A4"/>
          </p15:clr>
        </p15:guide>
        <p15:guide id="3" orient="horz" pos="1344" userDrawn="1">
          <p15:clr>
            <a:srgbClr val="A4A3A4"/>
          </p15:clr>
        </p15:guide>
        <p15:guide id="4" pos="1008" userDrawn="1">
          <p15:clr>
            <a:srgbClr val="A4A3A4"/>
          </p15:clr>
        </p15:guide>
        <p15:guide id="5" pos="47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34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693"/>
    <p:restoredTop sz="96327"/>
  </p:normalViewPr>
  <p:slideViewPr>
    <p:cSldViewPr snapToGrid="0" snapToObjects="1">
      <p:cViewPr>
        <p:scale>
          <a:sx n="117" d="100"/>
          <a:sy n="117" d="100"/>
        </p:scale>
        <p:origin x="1632" y="416"/>
      </p:cViewPr>
      <p:guideLst>
        <p:guide pos="2880"/>
        <p:guide orient="horz" pos="1344"/>
        <p:guide pos="1008"/>
        <p:guide pos="47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3:38:35.4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0 468 24575,'74'-22'0,"-1"1"0,1-1 0,-1 0 0,14-9 0,-4 1 0,-23 19 0,-27 33 0,-23-15 0,0 1 0,-8-7 0,0 1 0,2-1 0,4 3 0,9 2 0,0 1 0,7 1 0,-6 0 0,2-1 0,-1 3 0,1-2 0,1 2 0,-7-4 0,0 0 0,-6-1 0,2-1 0,-3 0 0,2-2 0,-3 0 0,0 0 0,-2-2 0,1 1 0,-2-1 0,2 1 0,3-1 0,3 3 0,10-2 0,2 1 0,8 1 0,-1-3 0,5 2 0,-8-2 0,1 0 0,-10-1 0,-4-1 0,-2-2 0,-3-1 0,3-1 0,3-7 0,4-1 0,1-3 0,5-3 0,-2 2 0,1 0 0,0-2 0,-1 2 0,6-4 0,0 1 0,2 1 0,-3 5 0,-1 2 0,-2 4 0,0 2 0,4 1 0,-2 1 0,0 2 0,-2-1 0,-5 3 0,-5 1 0,-1 0 0,-2 2 0,1 1 0,6 4 0,3 2 0,5 4 0,-1 1 0,-2 1 0,-7-2 0,-4-4 0,-3-1 0,-2 0 0,1 0 0,1 2 0,2 3 0,4 2 0,3 3 0,4 2 0,0 0 0,-1-3 0,0 1 0,-3-6 0,-2-2 0,-3-5 0,-2-2 0,2 0 0,4-1 0,5 1 0,8-1 0,9 1 0,-1-2 0,3 0 0,-6-1 0,-6-1 0,2-4 0,0-4 0,-2 0 0,1-3 0,-7 1 0,1-4 0,3-3 0,2 1 0,8-4 0,-7 3 0,2-2 0,-5 3 0,-3 0 0,4 2 0,-5 4 0,4 1 0,-2 3 0,0 0 0,3 4 0,1-1 0,6 3 0,-6 0 0,-1 1 0,-9 1 0,-4 0 0,-3 2 0,0-1 0,-2 1 0,4 2 0,1 2 0,1 3 0,5 1 0,-6 0 0,2-3 0,-6 1 0,-1 1 0,3 3 0,-4 0 0,5 4 0,-6-5 0,2 1 0,-3-3 0,2 2 0,-2-2 0,0 0 0,1-1 0,2-2 0,6 0 0,4 0 0,10 1 0,3-1 0,14 4 0,5-3 0,8 2 0,5-1 0,1-3 0,-12 0 0,-4-4 0,-22 0 0,-6-2 0,-6-1 0,-4-1 0,4-2 0,-2-1 0,7-3 0,0-2 0,4 0 0,-2 0 0,1-1 0,-1 0 0,4-2 0,1 1 0,0 0 0,0 1 0,-1 0 0,2 0 0,-2-1 0,5-1 0,-1 1 0,0 2 0,-3 2 0,-4 3 0,-1 1 0,-1-1 0,2 2 0,-3-2 0,0 2 0,-3 1 0,-2 1 0,-4 1 0,4 3 0,7 2 0,17 2 0,17 5 0,4-2 0,6 5 0,-10 0 0,-9 0 0,-10-1 0,-14-2 0,-6 2 0,-2-1 0,-1-1 0,-1 2 0,-3-4 0,1 0 0,-3-2 0,1-2 0,-2 0 0,-2-3 0,1 0 0,-1-1 0,4-1 0,4 1 0,12 0 0,3 0 0,16 1 0,6-1 0,17 3 0,3-3 0,7 0 0,-17-2 0,-12-3 0,-21-1 0,-9-5 0,-5 0 0,2-3 0,-4 2 0,4-3 0,1-2 0,4-6 0,2-3 0,3-8 0,-2 4 0,0 0 0,-3 7 0,-4 6 0,2-2 0,-2 2 0,7-5 0,-4 0 0,1 4 0,-2 1 0,1 3 0,2 0 0,2-1 0,0 1 0,-2-1 0,0 1 0,0 0 0,-1-1 0,4 2 0,0 0 0,-1 3 0,-1-1 0,-3 3 0,1 0 0,0 0 0,3 4 0,-4-1 0,-2 2 0,-3 1 0,2-1 0,0 1 0,4 0 0,-1 0 0,-4 0 0,0 0 0,-5 0 0,5 1 0,0 0 0,7 2 0,3-1 0,5 2 0,6 0 0,-1 5 0,6-2 0,-6 3 0,-1-4 0,-5 3 0,-3-3 0,-4 1 0,-5-1 0,-4-2 0,-4 1 0,-3-2 0,0 1 0,-3 1 0,2 1 0,0 1 0,-1 0 0,0-1 0,-1-2 0,0 0 0,0-2 0,0 1 0,1-1 0,0-1 0,5 3 0,5-2 0,11 2 0,3-1 0,6-1 0,-6 0 0,-9-2 0,-6-2 0,-10 2 0,1-2 0,-3 0 0,1-1 0,0 0 0,2-3 0,1 2 0,0-1 0,2 0 0,0 1 0,2-1 0,-1 0 0,1 1 0,-2 0 0,-2 3 0,-1 0 0,-1 1 0,2 0 0,2 0 0,8 0 0,2 0 0,4 0 0,-1 1 0,2 1 0,4 1 0,5 2 0,2 0 0,8 4 0,-5 0 0,1 1 0,-8-1 0,-6 0 0,-5-2 0,-5 1 0,-2 1 0,-3-1 0,1 2 0,1 2 0,-1-1 0,1 1 0,-5-1 0,5 1 0,-5 0 0,1 0 0,-4-5 0,-3 3 0,2 0 0,0 2 0,1 1 0,2 1 0,1 3 0,3 0 0,3 4 0,-5-5 0,2 0 0,-4 0 0,2-4 0,-2 2 0,-2-6 0,0 2 0,1 1 0,3 2 0,0 0 0,-1-3 0,-1 0 0,1-1 0,-2 0 0,1-1 0,0 1 0,0 0 0,3 1 0,-3-4 0,2 1 0,-5-4 0,2 0 0,-2 1 0,0-1 0,1 0 0,1 1 0,4 0 0,2 2 0,2-1 0,6 3 0,-2-2 0,4 0 0,-7-2 0,-1-2 0,1 1 0,3 0 0,2-1 0,3 1 0,1 1 0,2 0 0,4 1 0,-2-1 0,-5-1 0,-5 0 0,-8-1 0,-2-1 0,1 1 0,4 5 0,10 6 0,5 3 0,10 6 0,-2-3 0,2 1 0,-4-3 0,-4 1 0,-3-1 0,-3 2 0,-3-4 0,-6-2 0,-5-4 0,-5-5 0,-2 0 0,0-1 0,0 2 0,-2-1 0,2 1 0,0 2 0,1 1 0,1 3 0,0-1 0,0 1 0,-3-1 0,2 2 0,-2 0 0,4 7 0,-3-4 0,2 9 0,0-5 0,-2 3 0,1-4 0,-3-1 0,0-1 0,0 0 0,0 1 0,-1-1 0,-1 0 0,-1 2 0,1-4 0,-1 6 0,-1-2 0,-1 4 0,-1-3 0,2 1 0,-2-3 0,3 1 0,-2 0 0,2 0 0,-1-5 0,1 1 0,1-4 0,0 1 0,0-2 0,2 0 0,-2 0 0,0 4 0,1-2 0,-1 6 0,2 2 0,0 2 0,0-1 0,0-4 0,0-1 0,0-3 0,2 2 0,0-2 0,1 5 0,2-1 0,0 0 0,0-2 0,2-3 0,-3-1 0,4 1 0,-1-1 0,3 3 0,-2-2 0,0 0 0,-2-5 0,-2-1 0,-1-2 0,-1 0 0,-1 1 0,2-2 0,0 4 0,1 0 0,5 6 0,-4-3 0,2 1 0,-4-4 0,0-2 0,-2-1 0,0-1 0,-1 1 0,0 0 0,0 1 0,0-1 0,0 1 0,-1 1 0,1-1 0,-1-1 0,1 0 0,0-1 0,0 2 0,0-1 0,0 1 0,0 0 0,0 1 0,0-1 0,0 0 0,0-2 0,0 1 0,0 0 0,0 0 0,0 1 0,1-1 0,0 0 0,2 2 0,-1-3 0,-1 2 0,3 0 0,0 0 0,3 3 0,1-1 0,0 0 0,0 0 0,0 1 0,2 0 0,-1 0 0,3 2 0,-1 0 0,2 2 0,0-1 0,-4-1 0,-1-2 0,-5-2 0,0-2 0,-1 0 0,1 0 0,-1 1 0,2 0 0,-1 0 0,1 0 0,0 1 0,3 2 0,0 1 0,2 0 0,-2-1 0,-2-2 0,-1-1 0,-2-3 0,-2 2 0,1-1 0,-1 2 0,-1 2 0,1 1 0,-2 2 0,1 2 0,-2-1 0,2 0 0,-1-1 0,1-2 0,0 2 0,-1-1 0,0 0 0,2 0 0,-3-2 0,3 1 0,-2-2 0,0 3 0,0-2 0,-3 2 0,-2 1 0,-2 4 0,-1-3 0,1 2 0,1-6 0,1 1 0,0 0 0,0-1 0,-1 2 0,1-1 0,-2 3 0,-2-3 0,2 2 0,0-4 0,2 1 0,1-2 0,1 0 0,1-1 0,-2 1 0,1-2 0,-4 2 0,0-1 0,0-1 0,3-1 0,1 0 0,4-1 0,-1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3:38:52.3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9342 1049 24575,'2'-24'0,"0"-2"0,0-10 0,1 2 0,-2 0 0,1 7 0,1 2 0,-1 3 0,-1 3 0,1-8 0,-2-1 0,-2-11 0,-3-2 0,0-3 0,-3 0 0,2 3 0,-3 0 0,2 7 0,-4 0 0,1 3 0,-7-2 0,-1-3 0,-11 0 0,-11-7 0,-11 4 0,-2 3 0,11 12 0,13 9 0,11 7 0,0-1 0,-7-3 0,-7 0 0,-14-7 0,-2 4 0,-5-1 0,0 2 0,7 5 0,-8-1 0,8 4 0,0 2 0,9 2 0,10 2 0,1 0 0,-1 5 0,-16 1 0,-6 6 0,-21 7 0,-2 4 0,-1 6 0,7 4 0,18-3 0,2 3 0,8 4 0,-1 5 0,7 1 0,-2 9 0,7-2 0,2 3 0,-3 5 0,9-4 0,-6 6 0,4 6 0,1 2 0,-1-4 0,6 4 0,-3-13 0,4 4 0,-4-6 0,-1-4 0,-8 8 0,-3 3 0,-6 10 0,3-7 0,-6 12 0,2-6 0,-7 14 0,-3 3 0,2 2 0,18-41 0,1 1 0,-1 3 0,0 1 0,0 0 0,0 0 0,2-3 0,1 0 0,-12 35 0,-2 2 0,7-11 0,-4 8 0,4-5 0,0-5 0,6 1 0,-1-3 0,5 2 0,3-12 0,3 1 0,2-15 0,4-7 0,-1-4 0,3-9 0,0 2 0,0-4 0,2 6 0,-5-3 0,-2 11 0,-7 8 0,-6 10 0,-5 6 0,0-6 0,2-8 0,2-7 0,-4-1 0,3-6 0,-7 4 0,3-5 0,1-2 0,-2-3 0,0-1 0,1-5 0,-5 2 0,1-6 0,2 0 0,-5 3 0,1 0 0,-10 4 0,-7 0 0,-12 0 0,-7 3 0,-3 1 0,8-3 0,14-6 0,6-6 0,9-5 0,-3-1 0,1-2 0,5 0 0,-2-3 0,3-1 0,-3-1 0,2-2 0,2-2 0,2 0 0,5-1 0,5 0 0,-3 0 0,2 0 0,-5 1 0,-4-1 0,-10 3 0,0-2 0,-13 2 0,-3 0 0,3 2 0,2 3 0,16 2 0,3 6 0,2 1 0,-1 3 0,0 2 0,-2 2 0,1 4 0,-1 2 0,3 2 0,0 0 0,1-1 0,-3 1 0,1-2 0,2-2 0,2-1 0,-1 0 0,2 2 0,-7 6 0,1-1 0,-3 6 0,-2 2 0,2 6 0,6-8 0,0 9 0,4-7 0,2 4 0,0 1 0,3-4 0,3 3 0,1 2 0,2 6 0,2 0 0,3-3 0,1 4 0,1-1 0,3 3 0,1 2 0,6 0 0,7 5 0,5 8 0,5-1 0,0-8 0,5 18 0,-6-26 0,5 18 0,-8-26 0,0-3 0,0-3 0,-1-1 0,0-6 0,-2 2 0,1-3 0,1 4 0,2 5 0,-1 1 0,5 7 0,-2 0 0,-1 4 0,-2-9 0,-1 7 0,-2-9 0,2 4 0,-4-5 0,-2-2 0,-2 0 0,-2 3 0,1 5 0,-2-5 0,0 3 0,-2-5 0,0 4 0,-2-1 0,2-2 0,-5 1 0,4-3 0,-6 3 0,4-1 0,-3-5 0,0 1 0,-1-3 0,-2 4 0,-2 6 0,0 3 0,-1 5 0,1 0 0,-1 0 0,3-9 0,0 1 0,0-7 0,-1 3 0,-1 1 0,-3 1 0,3-1 0,-1 2 0,0-3 0,-1-1 0,-1 1 0,0-2 0,-3 3 0,0 3 0,-3-1 0,-1 1 0,1 1 0,-9 0 0,6-4 0,-10 3 0,8-10 0,-5 7 0,3-4 0,-2 1 0,4-2 0,-2 2 0,0-2 0,2-2 0,-4 3 0,0-2 0,1 4 0,-2 0 0,5-1 0,-1 3 0,0-2 0,-1 5 0,1-1 0,5-2 0,-2 6 0,8-3 0,-2 7 0,3 1 0,1 0 0,1 3 0,1-2 0,-1-1 0,2-6 0,0 2 0,4-1 0,-2 2 0,3 2 0,2-7 0,-2 2 0,5-6 0,-3 1 0,2-5 0,0 3 0,1-4 0,0 5 0,0-2 0,0 2 0,0-1 0,0-5 0,0-2 0,0-2 0,0 1 0,0-2 0,0 0 0,0-2 0,-2-3 0,-1 0 0,0-1 0,-2-1 0,0-2 0,-1-1 0,-3 0 0,0-3 0,-1-1 0,0-3 0,-1-3 0,-1 0 0,-7-2 0,1 0 0,-2-2 0,2 1 0,3-1 0,0-2 0,0 0 0,2-1 0,-2-1 0,1 0 0,-4-3 0,-2 0 0,-3 0 0,0 0 0,-1 0 0,1-1 0,-2-2 0,2 0 0,1-1 0,0-1 0,3 2 0,-5-3 0,8 1 0,-3 1 0,7 1 0,-1 3 0,3 1 0,0 1 0,1 0 0,3 2 0,-2-2 0,0 2 0,-5 0 0,0 0 0,-3 0 0,2 0 0,1 0 0,1 0 0,1 2 0,-2-2 0,1 2 0,-2-1 0,1 2 0,-4 0 0,0-1 0,-6 3 0,-1 1 0,-4 2 0,3 1 0,-3 2 0,0 2 0,-7 5 0,-8 5 0,-8 5 0,2 2 0,-5 3 0,11-2 0,3-2 0,-2 3 0,3 1 0,-3 3 0,1 2 0,2-4 0,5 0 0,-5 3 0,1 3 0,1-4 0,-8 8 0,10-9 0,-7 5 0,2-1 0,-2-1 0,-2 3 0,5-6 0,-3 4 0,11-11 0,-3 7 0,2-5 0,-2 1 0,-2 2 0,-4 4 0,2 3 0,-7 3 0,4 4 0,6-11 0,-2 6 0,9-7 0,-9 7 0,0 1 0,-3 2 0,0 2 0,4-3 0,0 3 0,7-7 0,-12 12 0,6-2 0,-12 16 0,11 0 0,-5 5 0,10-2 0,1-6 0,7-9 0,6-6 0,1 4 0,2 5 0,-1 7 0,2-1 0,5-11 0,4-6 0,2-9 0,5-1 0,2-5 0,4-1 0,2 1 0,4-5 0,0 4 0,6-3 0,2 0 0,4-1 0,5-2 0,-1-3 0,-1-6 0,1-2 0,1-1 0,10-1 0,11 2 0,8-2 0,6-3 0,-1-2 0,-5-2 0,-8 0 0,6 0 0,8 0 0,13 1 0,5-2 0,-7-1 0,-20-2 0,-7-2 0,-12-1 0,-2-1 0,3-3 0,-3 2 0,2-4 0,-7 3 0,-6-1 0,-9 3 0,0-3 0,0 0 0,-1-1 0,1 0 0,0-2 0,3-2 0,2-2 0,4-2 0,-2 1 0,-2 1 0,-5 3 0,0-1 0,1-3 0,4-1 0,3-6 0,2 0 0,0 0 0,0 2 0,0 0 0,1-1 0,1 0 0,3-3 0,2-3 0,0-1 0,4-3 0,-1-1 0,-7 7 0,2-4 0,-7 9 0,2-3 0,-3 3 0,5-2 0,-3 2 0,2 1 0,-3 5 0,-3 0 0,2 5 0,4-3 0,11 2 0,-1-1 0,13 3 0,-8 1 0,12 5 0,-14 1 0,-3 2 0,-19-1 0,-7 3 0,-5-1 0,1 4 0,8 6 0,1 5 0,6 6 0,0 2 0,-4 3 0,1 5 0,0 4 0,3 6 0,-3-8 0,3 6 0,-7-8 0,0 2 0,-3-5 0,-5-4 0,0 1 0,0 2 0,0 5 0,1-2 0,1 1 0,-2-3 0,1 4 0,1-5 0,0 1 0,3-2 0,3 0 0,3 1 0,3-3 0,7 2 0,4-3 0,8 3 0,22 2 0,21 6 0,-30-17 0,4-1-215,7 4 0,2-1 215,1-3 0,-1-1 0,-6-1 0,-2-2 0,3-2 0,-3-2 0,28 5 0,-5-4 0,-16-4 0,-15-2 0,4 1 0,1-1 430,5-1-430,3-3 0,-15-1 0,-5-1 0,-10 1 0,2-5 0,-2 1 0,6-3 0,5-4 0,0 1 0,2-5 0,-12 5 0,-4-5 0,-3 2 0,2-4 0,3-2 0,7-2 0,-1 0 0,4-4 0,-1-2 0,-9 2 0,1-4 0,-6 1 0,3-5 0,4-6 0,2-1 0,-1-1 0,-1 2 0,-4-1 0,-4 3 0,0-5 0,-2-2 0,0-4 0,-2-9 0,0-5 0,-6-5 0,5-9 0,-10 5 0,3 3 0,-7 3 0,-2 8 0,2-9 0,-5-4 0,1-7 0,-4-4 0,0-10 0,0 5 0,0 6 0,0 9 0,-2 10 0,1-2 0,-2 8 0,1-3 0,0 13 0,0-5 0,0 9 0,2 0 0,-2 7 0,2-2 0,0 0 0,0-6 0,0-2 0,0-6 0,0 6 0,0-6 0,2 6 0,-2 4 0,2-2 0,-1 4 0,0-8 0,0 1 0,-1 3 0,0 2 0,2 7 0,-1 2 0,1 8 0,1-1 0,-1 4 0,-1-11 0,2-2 0,-2-5 0,2-1 0,-1 3 0,1 2 0,0 7 0,0 0 0,-1 10 0,0-2 0,0 2 0,1-3 0,1-5 0,0-4 0,2 1 0,-3 3 0,1 3 0,-1 4 0,1 1 0,-1 3 0,0 3 0,0 0 0,-2 1 0,2 2 0,-3-1 0,2 0 0,-1 1 0,1 1 0,0 1 0,-2 0 0,2 0 0,0-1 0,-1-1 0,2 1 0,-1-2 0,2 0 0,-1 2 0,0-3 0,2 1 0,-2 0 0,1 0 0,-1 2 0,-1 1 0,1 2 0,-2 1 0,1-2 0,1-1 0,-1-2 0,2-2 0,-1 0 0,1 1 0,0-2 0,1 3 0,-2 0 0,1 1 0,-2-1 0,2 1 0,-1-4 0,1 1 0,1-2 0,-1-1 0,0 3 0,-1-1 0,0 2 0,0 0 0,-1-1 0,0 3 0,-1-3 0,2 0 0,-1-2 0,1 0 0,-1-1 0,1 2 0,-2 2 0,0 3 0,0 2 0,0 1 0,0-1 0,0-3 0,0 0 0,2-1 0,0-2 0,0 1 0,1-3 0,-1-1 0,3-7 0,3-3 0,3-6 0,0-3 0,1-6 0,2-5 0,0-1 0,0-3 0,-3 4 0,-3 1 0,1 4 0,-4 0 0,2 5 0,-1-7 0,-1 3 0,2-4 0,-1 0 0,2 5 0,-1 0 0,1 4 0,-4 4 0,0 6 0,-2 6 0,2 0 0,-2 5 0,1-2 0,0 4 0,1 0 0,3-4 0,2-3 0,4-2 0,1-5 0,4 2 0,-1-1 0,6-3 0,0 3 0,7-2 0,-2 2 0,0 5 0,-9 3 0,-6 5 0,-6 4 0,-1 3 0,0-1 0,7 2 0,3-2 0,10 1 0,-1-1 0,4 3 0,0-1 0,12 1 0,7 1 0,14 4 0,-2-1 0,-8 2 0,-9-1 0,-15 0 0,2 2 0,-2 1 0,13 3 0,8 3 0,10 4 0,-1 3 0,-8-3 0,-8 2 0,-1 2 0,3 2 0,0 2 0,0-5 0,-6-7 0,-1-2 0,-2-2 0,0-3 0,-8-2 0,-4-2 0,-4-3 0,-4 1 0,3-1 0,2 0 0,7 0 0,5 0 0,5 0 0,-2 0 0,-4-1 0,-3-2 0,-8-2 0,6-2 0,5-6 0,17-5 0,5-5 0,4 0 0,-11 4 0,-10 3 0,-10 3 0,-4 1 0,3-4 0,5-4 0,5-7 0,1-2 0,-1-7 0,-5 0 0,-3-4 0,-7-2 0,-6 6 0,0 0 0,-3 8 0,1 1 0,-2 2 0,-1-2 0,3 1 0,-1-3 0,1 1 0,0-2 0,-3 5 0,5 0 0,-2 2 0,5-2 0,0-2 0,2-2 0,-1-2 0,4-2 0,-3-2 0,0 5 0,-2 2 0,-4 7 0,0-1 0,2-2 0,2 1 0,2-2 0,0 4 0,-2 2 0,-3 5 0,-1 1 0,-1 3 0,-2 0 0,0 1 0,-2 1 0,3 2 0,-4 1 0,3 1 0,-6 0 0,2 2 0,2 0 0,1 1 0,4-1 0,2 0 0,4 0 0,5-1 0,4-2 0,-3 3 0,0-2 0,-6 2 0,0-2 0,-3 1 0,-1-3 0,-4 4 0,4-4 0,-1 2 0,6-2 0,2-1 0,6 0 0,3-1 0,2 1 0,-2-1 0,-3 0 0,-2-1 0,-1-1 0,0 1 0,6-4 0,-1 3 0,3-2 0,-3 4 0,-2-2 0,-1-1 0,-1-3 0,-1-2 0,0 0 0,2-2 0,3-1 0,4-2 0,3-1 0,7-3 0,2 2 0,3-5 0,-9 9 0,-9-1 0,-10 7 0,0-4 0,5-1 0,4-4 0,8-3 0,-3 4 0,-1-3 0,-3 3 0,-6-3 0,-1 0 0,-4 1 0,1-3 0,0-2 0,5-6 0,0 0 0,1-2 0,1-3 0,-1 2 0,-2 0 0,0-1 0,-5 4 0,-4-2 0,-2 3 0,-1 2 0,-2 4 0,0-2 0,0 1 0,-3-1 0,0-2 0,-2 1 0,-1 0 0,-2-1 0,0 2 0,-4-7 0,2-1 0,-2-1 0,0 3 0,0-2 0,0 2 0,0-6 0,0 2 0,0-7 0,0-2 0,0-5 0,0-7 0,0 8 0,0-6 0,-2 7 0,0-3 0,-4-2 0,-1 0 0,0 1 0,-2-4 0,0 8 0,1 3 0,-6-7 0,2 6 0,-7-16 0,-5 0 0,-4-13 0,-2 1 0,-1-6 0,6 7 0,3 11 0,3 0 0,1 5 0,-6-5 0,-3-5 0,-6 1 0,2 2 0,1 8 0,7 10 0,2 9 0,6 7 0,-2 3 0,1 2 0,0 6 0,-2-5 0,5 8 0,-2-1 0,1 3 0,-2-1 0,1 1 0,-6-3 0,2-1 0,-4-1 0,0-5 0,-2-1 0,-5-7 0,-17-21 0,-6-8 0,-5-9 0,2-5 0,11 14 0,-1-5 0,13 9 0,4 4 0,13 11 0,5 5 0,6 12 0,3 3 0,-1 3 0,3 2 0,-1-5 0,1-4 0,0-1 0,0-1 0,0 3 0,0 1 0,0 5 0,1-3 0,1 5 0,1-3 0,0 1 0,0 1 0,-2-1 0,2 0 0,-3 4 0,3 2 0,-3 3 0,1 4 0,0-1 0,0 2 0,0 0 0,-1-1 0,0 3 0,0-3 0,0 3 0,0-5 0,0 1 0,0-3 0,-2-3 0,1 1 0,-1-6 0,0 4 0,0-5 0,1 7 0,-2-2 0,2 4 0,-2-4 0,0 0 0,-1-1 0,-1-4 0,-1 5 0,0-2 0,0 5 0,-1 1 0,1 3 0,-2-3 0,1 2 0,-1 0 0,3 0 0,-2 2 0,3 0 0,-1 0 0,-1-1 0,0 0 0,-1 0 0,0-1 0,-1 1 0,4 1 0,-5 1 0,5 1 0,-1 2 0,0-2 0,3 2 0,-3 0 0,1-1 0,-1 0 0,1-2 0,-1 2 0,2 0 0,-1 1 0,2-1 0,-1 3 0,0-3 0,-1 1 0,-1-1 0,1 1 0,-2-1 0,2 0 0,-2-1 0,3 1 0,-2-1 0,1 1 0,-2-2 0,1 2 0,-1 0 0,1 1 0,0-2 0,1 0 0,0 0 0,0 1 0,0 2 0,0-1 0,1 2 0,0-2 0,0 2 0,-1-2 0,2 4 0,0-3 0,1 3 0,-1-3 0,0 1 0,-2-1 0,2 1 0,-1-2 0,-1 1 0,-2-3 0,-1-1 0,-9-5 0,-1-1 0,-5-4 0,3 2 0,3 2 0,6 4 0,2 1 0,2-1 0,1 1 0,0-1 0,0 0 0,0 1 0,1 0 0,1 3 0,1 0 0,1 0 0,-2-3 0,2-1 0,-2-3 0,3 3 0,-2-2 0,2 4 0,-2-3 0,2 3 0,0-2 0,0 3 0,-1-2 0,1 1 0,-1 1 0,1 0 0,0 1 0,-1 0 0,0-1 0,0-2 0,0 0 0,0 0 0,-1 2 0,0-3 0,2 1 0,-3-1 0,3 2 0,-1 2 0,1 2 0,0 0 0,0 1 0,-1 0 0,1-3 0,-2 2 0,2-5 0,-1 4 0,1-5 0,-2 2 0,0-1 0,0 0 0,-1 0 0,-2-4 0,1 1 0,-2 0 0,1 0 0,-1 2 0,1-1 0,0 1 0,1-1 0,1 2 0,0 1 0,2 3 0,0 3 0,1 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3:41:19.318"/>
    </inkml:context>
    <inkml:brush xml:id="br0">
      <inkml:brushProperty name="width" value="0.35" units="cm"/>
      <inkml:brushProperty name="height" value="0.35" units="cm"/>
      <inkml:brushProperty name="color" value="#33CCFF"/>
    </inkml:brush>
  </inkml:definitions>
  <inkml:trace contextRef="#ctx0" brushRef="#br0">1 1385 24575,'6'-33'0,"3"-12"0,-4 17 0,3-8 0,-3 14 0,1-1 0,3-2 0,3-7 0,9-11 0,6-14 0,6-9 0,8-5 0,-1 6 0,8 2 0,-5 11 0,-1 4 0,0 3 0,2 0 0,10-4 0,7-8 0,12 4 0,-15 11 0,3 2 0,-9 11 0,0 3 0,11-9 0,0 3 0,-10 11 0,0 3 0,-5 0 0,2 1 0,6-2 0,1 0 0,1-1 0,1 2 0,-4 2 0,-1 1 0,-2 4 0,-2 1 0,36-2 0,-4 8 0,-14 1 0,14 1 0,0 4 0,4 5 0,10 3 0,-47 0 0,2 3 0,4 1 0,3 2 0,9 3 0,2 3-383,8 8 1,1 2 382,-7-8 0,0 2 0,5 8 0,-2 0 0,-11-7 0,-2-2 0,-7 3 0,-1 0 0,-4-1 0,-2 0 0,29 23 0,-12 3 0,-8-5 0,-10-2 765,-15-8-765,-4 0 0,-9-3 0,-3 4 0,-4 5 0,-4 1 0,-1 10 0,-4 3 0,0 11 0,-2-7 0,-4 12 0,-3-10 0,-6 9 0,-2-6 0,0-4 0,-1-6 0,4-4 0,-7-2 0,2-2 0,-9 8 0,-2 3 0,-6 4 0,3-5 0,3-6 0,1-11 0,4-1 0,-7-7 0,-2 1 0,-1-5 0,-4-1 0,-5 1 0,-5 3 0,-5 2 0,3-1 0,4-4 0,3 0 0,4-5 0,-3 5 0,3-2 0,-8 7 0,2-1 0,-3 0 0,8-4 0,0-2 0,2 0 0,3 0 0,2-3 0,2 1 0,0-2 0,2 4 0,-2 1 0,1 4 0,0-3 0,0 3 0,3 0 0,2-1 0,5 3 0,-2-2 0,3 2 0,3-3 0,0 2 0,3-4 0,-2 3 0,4 1 0,-1-4 0,4 9 0,-1-8 0,2 9 0,1-3 0,1-1 0,2 0 0,-1 0 0,3 0 0,-3-2 0,3 6 0,-2 0 0,2 2 0,-1 2 0,0-10 0,0 2 0,-1-5 0,0 3 0,0-2 0,1 3 0,-1-2 0,2 2 0,-2-5 0,1-3 0,-1-3 0,0-3 0,1 1 0,0-5 0,1-3 0,-3-1 0,3-4 0,-1 0 0,1-1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3:41:23.907"/>
    </inkml:context>
    <inkml:brush xml:id="br0">
      <inkml:brushProperty name="width" value="0.35" units="cm"/>
      <inkml:brushProperty name="height" value="0.35" units="cm"/>
      <inkml:brushProperty name="color" value="#33CCFF"/>
    </inkml:brush>
  </inkml:definitions>
  <inkml:trace contextRef="#ctx0" brushRef="#br0">212 15 24575,'-22'-8'0,"4"1"0,9 13 0,3-4 0,-2 4 0,0 1 0,0 2 0,2-1 0,1-1 0,0 2 0,-1-1 0,0 3 0,1-2 0,3-2 0,-2 2 0,3 2 0,0-1 0,-2 2 0,3-3 0,-1 0 0,1 0 0,0-1 0,0 5 0,1-4 0,-1 1 0,4-1 0,3-4 0,8 0 0,13-4 0,3-1 0,1 0 0,-6 0 0,-9 0 0,-4 0 0,-6-1 0,0-4 0,-2-5 0,2-2 0,-4-2 0,-2 3 0,-1 1 0,0-1 0,0 0 0,0-1 0,-2 1 0,1 1 0,-2 1 0,2-2 0,-2 2 0,-3-3 0,0 1 0,-4 1 0,3 3 0,-2 2 0,0 1 0,-1 2 0,-1 1 0,-1 1 0,1 0 0,1 0 0,2 0 0,-1 0 0,1 0 0,-2 0 0,1 0 0,-1 0 0,2 1 0,-3 1 0,2 1 0,-1 2 0,1 2 0,3 0 0,1 1 0,0-1 0,1 1 0,0 1 0,1 1 0,0-1 0,2 1 0,-2-3 0,3 4 0,-1-3 0,1 2 0,2-2 0,1 0 0,7 0 0,-2-5 0,4 1 0,-5-4 0,2 1 0,2-3 0,-2 0 0,4-3 0,-4 1 0,1-1 0,-2 0 0,-1 0 0,0-2 0,-3 0 0,1-2 0,-4 0 0,-1-1 0,-2 0 0,-5-3 0,-2 3 0,-1 1 0,0 1 0,2 3 0,-1 0 0,1 1 0,-1 1 0,1 2 0,-2 1 0,-1 0 0,4 0 0,-4 1 0,4 1 0,-4 1 0,2 3 0,1 1 0,1 3 0,2-1 0,1 0 0,0 2 0,3-1 0,-1 0 0,1 0 0,1 0 0,-1 0 0,1-1 0,5 1 0,-1-5 0,4 3 0,3-3 0,0 1 0,3 0 0,-1-1 0,-2-2 0,0 0 0,-3-3 0,3 1 0,-3-1 0,4 0 0,-2-1 0,-1 1 0,-1-4 0,0 0 0,-2-2 0,0-2 0,-1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3:43:57.894"/>
    </inkml:context>
    <inkml:brush xml:id="br0">
      <inkml:brushProperty name="width" value="0.2" units="cm"/>
      <inkml:brushProperty name="height" value="0.2" units="cm"/>
      <inkml:brushProperty name="color" value="#33CCFF"/>
    </inkml:brush>
  </inkml:definitions>
  <inkml:trace contextRef="#ctx0" brushRef="#br0">739 0 24575,'7'89'0,"0"-1"0,1 1 0,-1 15 0,1-12 0,5 1 0,-11-64 0,6 16 0,-6-29 0,0 0 0,0-2 0,-1-2 0,0-1 0,0-1 0,1-1 0,0 1 0,-2 1 0,2 1 0,0 0 0,-1 1 0,0-3 0,-1-2 0,0-2 0,0-1 0,0 0 0,1 2 0,0-2 0,0 2 0,-1-3 0,0 1 0,0 1 0,0 0 0,-1-1 0,-1 1 0,0-2 0,-2 2 0,0-2 0,0 2 0,0-3 0,1 1 0,-3-1 0,-1 3 0,-1-1 0,-2 0 0,1 2 0,-1-2 0,0 3 0,0-3 0,1 2 0,0-2 0,-1 3 0,-2 0 0,-1 2 0,2-1 0,-2-1 0,3 1 0,-3-2 0,3 0 0,-2-2 0,1 1 0,-3 0 0,-1 2 0,-3 3 0,-1 0 0,-5 4 0,4-3 0,-3 4 0,-1-2 0,1 2 0,-4-1 0,7-2 0,-2-1 0,2 1 0,-4 4 0,1-1 0,-3 2 0,4-3 0,2 1 0,-2 1 0,4-3 0,-5 5 0,3-5 0,0 2 0,5-3 0,-3 3 0,4-5 0,-2 5 0,4-6 0,0 1 0,4-2 0,2-3 0,3-1 0,1-1 0,1-2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3:44:00.808"/>
    </inkml:context>
    <inkml:brush xml:id="br0">
      <inkml:brushProperty name="width" value="0.2" units="cm"/>
      <inkml:brushProperty name="height" value="0.2" units="cm"/>
      <inkml:brushProperty name="color" value="#33CCFF"/>
    </inkml:brush>
  </inkml:definitions>
  <inkml:trace contextRef="#ctx0" brushRef="#br0">0 0 24575,'15'5'0,"-1"-1"0,-8 1 0,4-2 0,-2 1 0,6 2 0,6 1 0,-1 1 0,2-1 0,-3-1 0,-3 0 0,-1 2 0,-4-1 0,1 1 0,-3 0 0,2-1 0,-2 0 0,6 1 0,3 4 0,6 2 0,10 4 0,-1-5 0,5 3 0,-13-8 0,-6-1 0,-11-3 0,-2-3 0,-2 3 0,2-2 0,4 5 0,5-2 0,0 1 0,-3-1 0,-1-1 0,-5-1 0,1 0 0,0 0 0,7 5 0,1 1 0,10 5 0,-4-2 0,0 3 0,-1-3 0,-3 2 0,0-1 0,1 2 0,-6-4 0,2 1 0,-4-5 0,0 3 0,2-1 0,1 3 0,6 0 0,0 1 0,-3-4 0,-4-2 0,-4-4 0,-4 0 0,3 1 0,-1 0 0,5 3 0,-1-1 0,0-1 0,-2-2 0,-2 0 0,-1-1 0,0 2 0,4 1 0,5 0 0,5 5 0,0-4 0,-3 2 0,-5-5 0,-4 1 0,-1-2 0,0 3 0,3-1 0,1 1 0,5 1 0,-1-1 0,2 1 0,-4-1 0,0-2 0,-4 0 0,-4-2 0,-1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3:44:19.370"/>
    </inkml:context>
    <inkml:brush xml:id="br0">
      <inkml:brushProperty name="width" value="0.2" units="cm"/>
      <inkml:brushProperty name="height" value="0.2" units="cm"/>
      <inkml:brushProperty name="color" value="#33CCFF"/>
    </inkml:brush>
  </inkml:definitions>
  <inkml:trace contextRef="#ctx0" brushRef="#br0">893 0 24575,'0'17'0,"2"-1"0,-2-7 0,1 2 0,0-1 0,0 3 0,1-3 0,0 1 0,-2 0 0,2-1 0,0 2 0,0-2 0,0 4 0,0-2 0,-2 0 0,1-1 0,0 0 0,0 0 0,0 0 0,0-2 0,-1 3 0,2-2 0,0 2 0,-1-2 0,1 1 0,-1-1 0,0 0 0,-1 1 0,0-1 0,0 2 0,0 0 0,0 0 0,0 2 0,0 0 0,0 0 0,0 1 0,0-1 0,0 1 0,1-2 0,-1 0 0,1-2 0,-1 0 0,0-1 0,0 1 0,0 0 0,0 1 0,0 0 0,0-1 0,0 2 0,0-2 0,0 1 0,0-2 0,0 2 0,0-1 0,0-2 0,0 2 0,0-2 0,0 3 0,0-1 0,0 0 0,0-3 0,0 1 0,0-2 0,0 1 0,0 0 0,0 2 0,1 2 0,0 1 0,0 4 0,-1-1 0,0 0 0,1-1 0,-1-2 0,1 1 0,-1 0 0,0-3 0,0 2 0,0-6 0,0-1 0,-7-18 0,2 6 0,-5-12 0,5 14 0,3 2 0,-11-1 0,-43-7 0,-17-7 0,9 5 0,-4-2 0,10 1 0,2 0 0,-35-5 0,36 5 0,41 11 0,7 0 0,-5-1 0,-10-2 0,-5 0 0,-5-1 0,6 3 0,9-1 0,9 2 0,-2 1 0,-15-6 0,-10 1 0,-8-3 0,2 2 0,17 2 0,5 1 0,14 3 0,3 1 0,3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3:44:22.104"/>
    </inkml:context>
    <inkml:brush xml:id="br0">
      <inkml:brushProperty name="width" value="0.2" units="cm"/>
      <inkml:brushProperty name="height" value="0.2" units="cm"/>
      <inkml:brushProperty name="color" value="#33CCFF"/>
    </inkml:brush>
  </inkml:definitions>
  <inkml:trace contextRef="#ctx0" brushRef="#br0">521 1 24575,'-3'13'0,"0"-2"0,1-6 0,-3 2 0,5-3 0,-5 1 0,2 0 0,-2 2 0,0 0 0,0 1 0,0-1 0,0 0 0,0 2 0,0 0 0,-1 3 0,-4 4 0,-1 4 0,0-3 0,2 1 0,2-7 0,1 0 0,-1-1 0,1 1 0,0-1 0,1 3 0,0-2 0,-1 1 0,-1 1 0,-2 0 0,1 2 0,-1-2 0,2 2 0,-1-1 0,-2 3 0,2-1 0,-2 2 0,2-2 0,-2 2 0,0-1 0,-1 0 0,-1 0 0,-1 3 0,0-3 0,-3 4 0,1-1 0,3-2 0,0-2 0,4-4 0,0-2 0,1 0 0,0 0 0,0 0 0,-1 2 0,0 1 0,0 0 0,-2 1 0,1-1 0,0-2 0,2 0 0,-1-1 0,3-1 0,-1-2 0,3-1 0,-1-1 0,1-1 0,0 1 0,-2 0 0,0 1 0,1 0 0,-1-1 0,4 0 0,-3-1 0,2 2 0,-1-1 0,1 2 0,0-2 0,7-20 0,0 6 0,6-16 0,-2 12 0,2-2 0,0-2 0,-4 7 0,0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3:44:23.657"/>
    </inkml:context>
    <inkml:brush xml:id="br0">
      <inkml:brushProperty name="width" value="0.2" units="cm"/>
      <inkml:brushProperty name="height" value="0.2" units="cm"/>
      <inkml:brushProperty name="color" value="#33CCFF"/>
    </inkml:brush>
  </inkml:definitions>
  <inkml:trace contextRef="#ctx0" brushRef="#br0">0 1 24575,'39'30'0,"-4"-5"0,0 0 0,-5-6 0,-5-1 0,-3-3 0,-5-2 0,-4-2 0,0-2 0,-1 1 0,3 2 0,3 4 0,6 4 0,2 0 0,3 4 0,-4-6 0,-1 3 0,-1-3 0,1 2 0,-1-4 0,3 2 0,-6-6 0,0 3 0,1 3 0,3 1 0,3 5 0,2 0 0,3 1 0,-3-4 0,0-3 0,-6-7 0,-8-2 0,-3-3 0,-2 0 0,0 2 0,1-2 0,-1 0 0,-1-1 0,0 0 0,-1 0 0,0 0 0,-2-1 0,-1-1 0,0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3:44:25.805"/>
    </inkml:context>
    <inkml:brush xml:id="br0">
      <inkml:brushProperty name="width" value="0.2" units="cm"/>
      <inkml:brushProperty name="height" value="0.2" units="cm"/>
      <inkml:brushProperty name="color" value="#33CCFF"/>
    </inkml:brush>
  </inkml:definitions>
  <inkml:trace contextRef="#ctx0" brushRef="#br0">1 583 24575,'10'-14'0,"0"-1"0,1 6 0,-1 0 0,3 1 0,-2 0 0,6-1 0,-1-2 0,7-5 0,-2 3 0,5-5 0,-4 4 0,-1 0 0,1-5 0,0 1 0,4-9 0,4-1 0,-1-2 0,1 4 0,-3 0 0,-5 5 0,-4 4 0,-8 5 0,-1 3 0,-3 3 0,0-1 0,0 2 0,2-1 0,1 0 0,1-1 0,0 2 0,-2 1 0,3 0 0,-2 0 0,2 0 0,-1 0 0,0 0 0,0-1 0,0 1 0,-1-1 0,0 2 0,0-1 0,1 0 0,-1 0 0,1 0 0,-4-1 0,1 1 0,-3 1 0,2 0 0,-2 0 0,2 1 0,0-1 0,-2 1 0,2-2 0,-3 1 0,2-1 0,0 1 0,1 0 0,0-2 0,-1 2 0,0 1 0,0-1 0,1 2 0,2-3 0,1 1 0,0-1 0,3 1 0,1-2 0,1 1 0,6 0 0,-3 0 0,1 2 0,-8 0 0,-3 1 0,-4 0 0,-2 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0:36:02.5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1 996 24575,'4'-6'0,"-1"1"0,1 1 0,-2 2 0,0-1 0,0 2 0,0-3 0,1 2 0,0-1 0,0 0 0,0 1 0,0-1 0,0 1 0,1-1 0,0 0 0,1-1 0,0 2 0,-1-1 0,0 1 0,0-1 0,1 0 0,1-2 0,2 0 0,-1-2 0,2 2 0,-2-1 0,-1 2 0,1 0 0,-2 0 0,1 1 0,0-1 0,-1 0 0,2 0 0,-2 0 0,2 1 0,-4 0 0,2 0 0,-2 0 0,0 2 0,-1-1 0,1-1 0,0 1 0,2-1 0,-1 0 0,0-2 0,0 3 0,0-1 0,0 1 0,-1-1 0,1 0 0,-1 0 0,0 1 0,-1 1 0,-1-1 0,1 2 0,0-2 0,2 0 0,0-2 0,0 1 0,1-1 0,-1 1 0,1 0 0,-1 1 0,0-1 0,-1 1 0,1-1 0,0 1 0,2-1 0,0 0 0,-1-1 0,2 1 0,-2-2 0,2 1 0,-1-1 0,2 2 0,-2-2 0,1 1 0,1 0 0,0-1 0,0 0 0,-1 1 0,-1 1 0,0-1 0,-2 2 0,1-1 0,-1 1 0,1-2 0,0 1 0,1-1 0,1-1 0,0 2 0,1-2 0,-1 1 0,1 0 0,-1 1 0,1-1 0,0 2 0,0-2 0,0 2 0,1-1 0,4-1 0,1-2 0,2 0 0,-1 0 0,-3 2 0,-1 0 0,-2 2 0,-2-1 0,0 0 0,0 0 0,0-1 0,2 0 0,0-1 0,2-2 0,-1 0 0,-1 1 0,0 1 0,-4 2 0,-2 0 0,0 2 0,-1-1 0,1 0 0,0-1 0,3-1 0,0-3 0,2 0 0,1-1 0,-1 2 0,-1-2 0,-3 4 0,-1 0 0,1 1 0,-3 0 0,3 0 0,-1-1 0,1 0 0,0-1 0,-1 1 0,0 0 0,0 0 0,-1 0 0,0 2 0,0-1 0,0 0 0,1 0 0,1-2 0,0 0 0,3-1 0,-2-1 0,2 0 0,-3 3 0,0-2 0,-1 4 0,-1-1 0,2 0 0,-1 0 0,1-2 0,0 1 0,1-1 0,0 2 0,-1 0 0,-1 1 0,1-2 0,0 1 0,1-1 0,1-1 0,0 2 0,1-2 0,1-2 0,1 2 0,1-4 0,0 3 0,0-1 0,-2 0 0,0 2 0,-1 0 0,-1 2 0,1-2 0,0 1 0,-1-1 0,3 0 0,1-2 0,0-1 0,-1 2 0,-2 1 0,-3 1 0,0 2 0,-3 0 0,1 1 0,0-1 0,0 2 0,0-2 0,0 0 0,0 0 0,0 1 0,1-1 0,2-1 0,-1 1 0,4-3 0,-3 2 0,2-1 0,-2 0 0,0 1 0,0-1 0,0 2 0,1-1 0,-1 0 0,-1 0 0,-2 1 0,0 1 0,0 0 0,0-1 0,2 0 0,-1 0 0,1-1 0,0 0 0,0-1 0,-1 2 0,1-1 0,-1 1 0,0-2 0,0 2 0,1-2 0,0 0 0,1 0 0,-1-1 0,0 2 0,-2 1 0,1 0 0,-1 0 0,0 0 0,1 0 0,0-1 0,0 1 0,1-1 0,0 0 0,-1 0 0,0 0 0,-1 2 0,0-1 0,0-1 0,1 1 0,0-1 0,1 1 0,0-2 0,0 1 0,2-1 0,0 0 0,1 0 0,-1-1 0,0 0 0,0 0 0,1 0 0,-1 2 0,0-2 0,0 0 0,-2 1 0,1 0 0,-2 1 0,0 1 0,-1 0 0,1 0 0,-2 0 0,1-2 0,-1 3 0,1-1 0,-1 0 0,-1 1 0,1-2 0,-1 0 0,2 1 0,-1 0 0,0 0 0,0 0 0,0 0 0,1-1 0,-1 2 0,1-2 0,-2 1 0,2 0 0,-1-1 0,0 1 0,2 0 0,-3 0 0,3 0 0,-3 0 0,2-1 0,-1 1 0,0 1 0,-1 0 0,2 0 0,-6 1 0,4 0 0,-4 1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0:36:07.2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35 1 24575,'0'6'0,"-1"-1"0,1 0 0,-1-2 0,1 2 0,0-1 0,0 1 0,0-2 0,0-1 0,-1-1 0,1 1 0,-1 0 0,1 1 0,0 0 0,-1 1 0,1-2 0,0 1 0,-1 0 0,1 0 0,-1 0 0,1 0 0,-1 0 0,1-1 0,-1 1 0,1-1 0,-1 2 0,0-1 0,-1 1 0,2 0 0,-2 1 0,2 0 0,-2-1 0,2 1 0,-1-2 0,1 0 0,-1-1 0,1-1 0,0 2 0,0-1 0,-1 1 0,1-1 0,-1 1 0,0-1 0,1 0 0,-1 1 0,1-1 0,0 0 0,0 1 0,0-1 0,0 0 0,-1-1 0,1 0 0,-1 0 0,1 1 0,0 0 0,0-1 0,0 2 0,0-1 0,0 2 0,0-2 0,-2 2 0,2-2 0,-2 1 0,2-1 0,-1 0 0,0 0 0,1 0 0,-1 1 0,1 0 0,-1 0 0,1-1 0,0 0 0,0-1 0,-1 1 0,1 0 0,-1-1 0,1 1 0,0 0 0,0-1 0,0 1 0,1 0 0,-1-1 0,2 1 0,1 1 0,1 1 0,3 1 0,-1 0 0,4 0 0,-2-1 0,0 0 0,-3-3 0,-2 1 0,0-1 0,0 1 0,2-1 0,1 2 0,2-1 0,-1 1 0,0-1 0,-2 0 0,2 0 0,-1-1 0,3 2 0,4-1 0,4 1 0,4 0 0,-2 0 0,2 0 0,-6-1 0,-1-1 0,-5 0 0,-2 0 0,-3-1 0,-1 1 0,-1-1 0,-2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0:36:13.4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 14 24575,'-5'-3'0,"-1"0"0,4 0 0,-2 0 0,2 2 0,1 1 0,5 0 0,-2 0 0,3 1 0,-4-1 0,1 0 0,0 0 0,0 0 0,0 0 0,1 0 0,0 0 0,0 0 0,0 1 0,1-1 0,-2 1 0,2 0 0,-2 0 0,1 0 0,1 1 0,1 0 0,1 0 0,1 1 0,-1-2 0,-1 0 0,-1 1 0,-1-2 0,-1 1 0,1-1 0,-1 1 0,2-1 0,2 0 0,0 1 0,1-1 0,1 2 0,-2-1 0,-1 0 0,-1-1 0,0 0 0,0 1 0,1-1 0,-1 1 0,0-1 0,0 1 0,-2-1 0,3 1 0,-2-1 0,1 0 0,0 0 0,-1 0 0,0 0 0,1 1 0,0 2 0,1 0 0,4 4 0,-2-4 0,0 2 0,-4-3 0,-2 1 0,-1 0 0,0 2 0,-1 0 0,0 0 0,0-1 0,0-2 0,1 0 0,0 0 0,0-1 0,0 1 0,-1 0 0,1 1 0,-1 0 0,0 1 0,1 0 0,-1 0 0,1-1 0,-1 0 0,1-1 0,0 1 0,0 0 0,0 0 0,-1 2 0,1-2 0,-1 3 0,0-3 0,0 2 0,0-2 0,0 0 0,0 0 0,0 1 0,0-2 0,-1 2 0,0 0 0,-1 1 0,1-1 0,-1 0 0,1-1 0,0-1 0,1 1 0,-1 0 0,1-1 0,-1 1 0,1 0 0,0-1 0,0 2 0,0-3 0,0 3 0,1-2 0,-1 0 0,0 0 0,1 2 0,-1 0 0,0 0 0,1 1 0,-1-2 0,1 0 0,-1-1 0,1-1 0,-1 1 0,1 0 0,-1 0 0,0 1 0,1-1 0,-1 1 0,1-1 0,0-1 0,-1 2 0,1-1 0,0 1 0,-1-1 0,1 0 0,-1 0 0,1 1 0,0-1 0,0 1 0,0-1 0,0-1 0,0-1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0:36:36.2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480 28 24575,'-1'-3'0,"-1"-1"0,-1 3 0,1-1 0,-1 0 0,0 1 0,-1 0 0,-4 0 0,-3-2 0,-4 0 0,1 0 0,0 2 0,2 0 0,1 0 0,1 1 0,2 0 0,1 0 0,0 0 0,-1 0 0,-1 1 0,-3 0 0,1 1 0,1-1 0,0 1 0,2-1 0,-2 1 0,0 0 0,-1 0 0,2-1 0,1 1 0,1 0 0,0-1 0,0 1 0,0 0 0,-2 0 0,2 1 0,-2 0 0,1 0 0,1 1 0,0-1 0,0 0 0,0 1 0,-1-1 0,1 0 0,1 2 0,-2-1 0,-1 2 0,0-1 0,1 2 0,0-3 0,4 1 0,-1-1 0,2-1 0,-1 2 0,1-2 0,-1 3 0,0 0 0,1 1 0,-2 0 0,3 0 0,-2 0 0,2 1 0,-1-1 0,1 0 0,1-3 0,-1 2 0,2-2 0,-2 1 0,1 1 0,0 1 0,-2 0 0,2 1 0,-1-1 0,2-1 0,-2 0 0,1-2 0,0 1 0,0 0 0,0 1 0,1-1 0,-1 1 0,-1-1 0,2 2 0,-2-1 0,2 1 0,-1-1 0,1 0 0,-1-1 0,1-1 0,-1 0 0,1 0 0,-1 2 0,1-2 0,0 2 0,0-2 0,0 0 0,0 0 0,0 0 0,0 1 0,0 2 0,0 3 0,1-2 0,-1 0 0,1-1 0,0-2 0,-1 0 0,1-2 0,-1 1 0,2 0 0,-1 3 0,0 1 0,2 1 0,-1 1 0,1-2 0,0 1 0,0-2 0,-1 0 0,1-1 0,-2 0 0,1 0 0,0 0 0,1 0 0,0 0 0,0 0 0,0-2 0,-1 0 0,1-2 0,-2 0 0,0-1 0,1 1 0,-1 0 0,2 0 0,0 0 0,-1 0 0,0-1 0,0 0 0,0 0 0,1 0 0,0 0 0,0 1 0,0-1 0,1 0 0,-2 0 0,2-1 0,1 0 0,4 0 0,0 0 0,2 1 0,-3-1 0,1 1 0,-5-1 0,2 0 0,-5 0 0,3-1 0,-1 1 0,1-1 0,1 0 0,0-1 0,-1 1 0,0-1 0,-2 2 0,2-1 0,-1 0 0,1 0 0,-2 0 0,0 1 0,0 0 0,1 0 0,0-1 0,1 1 0,1-1 0,2 1 0,-1 0 0,3 0 0,-3 0 0,2 0 0,-2-1 0,-1 1 0,-1-1 0,2 1 0,-1 0 0,3-1 0,0-1 0,0 1 0,-3-1 0,-2 2 0,0-1 0,-2 1 0,1 0 0,0 0 0,1-1 0,2-2 0,-1 0 0,2 0 0,-2 0 0,1 1 0,0-1 0,0 1 0,0-2 0,0 0 0,0 1 0,0-1 0,1 2 0,-1-2 0,0 1 0,0-1 0,0 2 0,-2-2 0,1 3 0,0-3 0,1 0 0,1-1 0,1 0 0,1-1 0,-1 0 0,-1 1 0,-1 1 0,0 1 0,-2-2 0,2 0 0,-2-1 0,3 0 0,-1-2 0,2-1 0,-1 1 0,1-3 0,-2 3 0,2-2 0,-3 3 0,0 0 0,-2 4 0,0-1 0,-1 2 0,1-2 0,-1 1 0,2-1 0,-1-1 0,3 0 0,-2-1 0,1 0 0,0 1 0,-2 0 0,1 1 0,1-2 0,-2 1 0,2 0 0,-2 1 0,1-1 0,0 1 0,1-2 0,0-1 0,-1 1 0,0-2 0,-1 2 0,0 0 0,-1 1 0,1 2 0,-2-1 0,2-1 0,-2 0 0,1-2 0,0 0 0,0 0 0,1 1 0,-2 2 0,0-1 0,1 0 0,-1 0 0,1 1 0,-1-1 0,0 1 0,0-2 0,0 1 0,0 0 0,0 1 0,0 0 0,-1 1 0,1 0 0,-1 0 0,0 0 0,-1-1 0,0 0 0,0 1 0,1-1 0,-2 1 0,1 1 0,0-1 0,0 1 0,1-1 0,0 2 0,0-2 0,-2 0 0,0-1 0,0 0 0,-1 1 0,2 1 0,-1 1 0,2-1 0,-2 1 0,1 0 0,-3-1 0,0-1 0,0 2 0,0-1 0,2 2 0,-1-1 0,1 0 0,0 1 0,0-1 0,-3 0 0,1 1 0,0-1 0,1 1 0,0 0 0,1 0 0,-3 0 0,0 0 0,-1 0 0,1-1 0,0 1 0,1 0 0,0 0 0,0 0 0,0 0 0,1 0 0,2 0 0,-1 0 0,1 0 0,1 0 0,-3 0 0,1 0 0,-2 1 0,2-1 0,1 1 0,2-1 0,0 1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0:43:14.1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2007 125 24575,'0'-6'0,"0"1"0,-2 0 0,-2 1 0,1-1 0,-1 0 0,0 1 0,1 1 0,-1 0 0,0 1 0,0-1 0,1 2 0,-1 0 0,0 0 0,-2-1 0,-2 0 0,-7-2 0,0 0 0,-3-2 0,-1 1 0,1-1 0,-2 0 0,-1 0 0,3 0 0,2 2 0,2-1 0,1 2 0,-3-1 0,0 0 0,1 1 0,3 2 0,3 0 0,1 0 0,0 1 0,-2 0 0,-2 0 0,-4 0 0,0-1 0,-2 1 0,2-2 0,-1 2 0,3-1 0,-1 1 0,1 0 0,-2 0 0,0 1 0,-1 0 0,2 1 0,-2-1 0,2 1 0,-2-1 0,-2 0 0,0 1 0,0-2 0,0 2 0,3 0 0,-2-1 0,1 0 0,-1 1 0,0-1 0,-2 0 0,-1 1 0,-2 0 0,-3 1 0,3 0 0,-7 1 0,5-1 0,-5 0 0,5 0 0,3 0 0,5 0 0,0 0 0,1 1 0,-2-1 0,-1 3 0,1-2 0,1 2 0,1-1 0,2 1 0,2-2 0,0 0 0,1 1 0,-2 0 0,-2 2 0,-2 1 0,-3 1 0,0 2 0,-1-1 0,3 0 0,-1-1 0,2-1 0,-2 2 0,2-3 0,2 0 0,2-1 0,1 0 0,0 0 0,0 2 0,-3 1 0,0 2 0,-1-1 0,-1 3 0,1-1 0,-2 1 0,4-2 0,2 0 0,3-3 0,-3 1 0,3-1 0,-4 3 0,0-1 0,2 0 0,-2 0 0,3-2 0,-1 2 0,0 0 0,1 0 0,0-1 0,0 0 0,-1-1 0,-1 4 0,-1 1 0,-1 1 0,2-1 0,-1 1 0,2-3 0,-1 2 0,1 0 0,0-1 0,2-1 0,0-1 0,-1 2 0,1 0 0,-2 2 0,0 0 0,2 0 0,-2 1 0,3-2 0,-1 3 0,1-1 0,1 1 0,1-4 0,1 2 0,0-3 0,0 4 0,-1 0 0,0 1 0,1 1 0,-1 5 0,1 2 0,-1 4 0,1-3 0,3-4 0,0-4 0,1-4 0,0 0 0,1 1 0,0-2 0,0 1 0,0 1 0,0 1 0,0 3 0,0-1 0,1 3 0,1-4 0,0 4 0,0-2 0,1 7 0,0 0 0,2 6 0,-1-5 0,1 2 0,-2-4 0,2 1 0,-1 1 0,0-3 0,0-1 0,0 2 0,0-1 0,2 6 0,-2 1 0,2 1 0,-2-3 0,1 1 0,-1-4 0,0 4 0,0 1 0,1-1 0,0 8 0,2 0 0,0 3 0,1-1 0,-2-5 0,1-6 0,-3-2 0,0-7 0,1 0 0,-1 0 0,3 3 0,0 1 0,4 12 0,2-4 0,0 6 0,0-9 0,-3-5 0,-2-5 0,2 0 0,-3-2 0,4 4 0,3 4 0,2 4 0,-1-1 0,4 8 0,1-3 0,1 2 0,3-2 0,-6-8 0,0 0 0,-1-4 0,4 4 0,0 1 0,5 4 0,-3-4 0,2 3 0,-3-6 0,-1-2 0,-2-1 0,0-2 0,-5-3 0,2-2 0,-4-2 0,0-1 0,1 0 0,-1-1 0,1-1 0,-1 1 0,1-2 0,1 2 0,1 1 0,5-1 0,-1 2 0,8 3 0,3 0 0,0 1 0,0-3 0,-4-2 0,-5-5 0,1 2 0,0-2 0,0 0 0,6-1 0,-4 0 0,3-1 0,-7-1 0,1-1 0,-5 0 0,-1 0 0,-4-1 0,-1 1 0,-3-3 0,2 0 0,0-1 0,4-2 0,-1-1 0,4-2 0,-3 0 0,3-2 0,-4 1 0,2-1 0,-4-1 0,4-2 0,-3 0 0,3 0 0,-1-2 0,-2 2 0,1 0 0,-2 1 0,-2 1 0,3-2 0,0-2 0,2-4 0,0 1 0,1-1 0,-3 2 0,0-1 0,-1 0 0,-2 3 0,1-4 0,-1 1 0,2-2 0,-2 0 0,0 2 0,-2 4 0,-1-1 0,1 1 0,-1 0 0,0 1 0,0-1 0,1 2 0,0-2 0,1 1 0,-1-2 0,1 1 0,0 1 0,-1 1 0,1 1 0,0 0 0,2-1 0,-1 1 0,2-2 0,-2 1 0,2-1 0,-1 2 0,2 0 0,-2 1 0,1 1 0,-2 2 0,0 0 0,1 0 0,3 0 0,2-3 0,1 2 0,1-3 0,0 3 0,-2-3 0,0 3 0,-3 2 0,-2 3 0,-1 1 0,0 0 0,2 1 0,2 0 0,0 0 0,0 1 0,-5 0 0,-2 1 0,-2 0 0,-1 0 0,1 0 0,2 0 0,6 0 0,6 1 0,6 1 0,2 0 0,-3 0 0,-7-1 0,-6 0 0,-5-1 0,-2 0 0,2 0 0,5 2 0,4-1 0,3 2 0,-1-2 0,-1 0 0,-5-1 0,-1 1 0,-3-1 0,-1 0 0,1 0 0,4 0 0,4-2 0,6-1 0,4-1 0,-3-1 0,-4 1 0,-6 1 0,-3 2 0,-1-2 0,-1 2 0,2-2 0,1 0 0,3-1 0,3-1 0,2-1 0,2-1 0,-2 0 0,2-1 0,-3 1 0,4-3 0,-2 0 0,1-2 0,-3 2 0,2-2 0,-2 0 0,2-1 0,2-2 0,-1-1 0,-2 0 0,2-3 0,-4 3 0,3-4 0,-1 1 0,-1-1 0,-1 2 0,1-3 0,-2 3 0,1-3 0,-4 1 0,-1 1 0,-1 2 0,1-2 0,0-1 0,2-3 0,0-3 0,1-1 0,-2 1 0,1-3 0,-2 2 0,-1 0 0,-1 2 0,-2 5 0,0-1 0,-1-2 0,0-2 0,-1 0 0,-1-1 0,-1 4 0,0-7 0,-1 4 0,-1-6 0,0 4 0,-2 1 0,2 6 0,-3-2 0,1 2 0,-2-7 0,-1 1 0,-1-5 0,2 6 0,-3-3 0,2 5 0,-1-2 0,0-1 0,-2 2 0,-1 0 0,-2-1 0,1 3 0,-1 0 0,1 4 0,3 3 0,-1 4 0,0-2 0,0 2 0,-3-4 0,2 0 0,-1 2 0,0-1 0,1 0 0,-3-3 0,1 1 0,0 0 0,1 2 0,0 0 0,-2-3 0,-3-3 0,-4-3 0,0 0 0,1 1 0,1 2 0,4 4 0,3 3 0,2 3 0,3 3 0,1 1 0,0 0 0,0 2 0,1-2 0,-1 2 0,0-1 0,0 0 0,-1 1 0,0-1 0,-2 0 0,-2-2 0,-2 0 0,-1-2 0,0 1 0,-1-2 0,1 1 0,-1-1 0,4 3 0,2 0 0,2 3 0,1 0 0,0 1 0,-2-3 0,0 1 0,-3-3 0,-1-1 0,-2 0 0,2 0 0,0 1 0,2 2 0,1 1 0,3 1 0,1 1 0,1 1 0,1 1 0,1 1 0,-2 0 0,-5-2 0,-4 1 0,-2-1 0,4 1 0,0-1 0,3 0 0,-3 1 0,3-1 0,-1 0 0,3 1 0,2 0 0,1 1 0,-2-1 0,-12-2 0,1-1 0,-7 0 0,8 1 0,5 1 0,4 1 0,3 1 0,-1-1 0,-22-2 0,1 1 0,-11-2 0,11 2 0,12 1 0,2 0 0,5 1 0,3 0 0,-20 0 0,-4 0 0,-14 0 0,3 0 0,14 0 0,3 0 0,9 0 0,2-1 0,4 1 0,1 0 0,0 0 0,1 0 0,0 0 0,-1 0 0,-3 0 0,-2 0 0,-2-1 0,0 1 0,4 0 0,3 0 0,2 0 0,1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0:43:28.1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1417 10 24575,'-13'-1'0,"0"-1"0,-3 2 0,-1-1 0,-1 1 0,0 0 0,2 0 0,-1 1 0,0 0 0,-3 1 0,-3 0 0,0 2 0,0 1 0,-1 2 0,2 0 0,-5 1 0,-1 2 0,0-1 0,5-1 0,-1 0 0,6-1 0,-2 0 0,1 1 0,3 0 0,-1 1 0,-1 2 0,0 1 0,-2 1 0,1 1 0,0 0 0,3-2 0,-2 1 0,2 0 0,-1 1 0,-2 1 0,3-2 0,-6 2 0,4-2 0,-2 2 0,2-3 0,2-2 0,2-1 0,-1 1 0,4-2 0,-3 2 0,0 2 0,-5 2 0,4 0 0,-7 2 0,8-3 0,-6 2 0,3-2 0,1 0 0,0-2 0,-1 1 0,1 0 0,-3 5 0,-3 2 0,0 0 0,2-2 0,1 0 0,5-4 0,0 1 0,-2 0 0,1 1 0,0 0 0,-1 2 0,1 1 0,-2 5 0,-1 3 0,1 0 0,2-3 0,3-1 0,3-5 0,0 0 0,1 1 0,2-1 0,-1 1 0,1 6 0,-4 3 0,1 8 0,-3-1 0,4-3 0,1-4 0,3-5 0,2-4 0,1-1 0,0-2 0,1 0 0,0 5 0,0 0 0,0 7 0,0 1 0,0-3 0,0-3 0,0-3 0,0-1 0,-1 1 0,1 3 0,0 1 0,0-1 0,0 4 0,0-5 0,0 2 0,0-3 0,0 0 0,0 0 0,0 0 0,0-1 0,0 2 0,1 4 0,-1 2 0,1-2 0,0 5 0,2-5 0,0 8 0,1-2 0,1 0 0,-1-3 0,1-1 0,0-3 0,0 2 0,1-1 0,0 1 0,2 3 0,0 1 0,2 2 0,1 0 0,1-3 0,2-6 0,-1-3 0,0-5 0,-1-3 0,0-1 0,3 0 0,-1-1 0,5 2 0,-2-2 0,3 3 0,1-2 0,2 1 0,-2-5 0,2 2 0,-1-4 0,3 1 0,-3-1 0,0 0 0,-5-2 0,-1 0 0,-1 0 0,3 0 0,5 0 0,3 1 0,-2 0 0,6-1 0,-7-2 0,4 0 0,-2-1 0,-2 0 0,3 0 0,-2-1 0,-3-2 0,-2 0 0,-5-1 0,-1 0 0,-2-3 0,-1 1 0,2-1 0,0-1 0,2-1 0,-2-1 0,1-2 0,-1-3 0,4-3 0,0-2 0,0 0 0,-1 1 0,1-3 0,-1 1 0,2-3 0,-1 0 0,0 2 0,-3 1 0,2-2 0,0-1 0,4-6 0,-1 3 0,0-1 0,-5 8 0,0 0 0,-2 4 0,1-4 0,2-1 0,2-3 0,1-2 0,4-5 0,-2 4 0,2-3 0,-2 4 0,-1 4 0,-2 0 0,-2 4 0,0-2 0,3 1 0,-2 1 0,0 0 0,1 1 0,-2 2 0,3 0 0,-2 0 0,-1 2 0,0 1 0,0 0 0,1-1 0,3-1 0,-1 1 0,1 0 0,-3 4 0,1 0 0,-4 4 0,2-1 0,0 1 0,1 0 0,0 1 0,3-1 0,1 1 0,7 0 0,4 0 0,2 0 0,-4 0 0,4 1 0,-8-2 0,0 2 0,-8-1 0,-3 2 0,-4-1 0,1-1 0,2 0 0,1-1 0,1-1 0,1-1 0,0-1 0,-1 0 0,1 0 0,0 0 0,1-1 0,-2 2 0,1-2 0,-2 0 0,2-1 0,-2-1 0,-1 0 0,-3 3 0,-2-1 0,-1 1 0,2-2 0,1 0 0,3-6 0,-1 2 0,0-3 0,-1 2 0,-2-1 0,1-1 0,-3 1 0,2 0 0,-2 0 0,0 1 0,0-1 0,0-1 0,-1 2 0,0-3 0,0 4 0,-1-3 0,-1 1 0,-1-2 0,-1 3 0,0-4 0,-2 2 0,-1-3 0,0-1 0,-2 2 0,0 1 0,0-2 0,-1 1 0,0-4 0,-1 1 0,-1 0 0,1 5 0,-2-2 0,1 5 0,-3-4 0,2 2 0,-2 0 0,2 1 0,-1-1 0,-2-3 0,-1-2 0,-3-1 0,1 0 0,1 5 0,0-1 0,1 2 0,-1-1 0,0 1 0,-1-1 0,2 4 0,0-1 0,1 3 0,1 0 0,1 3 0,2 0 0,-2 0 0,0 0 0,-5-4 0,-2-1 0,-1 0 0,0 1 0,0 0 0,1 1 0,-3-1 0,1 0 0,0 1 0,3 3 0,0-2 0,2 2 0,-1-1 0,1 0 0,1 2 0,1 1 0,0 1 0,-1-1 0,1 1 0,0 1 0,3 1 0,1 2 0,2-1 0,2 2 0,1-1 0,1 1 0,-1 0 0,0 0 0,-6-1 0,-1 1 0,-5 0 0,1 0 0,1 0 0,4 0 0,0 0 0,1 0 0,-1 0 0,1 0 0,2 0 0,2 0 0,0 0 0,-1 0 0,0 0 0,0 0 0,0 0 0,1 0 0,-1 1 0,0-1 0,1 0 0,0 0 0,2 0 0,-1 0 0,0 0 0,0 0 0,-1 0 0,-1 0 0,-1 0 0,0 0 0,-1-1 0,-1 0 0,0 1 0,0-1 0,1 0 0,2 0 0,-1 1 0,0-1 0,1 1 0,-2-2 0,-1 1 0,-2 0 0,2 0 0,1 0 0,2 1 0,0-1 0,0 1 0,1-1 0,1 1 0,1 0 0,-1 0 0,0 0 0,0 0 0,-1 0 0,2 0 0,-1 0 0,1-1 0,-6-1 0,-2-3 0,-2 0 0,1 0 0,4 3 0,2 1 0,0-1 0,3 2 0,1-1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0:46:53.0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1295 617 24575,'-1'-9'0,"0"-1"0,-1 1 0,1 0 0,0-1 0,0 1 0,-2-2 0,1 1 0,0 0 0,0-1 0,-1 1 0,0 0 0,0 0 0,0 1 0,-1 2 0,0-2 0,0 2 0,-1-2 0,-1-1 0,-4-3 0,3 2 0,-4-6 0,3 5 0,-2-3 0,0 3 0,0-1 0,2 3 0,-1-1 0,0 0 0,-2-1 0,-4-3 0,0 0 0,-1 0 0,-1 0 0,2 1 0,-2-2 0,0 0 0,-1 1 0,4 2 0,-2 0 0,5 3 0,-2 0 0,1 0 0,-4-1 0,0 0 0,-8-4 0,2 3 0,-4-3 0,6 6 0,2 1 0,7 4 0,-1 1 0,1-1 0,-6-1 0,-3-1 0,-6-1 0,3 2 0,-2 0 0,7 3 0,0 1 0,5 0 0,2 1 0,2 0 0,3 0 0,-1 0 0,0 0 0,0 0 0,-3 0 0,2 0 0,-4 1 0,2 0 0,-5 1 0,4 0 0,-2-1 0,4 1 0,-1 1 0,2-2 0,-2 1 0,3 0 0,-1-1 0,3 1 0,-1 0 0,0-1 0,0 2 0,-1 1 0,0 1 0,-1 1 0,1 0 0,-1 0 0,-1 1 0,1 0 0,0 0 0,1-3 0,2 1 0,-1 0 0,-1 2 0,0 1 0,-3 1 0,4-2 0,-2 1 0,2-2 0,0 1 0,0 0 0,0 0 0,-1-1 0,0 1 0,2-1 0,-2 2 0,1-1 0,0 0 0,-1 1 0,1 0 0,-1 0 0,-1 1 0,1-3 0,0 2 0,1-1 0,0 0 0,0 1 0,-1 1 0,-1 1 0,2-2 0,-2 1 0,1 0 0,0-1 0,-1 2 0,3-4 0,0 1 0,1-1 0,-1-1 0,0 3 0,-1 1 0,0 3 0,0-2 0,0 3 0,2-4 0,-1 3 0,1-2 0,0 2 0,0-2 0,0 1 0,2-1 0,-2 3 0,2-1 0,-2 4 0,2-4 0,-2 4 0,2-4 0,-1 4 0,1-2 0,0 1 0,0-3 0,0 2 0,0 1 0,0 2 0,0 0 0,0 1 0,1-3 0,0 3 0,1-3 0,0 1 0,-1 1 0,0-1 0,1-2 0,0 0 0,0-1 0,1 1 0,1 2 0,0-1 0,2 3 0,-1-2 0,1 3 0,0-2 0,1 2 0,1-1 0,0-1 0,1 3 0,1-4 0,-1 4 0,0-5 0,2 4 0,-1-3 0,6 4 0,0-1 0,2 0 0,2-1 0,-2 1 0,2-2 0,1 1 0,3 0 0,2 2 0,2 0 0,0-2 0,-6-2 0,0-3 0,-5-3 0,4-1 0,1-1 0,0 0 0,2 1 0,-3-3 0,5 2 0,0-1 0,0-1 0,-4-1 0,-1-2 0,-4 0 0,1 0 0,0-1 0,2 1 0,0-2 0,4 0 0,2-1 0,6 0 0,-2 0 0,0 0 0,-6 0 0,1 0 0,-5-1 0,2 0 0,-5-1 0,-2 0 0,-3-2 0,3-1 0,-1 0 0,3-2 0,-1 1 0,1-1 0,-1 1 0,0-1 0,-2 0 0,-2 1 0,-1-1 0,-2 2 0,0 1 0,0-3 0,0 2 0,1-4 0,-2 1 0,1 0 0,-3-1 0,3 1 0,-3-1 0,3-2 0,-1 1 0,0 0 0,-2 1 0,1 0 0,-1 2 0,1-6 0,1 1 0,1-4 0,-1 3 0,1-1 0,-2 5 0,0-2 0,-1 3 0,-1-1 0,-1 3 0,0-1 0,0 3 0,-1-2 0,1 2 0,0 0 0,-1-1 0,1-1 0,0-1 0,1 0 0,0-1 0,0 2 0,-1 0 0,0-1 0,-1 1 0,1-1 0,0-1 0,1-1 0,0 1 0,-1-1 0,0 2 0,-1-1 0,1 0 0,0 1 0,-2 0 0,2 0 0,-1 0 0,1-1 0,-1 0 0,1 1 0,-1 0 0,0 2 0,1-1 0,-2 2 0,1 1 0,-1 0 0,0 1 0,0 0 0,1-1 0,0-1 0,1-2 0,-2 1 0,1 0 0,0 0 0,0 1 0,0-1 0,-1 2 0,1-1 0,-1-1 0,1 1 0,-1-3 0,2 1 0,-1-1 0,0 0 0,0 0 0,-1 2 0,2 0 0,-1 0 0,0 1 0,-1 0 0,1-1 0,0 0 0,1-1 0,-1 0 0,1-1 0,0 2 0,-1-1 0,1 3 0,-1-2 0,0 1 0,0-2 0,0 2 0,1-1 0,-2 2 0,0 1 0,0 0 0,0 0 0,0 0 0,1-1 0,-1 1 0,1 0 0,-1 0 0,0-2 0,1 1 0,0-2 0,0-1 0,-1 2 0,1-1 0,-1 2 0,1 0 0,-1 1 0,0 0 0,0 0 0,0 0 0,1 0 0,-1 0 0,1-1 0,-1 0 0,0 0 0,0 2 0,0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0:47:00.9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560 59 24575,'-10'-9'0,"1"1"0,-1 0 0,1 1 0,-4-1 0,3 2 0,2 1 0,4 3 0,1 2 0,2 0 0,-4-1 0,-1 1 0,-3-1 0,1 1 0,0 0 0,2-1 0,-1 1 0,0-1 0,0 1 0,0-1 0,-1 1 0,2-1 0,-3 1 0,1 1 0,1-1 0,-1 2 0,2-2 0,1 1 0,1-1 0,-1 1 0,1 0 0,-1 0 0,0 0 0,2 0 0,-2 0 0,1 1 0,-1-1 0,-1 1 0,0 0 0,-1 0 0,0 1 0,1-1 0,-1 1 0,2-2 0,-2 1 0,1 0 0,0 0 0,1 1 0,-1-1 0,0 0 0,0 1 0,0-1 0,0 2 0,0-1 0,1 0 0,-2 0 0,1 0 0,0 0 0,-1 2 0,0-1 0,-2 2 0,-1 0 0,3 0 0,0-1 0,0-1 0,1 1 0,-3 1 0,1 1 0,0 0 0,-1 3 0,-1 0 0,0 3 0,-3 0 0,4 1 0,0-3 0,3 0 0,2-3 0,0 0 0,1 0 0,1-1 0,0 1 0,0 0 0,0 3 0,-1 1 0,1 0 0,-1 1 0,1-4 0,0 4 0,1-2 0,0 4 0,-1 0 0,2 1 0,-1-1 0,1 0 0,0 0 0,0 0 0,1 1 0,0 0 0,2-1 0,0 2 0,0-4 0,0 3 0,0-3 0,0-1 0,-1-3 0,2 1 0,0 0 0,1 3 0,3-1 0,0 2 0,0-3 0,0 0 0,-3-3 0,1-1 0,-1 2 0,0-1 0,1 1 0,1 1 0,0-1 0,0 1 0,-1-3 0,-2 0 0,0-3 0,-1 0 0,0-1 0,3 1 0,-1 1 0,2-1 0,-2 0 0,0-3 0,-1 2 0,0-2 0,0 0 0,1 1 0,-2-1 0,4 1 0,0 1 0,6 0 0,4 1 0,1 1 0,4-1 0,-3 0 0,1 0 0,-5-1 0,-2-2 0,-6 0 0,-3-1 0,-2 0 0,1 0 0,1 0 0,2 0 0,3 0 0,2 0 0,0 0 0,2 0 0,-4 0 0,0 0 0,0 0 0,-2-1 0,0 1 0,-1-2 0,-2 2 0,0-2 0,0 1 0,0 0 0,2-2 0,2 1 0,-2-1 0,0 1 0,0 0 0,-2-1 0,0 2 0,0-2 0,-1 1 0,0 1 0,1-2 0,0-1 0,3-1 0,-1-2 0,3 1 0,-2 0 0,1-1 0,-2 3 0,1-2 0,-3 2 0,1-1 0,-2 1 0,1-1 0,-1 1 0,1-1 0,-2 2 0,1-1 0,0 0 0,1-2 0,-1 0 0,2-1 0,-2 1 0,0 1 0,-1-1 0,0 1 0,0 0 0,1-2 0,-1 0 0,2-1 0,-1 0 0,0 1 0,1 0 0,-1 0 0,0-1 0,0 1 0,1-2 0,-1 1 0,0-1 0,0 2 0,-1 0 0,0 1 0,0 0 0,-1 2 0,-1-2 0,1 2 0,0-2 0,0 1 0,0-2 0,-1 1 0,2-2 0,-1-1 0,1 1 0,-2-1 0,1 4 0,-1-2 0,0 2 0,0-2 0,0 0 0,0 1 0,0-1 0,0 2 0,0-1 0,0-1 0,0 0 0,0 0 0,0 0 0,0-1 0,0 0 0,-1 0 0,1-1 0,-1-3 0,0 2 0,0-2 0,0 3 0,-1 1 0,1 1 0,0 0 0,0 2 0,0-1 0,1 1 0,-2 0 0,2 1 0,-2 0 0,2 1 0,-1-1 0,0 0 0,0 0 0,-1-2 0,0 0 0,0-1 0,0 1 0,1-1 0,-1 2 0,0-3 0,0 2 0,1-2 0,-1 1 0,1 2 0,0 1 0,1 1 0,0 0 0,0 0 0,-1-1 0,-2-1 0,1 0 0,-1 0 0,0 1 0,2 1 0,-1 0 0,0 1 0,1 0 0,0-1 0,0 1 0,-1 0 0,1 0 0,1 1 0,-1-1 0,-1-1 0,0 2 0,0-1 0,1 0 0,-1 2 0,1-1 0,0 0 0,-2-1 0,1 1 0,1 0 0,-1 0 0,1 0 0,-1 0 0,-2-2 0,1 1 0,-1-1 0,1 1 0,1 1 0,0-1 0,0 2 0,-2-2 0,1 1 0,0-1 0,1 2 0,0-1 0,0 0 0,-2 0 0,2 1 0,-3-2 0,2 1 0,0 0 0,0 0 0,1 1 0,-1 0 0,1 0 0,-1 0 0,0 0 0,1 0 0,0-1 0,2 1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0:53:11.215"/>
    </inkml:context>
    <inkml:brush xml:id="br0">
      <inkml:brushProperty name="width" value="0.2" units="cm"/>
      <inkml:brushProperty name="height" value="0.2" units="cm"/>
      <inkml:brushProperty name="color" value="#FFC114"/>
    </inkml:brush>
  </inkml:definitions>
  <inkml:trace contextRef="#ctx0" brushRef="#br0">4186 277 24575,'-14'0'0,"0"0"0,5 0 0,-6 2 0,-5 0 0,-8 6 0,0-3 0,-3 4 0,11-7 0,-8 4 0,12-3 0,-16 3 0,9 0 0,-7-1 0,-13 11 0,11-7 0,-12 8 0,22-11 0,1 3 0,1-3 0,-4 5 0,0-2 0,-7 5 0,3-3 0,-2 3 0,-2 3 0,4-3 0,-5 6 0,7-4 0,-6 4 0,8-4 0,-7 1 0,9-2 0,-13 6 0,2 5 0,-4-1 0,-2 7 0,8-8 0,-6 5 0,2 0 0,-4 2 0,6 1 0,-2 3 0,5-3 0,1 0 0,6-7 0,2-2 0,5-3 0,-4 0 0,-1 3 0,-5-1 0,0 3 0,0-3 0,1 4 0,2-7 0,-1 10 0,-7-3 0,1 5 0,-1-4 0,6-1 0,5-6 0,3 0 0,-1 0 0,3-5 0,0-2 0,4-3 0,-4 1 0,2 0 0,-3 1 0,-1 1 0,4 2 0,-6-2 0,0 7 0,-5-5 0,2 5 0,0-5 0,2 6 0,-8 4 0,-3 7 0,-11 6 0,0 5 0,2-5 0,-3 5 0,3-7 0,3 4 0,-4 3 0,1 1 0,3 3 0,-11 8 0,8-4 0,-8 5 0,9-10 0,5-6 0,8-10 0,9-6 0,2-7 0,4-2 0,-1 0 0,2 0 0,-7 8 0,0 4 0,-6 7 0,3-3 0,0 1 0,4-11 0,-2 4 0,2-5 0,-2 2 0,-1 1 0,4-1 0,-6 3 0,-3 6 0,0 3 0,-1-3 0,5-2 0,2-9 0,2 0 0,-4 3 0,-3 5 0,-7 7 0,-7 4 0,3 1 0,-6 2 0,5 4 0,-9 2 0,8 2 0,-1-10 0,11-9 0,5-5 0,5-4 0,-3 9 0,-2 6 0,-7 10 0,-2 2 0,-5 11 0,2-6 0,4 9 0,4-11 0,6-1 0,5-9 0,-1-4 0,4-3 0,1 0 0,-3 6 0,-4 10 0,2-6 0,-4 7 0,9-20 0,0 0 0,3-8 0,1-5 0,1 2 0,-1-1 0,-3 3 0,-1 9 0,-9 10 0,2 6 0,-6 10 0,3-3 0,-1-1 0,2-7 0,5-1 0,1-17 0,2 8 0,0-8 0,0 13 0,-2 1 0,-2 14 0,-2-8 0,2 11 0,-1-12 0,4 6 0,-2-7 0,0 6 0,3-12 0,0 4 0,3-7 0,3-8 0,0 7 0,-1-12 0,0 12 0,-1-1 0,1 10 0,1 1 0,2 4 0,0-8 0,3 2 0,0-6 0,0 4 0,2 0 0,-1-1 0,6-3 0,-4 6 0,8 2 0,-2 12 0,2 3 0,1 1 0,0-4 0,2 1 0,4 0 0,6 7 0,1-4 0,-4-3 0,-1-3 0,-3-2 0,1 11 0,10 3 0,6 19 0,3-11 0,-12-28 0,-1 0 0,16 28 0,1 4 0,-10-16 0,-2-10 0,-12-11 0,11 10 0,-11-10 0,13 16 0,-5-11 0,-1 1 0,-3-10 0,-4-4 0,-4-7 0,2-6 0,-7-6 0,4 2 0,-7-6 0,5 6 0,-4-2 0,5 5 0,0 0 0,2 4 0,4 3 0,1 4 0,-1-1 0,-2 0 0,1-4 0,-1 1 0,14 8 0,9 0 0,4 9 0,4-4 0,-8 0 0,-6-7 0,-1-3 0,-8-3 0,9-3 0,-6 2 0,2-6 0,-6-3 0,-8-5 0,-2-3 0,-1 3 0,1 0 0,10 9 0,7 4 0,7 6 0,9 1 0,5-2 0,7 0 0,-12-9 0,-3-2 0,-19-10 0,-4-2 0,-2-1 0,6-1 0,7 5 0,24 3 0,2 5 0,15-2 0,-19 2 0,-4-4 0,-21-4 0,0-1 0,-9-2 0,5 2 0,-3-2 0,6 4 0,-1-2 0,9 3 0,1 1 0,6 6 0,-6-5 0,-6 5 0,-3-7 0,11 8 0,4 0 0,11 8 0,4-4 0,-10-1 0,11 1 0,-3 1 0,7 3 0,-5-4 0,-11-1 0,-16-10 0,-8-1 0,-8-5 0,-2-3 0,-1 4 0,3-1 0,2 6 0,0 0 0,0 0 0,-2 2 0,0-4 0,0 2 0,-1 0 0,7 6 0,1 6 0,9 11 0,3 5 0,2 0 0,-3-4 0,1-1 0,-1 3 0,2 0 0,2 4 0,-9-13 0,2 1 0,-5-3 0,2-2 0,2 8 0,-2-10 0,0 7 0,1-2 0,5 3 0,3 2 0,1-3 0,-6-8 0,-7-6 0,-7-3 0,4-2 0,-1 0 0,10 5 0,2 2 0,4 5 0,9 1 0,0 0 0,13 3 0,1 0 0,-5-4 0,10 3 0,-16-6 0,9 5 0,-12-6 0,1 6 0,-8-10 0,4 5 0,-11-6 0,10 5 0,-1 1 0,-1-1 0,-4 0 0,-4-2 0,-6-2 0,1 3 0,2 3 0,6 6 0,2 2 0,14 6 0,-8-7 0,10 7 0,-7-7 0,-1 0 0,-8-2 0,-3-3 0,-5-5 0,-4 2 0,0-4 0,-4 3 0,8 2 0,-3 3 0,5 2 0,-1-2 0,-2-2 0,-1-6 0,0 5 0,-4-8 0,4 5 0,-4-5 0,-1-1 0,-6-2 0,0-2 0,-3 1 0,5-1 0,1 4 0,4-2 0,0 4 0,2-4 0,3 5 0,0-4 0,3 3 0,-1-6 0,0 2 0,0-4 0,-5 0 0,4-1 0,-8-3 0,8 6 0,-3-4 0,4 6 0,-1-2 0,5 3 0,4 1 0,-3-3 0,8 1 0,-7-1 0,5-2 0,0 3 0,8-2 0,2 0 0,27 7 0,12-3 0,-31-3 0,3 0 0,0-4 0,-2 0 0,40 9 0,-13-7 0,-28 1 0,-2-5 0,-1 5 0,-12-5 0,4 4 0,-10-5 0,-1 5 0,1-5 0,3 5 0,5-4 0,1-1 0,9 0 0,5-1 0,10 2 0,7 3 0,-4-5 0,-8 1 0,-5-2 0,-8-3 0,-3 3 0,-1-3 0,4 0 0,-2 2 0,9-1 0,-2 1 0,0-2 0,-5 0 0,-10 0 0,-3 2 0,-12-1 0,3 1 0,-5-2 0,16 0 0,2-2 0,34 1 0,11-5 0,-34 5 0,1 1 0,0-1 0,-2-1 0,37 2 0,-23 0 0,-9 0 0,-16 0 0,-2-2 0,-7 1 0,3-1 0,-6 0 0,17-1 0,-9-4 0,10 1 0,-7-4 0,3 1 0,-12 0 0,10-2 0,-7-3 0,13 2 0,5-7 0,3 4 0,17-7 0,3 3 0,7-4 0,-8 2 0,-7 2 0,-18 2 0,-3 4 0,-14 5 0,0-1 0,-1 2 0,1-3 0,0 0 0,0 1 0,-7 0 0,6-1 0,-5 1 0,3 0 0,-4 2 0,-3-1 0,1 1 0,-3 0 0,0 1 0,0 1 0,-1 3 0,3-4 0,4 3 0,7-6 0,7 3 0,-3-2 0,-4 3 0,-11 1 0,-5-1 0,-6 3 0,-4-2 0,2 1 0,1-3 0,8-3 0,-1 0 0,3-2 0,-6 3 0,1-1 0,-1-2 0,0 4 0,4-5 0,0 3 0,6-7 0,0 0 0,9-5 0,-1 1 0,2 2 0,0-1 0,-6 4 0,-3 1 0,-3 1 0,-4 2 0,0-2 0,2 2 0,-3-1 0,4 0 0,-2-3 0,2 2 0,-3-3 0,-4 7 0,0-1 0,-1 3 0,0-2 0,2 1 0,-5-3 0,4 0 0,-3-2 0,3-4 0,2 1 0,0-3 0,0 2 0,0 1 0,-4 2 0,3-1 0,0 1 0,1-3 0,-2 4 0,-1-4 0,1 2 0,-2-3 0,4 1 0,-6 2 0,3 0 0,-1 2 0,4 0 0,-2 0 0,2 0 0,1 0 0,0 0 0,3-2 0,-2 3 0,2-2 0,4 0 0,0 2 0,4-4 0,-9 7 0,3-2 0,-9 4 0,0 3 0,-2-2 0,1 1 0,4-4 0,2 1 0,1-5 0,1 3 0,-2-4 0,0 5 0,-2-4 0,-2 6 0,-1-3 0,-3 3 0,4-2 0,-2 0 0,6-3 0,-1-2 0,3-6 0,-1 4 0,-5-3 0,0 5 0,-1 0 0,-1-1 0,4-1 0,-2-1 0,-2-2 0,1 3 0,-1-3 0,5-2 0,0 0 0,7-11 0,-1 4 0,4-8 0,0 1 0,-5 3 0,0 2 0,-9 8 0,1 4 0,-3-3 0,1 3 0,2-6 0,-2 4 0,0-1 0,-1 3 0,1-3 0,5-2 0,-2-2 0,0 1 0,-3 0 0,-5 6 0,3-5 0,-2-3 0,4-2 0,-1-6 0,4 2 0,-2-3 0,1-3 0,5 1 0,-2 1 0,1 6 0,-3 7 0,-4 4 0,1-3 0,2 1 0,4-7 0,1 7 0,-2-2 0,2 1 0,2-6 0,4-10 0,9-4 0,3-4 0,0 6 0,5-9 0,-4 8 0,4-9 0,0 3 0,0 0 0,-3 3 0,2-2 0,-12 10 0,1-1 0,-9 7 0,0 0 0,6-4 0,2-7 0,7-10 0,1-6-3277,1-7 0,-5 10 3047,0-2 230,-3 11 0,-5 7 0,0-2 0,-1 6 0,1-4 3276,8-13 0,2-9-3044,3-10-232,-2 3 0,-5 8 0,-8 15 0,-3-2 0,-4 3 0,2-7 0,4-13 0,-3-1 0,3-2 0,-3-4 0,1-3 0,-3-13 0,5-12 0,-8 13 0,7-10 0,-3 18 0,-1-5 0,3-3 0,-2 3 0,-1 5 0,0 2 0,-7 8 0,-1 4 0,-2 1 0,0 0 0,0 6 0,0-8 0,0 4 0,2-2 0,-1-4 0,1 7 0,-2-7 0,0 3 0,0-12 0,0 2 0,1-12 0,2 9 0,0 3 0,4-6 0,-4 10 0,-2-7 0,-4 9 0,-3 5 0,0 0 0,-3-1 0,2-3 0,-4-1 0,4-3 0,-4 10 0,1-9 0,1 6 0,-2-9 0,4 1 0,-5 1 0,3 10 0,-3-4 0,0 8 0,0-6 0,0 0 0,0-5 0,-2 7 0,1-9 0,-2 10 0,6-12 0,-6-5 0,8 0 0,-8-1 0,5-12 0,-3 4 0,5 32 0,0-2 0,1 2 0,-1 2 0,2-43 0,0 41 0,0 0 0,-3-36 0,2-4 0,-5 8 0,0 5 0,-1 14 0,-2-7 0,5 9 0,-1-3 0,1-12 0,-2 6 0,-3 0 0,-1 0 0,-4 9 0,-2-10 0,-2 13 0,0 0 0,-5 2 0,4 3 0,-6 0 0,5 6 0,1 11 0,2 0 0,6 12 0,-2 0 0,6 5 0,-6-3 0,-2-9 0,-2 4 0,-5-11 0,2 6 0,-1-1 0,3 0 0,-1 9 0,4 0 0,-3 1 0,-1 0 0,-2-4 0,-3 0 0,3 0 0,0 6 0,5-4 0,-1 10 0,3-6 0,1 7 0,2-1 0,3 5 0,-1 1 0,0 1 0,0-4 0,-1 1 0,-1-2 0,-2 0 0,-2-1 0,-1 0 0,-1-3 0,-1 0 0,2 1 0,-1-2 0,3 5 0,-3-4 0,1 1 0,1 3 0,-3-2 0,5 5 0,0 2 0,2-1 0,1 3 0,-1-4 0,-1 4 0,-2-6 0,-2 2 0,-2-5 0,-5-3 0,5 1 0,1 0 0,2 3 0,8 8 0,-2-1 0,3 3 0,-1-6 0,-3 4 0,2-8 0,-4 6 0,7 0 0,-1 1 0,2 5 0,1 0 0,-1-3 0,-4 1 0,-2-10 0,-5-1 0,-2-7 0,1 2 0,0-2 0,3 7 0,6 5 0,-1 7 0,8 2 0,-4 1 0,1-1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0:53:47.2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28 24575,'27'0'0,"18"0"0,7 0 0,7 0 0,-18 0 0,-8 0 0,-14 0 0,-1 0 0,-6 0 0,1 0 0,0-1 0,6 0 0,3 0 0,11 1 0,5 0 0,9 0 0,-2 0 0,0 0 0,-8 0 0,-3 0 0,-8 0 0,-3 0 0,3 0 0,-5 0 0,12 0 0,-1 0 0,5 0 0,-3 0 0,-3 0 0,-2 0 0,2 0 0,3 2 0,6-2 0,2 4 0,0-2 0,-2 2 0,-2-2 0,-1 1 0,-4-1 0,-3 0 0,-9 0 0,0-2 0,-3 1 0,-2-1 0,2 2 0,1-2 0,7 0 0,3 0 0,7 0 0,-1 0 0,-3 0 0,-7 0 0,-7 0 0,-4 0 0,-2 0 0,-2 0 0,0 0 0,1 0 0,1 0 0,9 0 0,8 0 0,12 0 0,10 0 0,-2 0 0,-3 0 0,-7 0 0,-8-2 0,3 2 0,-5-4 0,4 4 0,-3-3 0,6 2 0,0-2 0,9 2 0,7-3 0,6 2 0,-5-3 0,4 3 0,-14-3 0,-4 4 0,-5-5 0,-8 5 0,-2-2 0,1 0 0,-3 3 0,1-3 0,-4 3 0,-4-2 0,0 2 0,10 0 0,10 0 0,14 0 0,6 0 0,3 2 0,-3-1 0,-8 1 0,-11-2 0,-10 0 0,-5 0 0,-3 0 0,7 0 0,4 0 0,10 0 0,1 1 0,0 0 0,-11 0 0,-7-1 0,-11 0 0,-4 0 0,-3 0 0,3 0 0,7 0 0,2 0 0,9 0 0,1 0 0,4 0 0,3 0 0,1 0 0,-1 0 0,-5 0 0,-9 0 0,-10 0 0,-5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0:53:54.2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31 24575,'14'-5'0,"5"1"0,0 0 0,0 1 0,-2 1 0,-4 1 0,-2-1 0,-4 2 0,-2-1 0,-2 1 0,0 0 0,0 0 0,0 0 0,0 0 0,0 0 0,2 0 0,0 0 0,3 0 0,-2-2 0,0 2 0,-2-1 0,-1 1 0,0-2 0,1 2 0,1-1 0,6 1 0,-1 0 0,3 0 0,-3 0 0,-2 0 0,1 0 0,0 0 0,-3 0 0,1 0 0,0 0 0,7 0 0,4 0 0,5 1 0,-3 0 0,-7 0 0,-4-1 0,-5 0 0,1 0 0,0 1 0,2 0 0,0 1 0,3 0 0,-1 1 0,3 0 0,2 0 0,1 0 0,-3-1 0,-4 1 0,-4 0 0,2 0 0,-1 1 0,2 1 0,-3-1 0,2 2 0,-3-2 0,2 2 0,-3-2 0,2 2 0,-2-3 0,1 4 0,-1-1 0,0 3 0,1-1 0,-2 1 0,2 1 0,-1-1 0,0 1 0,-1-2 0,0 0 0,0 0 0,0-2 0,0 0 0,-1-1 0,0 1 0,0 0 0,0 1 0,0-1 0,0 0 0,1 2 0,-1 0 0,2 3 0,-1-2 0,1 2 0,-1-2 0,2 0 0,-2-2 0,1-1 0,2-2 0,-1 3 0,3-1 0,1 1 0,1 2 0,3-2 0,-1 2 0,1-2 0,-2 0 0,2-1 0,-2-2 0,3 1 0,5-1 0,2 1 0,7 1 0,0-1 0,0-2 0,-2 1 0,8-3 0,-2 3 0,10-2 0,-1 2 0,-7-1 0,-5-1 0,-11 0 0,-5-2 0,-5 0 0,-1-1 0,0 0 0,-2-1 0,3 0 0,2-4 0,1 1 0,1-2 0,-2 3 0,-2-1 0,0 2 0,-4 0 0,0 0 0,0-2 0,1-3 0,-1-1 0,3-1 0,-2 0 0,2 0 0,-2-3 0,2 1 0,-2-4 0,-1 4 0,0-4 0,1 4 0,-2-2 0,1 3 0,0-2 0,-1 3 0,3-2 0,-2 1 0,2-2 0,-1 2 0,-1 1 0,0 3 0,2 2 0,-3 1 0,4 2 0,-3 0 0,3 0 0,1-2 0,0 0 0,4 0 0,-1 2 0,2 0 0,4 1 0,0-1 0,8 1 0,5 0 0,2 1 0,6-2 0,-11 2 0,-6-2 0,-9 2 0,-6 0 0,-1 0 0,5 0 0,10 2 0,10 0 0,9 2 0,-9-1 0,-6-1 0,-15 1 0,-3-2 0,0 4 0,3-1 0,1 3 0,0-1 0,-3 2 0,-1-1 0,0 1 0,-1-2 0,0 2 0,0 0 0,-2-1 0,1 1 0,1 0 0,-3-1 0,2 0 0,-1 0 0,1 1 0,0 0 0,1 1 0,-2 0 0,2-2 0,-1 3 0,1-3 0,-1 3 0,1-1 0,0-1 0,-1 1 0,0 0 0,0-1 0,2 1 0,1 1 0,0-1 0,1 0 0,1-2 0,-1-2 0,3 0 0,-5-1 0,2 0 0,-3-2 0,1 2 0,0-2 0,2-1 0,1 2 0,2-3 0,6 1 0,4-1 0,4 0 0,-4 0 0,1 0 0,-5 0 0,0-1 0,-2-1 0,-3-1 0,0 0 0,-4-1 0,1 0 0,-3-2 0,2-1 0,1-1 0,-2-1 0,2 2 0,-5 1 0,3 0 0,-3 2 0,3-3 0,-2-1 0,2-1 0,0-1 0,0 0 0,1-2 0,-1-1 0,-1 1 0,1 1 0,0 1 0,0 0 0,-1 0 0,2 2 0,-3-1 0,2 2 0,1-2 0,0 0 0,1 2 0,2-3 0,1 2 0,6-4 0,5 0 0,2 0 0,2 0 0,-5 5 0,-3 1 0,-6 3 0,-1 1 0,2 1 0,3-1 0,12 2 0,8-2 0,7 2 0,2 0 0,-1 0 0,-6 2 0,-13-2 0,-5 3 0,-7-1 0,10 1 0,10 3 0,12 2 0,-4 0 0,-9 0 0,-15-3 0,-10-4 0,-4 2 0,2 3 0,-2 2 0,3 7 0,0-2 0,-1 1 0,0-2 0,-1 3 0,0-2 0,0 1 0,0-1 0,0-1 0,0-2 0,0 1 0,-1 0 0,0-2 0,1-1 0,-2-1 0,2 0 0,1 3 0,1 0 0,1 1 0,-1 0 0,1-2 0,0 1 0,-2-2 0,2-1 0,-4-2 0,2-2 0,-2 0 0,7 1 0,8 3 0,7 0 0,6 0 0,6 0 0,-11-4 0,-2 1 0,-13-3 0,-2-3 0,-2-1 0,3-3 0,1-1 0,-2 2 0,0-3 0,-2 4 0,-2-2 0,0 0 0,-1-1 0,0-1 0,0-1 0,1-4 0,0-1 0,0-2 0,-1 2 0,0 0 0,0-2 0,-2 1 0,2-1 0,-2-2 0,1 3 0,1 0 0,-2 1 0,2 0 0,0 0 0,-1-1 0,0 2 0,-1 3 0,0 1 0,0 2 0,1 0 0,2-3 0,-1 0 0,1-2 0,-1 2 0,0 0 0,0 4 0,-1 2 0,0 1 0,-2 0 0,4 0 0,1 0 0,5-1 0,3 1 0,11-4 0,5 1 0,3 1 0,-5-1 0,-10 4 0,-8 1 0,-5 1 0,0 0 0,2 0 0,4 0 0,6 1 0,5 1 0,6 2 0,-1-2 0,-7 1 0,-6-3 0,-4 1 0,2 2 0,6-1 0,4 3 0,1-2 0,-2-1 0,-6 0 0,-3-1 0,0 0 0,13-1 0,14 0 0,5 2 0,-7-2 0,-17 2 0,-14-2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0:56:09.67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6348 24575,'39'14'0,"3"3"0,3-6 0,3 3 0,-4-6 0,1 0 0,-3 0 0,2-4 0,-1 2 0,-1-4 0,2 2 0,4-4 0,5 2 0,2-2 0,-9-2 0,0 0 0,-10-2 0,0 0 0,-3 0 0,1 1 0,1-1 0,9-2 0,-4 1 0,8-3 0,-1 4 0,-2-8 0,0 5 0,2-7 0,-1 5 0,4-3 0,-6 0 0,-1 0 0,-8 0 0,-1 3 0,4-1 0,-3-1 0,9-4 0,-4-1 0,8-3 0,-3-2 0,4-1 0,-4-5 0,2 1 0,-7-4 0,8-3 0,-3-2 0,11-6 0,6-6 0,3 2 0,0 0 0,2-2 0,4 1 0,8-8 0,1-1 0,-10 2 0,-14 7 0,-6 3 0,-5 4 0,2-9 0,6-5 0,8-18 0,2 7 0,-20 21 0,2-1 0,1 4 0,1-1 0,2-3 0,2-1 0,2-1 0,-2 2 0,-12 7 0,-1 1 0,4-5 0,-1-1 0,-3 2 0,0 0 0,1-3 0,1-2 0,5-2 0,0 1 0,-6 4 0,-2 0 0,-1 3 0,-2 0 0,-2-1 0,-1-1 0,26-39 0,-28 35 0,0 1 0,0 2 0,-1 1 0,22-37 0,-3 15 0,2-7 0,-5 10 0,6-6 0,-3 2 0,0 5 0,-6 4 0,1-4 0,-7 8 0,6-12 0,-3 2 0,-2 2 0,3-7 0,-6 7 0,4-13 0,0 4 0,-2-4 0,1 9 0,7-12 0,-3-4 0,-13 26 0,0-3 0,1-1 0,-2-1 0,1-6 0,0 1 0,-2 11 0,-1 1 0,-2-4 0,-1 2 0,18-27 0,-7 2 0,-4 17 0,-9 15 0,-3 6 0,0-1 0,2 0 0,2-13 0,4-2 0,-3-2 0,0 10 0,-8 9 0,-1 10 0,-6 5 0,2 4 0,-3 3 0,3-8 0,-1 0 0,5-14 0,4-7 0,3-10 0,-1 3 0,7-12 0,-6 8 0,7-10 0,-3 4 0,0 4 0,-6 11 0,-1 6 0,-6 10 0,0 1 0,0 2 0,-2 2 0,2 4 0,-3-3 0,3 2 0,-3-2 0,2-2 0,1 1 0,2-7 0,3 0 0,2-6 0,-1 5 0,-1 1 0,-3 7 0,-1-1 0,-1 2 0,1-6 0,0 5 0,-2 1 0,-3 7 0,0 4 0,-3 3 0,1 4 0,-2 1 0,-6 5 0,-3 2 0,-4 1 0,-1 1 0,0 0 0,-1 1 0,-4 1 0,-2 1 0,-5 0 0,-2 2 0,0-2 0,2 2 0,2-1 0,4 0 0,2-1 0,-7 1 0,-6 1 0,-6 5 0,-4 0 0,2 0 0,5-3 0,8-4 0,7-2 0,5 0 0,2-1 0,1 0 0,2 1 0,-2 0 0,0 0 0,2-1 0,-1 0 0,4-1 0,1 1 0,-1 0 0,-1 1 0,-1 1 0,0-2 0,1 3 0,-1-3 0,1 2 0,1-2 0,2 0 0,-1-2 0,2 3 0,-2-1 0,0 1 0,-2-2 0,4 2 0,-2-3 0,3 1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0:56:12.35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31 0 24575,'-7'11'0,"3"-2"0,3-4 0,-1-2 0,2-1 0,-3 0 0,3 1 0,-1 0 0,1 0 0,-2 1 0,2-1 0,-3 4 0,3-3 0,-3 4 0,3-4 0,-3 1 0,3 0 0,-1 2 0,1 0 0,0 5 0,0-2 0,0 3 0,0-4 0,1 1 0,-1-2 0,3 1 0,-1 1 0,0 0 0,1-1 0,0 0 0,0-1 0,1-1 0,-1 2 0,2-2 0,0 2 0,1-1 0,0 0 0,0 0 0,-2-2 0,0 0 0,2 1 0,1 0 0,1 3 0,0-2 0,0-1 0,-1-1 0,0-3 0,-1 2 0,1 0 0,-3-1 0,2 0 0,-2 0 0,3 0 0,-1 1 0,3 0 0,-3-1 0,0 0 0,2 3 0,1 1 0,4 4 0,3 2 0,-3-4 0,-4-1 0,-2-3 0,-4-3 0,6 9 0,1-1 0,2 6 0,-1-6 0,-7-2 0,0-5 0,-3-3 0,0 1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0:57:36.473"/>
    </inkml:context>
    <inkml:brush xml:id="br0">
      <inkml:brushProperty name="width" value="0.2" units="cm"/>
      <inkml:brushProperty name="height" value="0.2" units="cm"/>
      <inkml:brushProperty name="color" value="#33CCFF"/>
    </inkml:brush>
  </inkml:definitions>
  <inkml:trace contextRef="#ctx0" brushRef="#br0">1430 1 24575,'-54'15'0,"3"-5"0,-21-2 0,-10-1 0,-11 4 0,41 0 0,-1 3 0,3 0 0,0 3 0,-4 7 0,1 4 0,-3 1 0,1 3 0,-3 6 0,0 2 0,0-1 0,1 1 0,8-2 0,3-1 0,-24 19 0,12-5 0,21-8 0,-5 9 0,6 11 0,4 9 0,7-3 0,8-1 0,8 2 0,6-22 0,5 1 0,7-27 0,9-4 0,19-2 0,40-1 0,-14-9 0,8-1-960,12-3 1,8-2 959,-7 0 0,6-2 0,0-1-858,2-2 0,0-1 0,2-1 858,-18 2 0,2-1 0,0 0 0,-2 0 0,17-1 0,-2-2 0,-3 0-273,-10 0 1,-2-1-1,-4 0 273,8-1 0,-4-2 0,-5-2 0,-7 0 0,14-2 1568,-16 2-1568,-36 11 2695,-19 7-2695,-18 18 1048,-18 18-1048,-37 29 0,29-34 0,-3-1 0,-14 6 0,-1-2 0,5-6 0,-1-1 0,-3-1 0,-2 2 0,-18 12 0,2 0 0,21-15 0,1 1 0,-19 17 0,1 1 0,19-13 0,1 1-324,-10 10 0,-1 3 324,-1 1 0,2 0 0,5-1 0,3-2 0,12-8 0,5-3 0,-11 24 0,20-20 0,9-4 0,8-7 0,5-7 648,2 0-648,3-5 0,7 1 0,8 2 0,17-1 0,24-1 0,17-6 0,-18-8 0,5-1 0,18 0 0,5-2-626,-19-2 1,3-1 0,1 1 625,8 1 0,2 1 0,-2-1 0,-6-1 0,-1-1 0,-3 1-264,19 2 0,-4 0 264,-6 1 0,-6 1 0,-17-1 0,-3 1 0,2 1 0,-3 2 0,11 1 0,-27 0 0,-25 3 1822,-11 4-1822,-15 13 582,-14 16-582,-36 15 0,-8 2 0,18-22 0,-4-1-224,3-4 0,-1 0 224,-6 5 0,0 0 0,6-5 0,4-2 0,10-3 0,2-1 0,-33 28 0,24-11 0,0 12 0,14-5 0,5 5 448,8-5-448,5-1 0,10-9 0,4-10 0,5-8 0,2-10 0,4 0 0,16 3 0,25 7 0,41 1 0,-19-10 0,9-2-571,-9-6 1,5-1 0,0-1 570,-5 0 0,0 0 0,2-2 0,15-2 0,2-2 0,-3 0 0,-16-1 0,-2 0 0,-1 0 0,33-2 0,-3 0-187,-12-2 0,-5 2 187,-19 4 0,-5 1 0,26-2 0,-14 7 0,-21 1 0,2 5 1676,-15 0-1676,-10 2 409,-13 1-409,-7 4 0,-7 8 0,-10 8 0,-14 15 0,-17 2 0,-7-1 0,-19 11 0,4-13 0,-9 12 0,11-9 0,-1 1 0,15-4 0,-7 4 0,12 1 0,1 1 0,5 2 0,8 0 0,8-7 0,4 10 0,5-8 0,6 8 0,0 0 0,7 7 0,3-8 0,9 10 0,1-11 0,9 0 0,-1-7 0,5-7 0,4-8 0,10 0 0,2-9 0,21 4 0,8-4 0,14 0 0,-30-12 0,4-1 0,16 0 0,3-2-458,4 2 1,2-1 457,8-1 0,-1-2 0,-16 0 0,-5 0 0,-12-2 0,-5-1 0,17 4 0,-29-2 0,-24-4 0,-8 0 0,-6-1 915,1 4-915,-2 0 0,2 3 0,-1-2 0,0 3 0,0 0 0,0 3 0,3 0 0,-3 0 0,2-4 0,-1-2 0,-1-4 0,3 1 0,0-1 0,1 3 0,-3-2 0,-1 1 0,-1-1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0:57:45.810"/>
    </inkml:context>
    <inkml:brush xml:id="br0">
      <inkml:brushProperty name="width" value="0.2" units="cm"/>
      <inkml:brushProperty name="height" value="0.2" units="cm"/>
      <inkml:brushProperty name="color" value="#33CCFF"/>
    </inkml:brush>
  </inkml:definitions>
  <inkml:trace contextRef="#ctx0" brushRef="#br0">2730 0 24575,'2'25'0,"-1"-3"0,-1-3 0,0-4 0,0-2 0,0-4 0,0 0 0,0-1 0,0 3 0,0 1 0,0 4 0,0 5 0,-1 1 0,-1 1 0,-2 0 0,3 0 0,-4-1 0,5 3 0,-4-8 0,2 1 0,0-4 0,0-1 0,0 1 0,-1 1 0,0 1 0,0-1 0,-2 5 0,2-3 0,-3 0 0,1 1 0,0-1 0,-1-1 0,2 4 0,-3-3 0,1 4 0,-1 3 0,-2 1 0,2 2 0,-4 2 0,0 2 0,2-4 0,-4 3 0,6-6 0,0-2 0,-1 0 0,1 0 0,-2 7 0,-2 0 0,2 2 0,-2 0 0,0-1 0,-2 1 0,2-5 0,1 0 0,2-7 0,0 4 0,-1-4 0,-3 5 0,0 2 0,-3 1 0,3 0 0,-4 4 0,0 1 0,-4 2 0,1 1 0,2-7 0,0-1 0,4 2 0,-3 0 0,-4 5 0,-5 6 0,-8 3 0,5-3 0,-3-2 0,8-10 0,-2 2 0,2-5 0,-2 4 0,1-7 0,-5 5 0,-3 1 0,-3 5 0,-10 5 0,6 0 0,-2-2 0,3 0 0,5-5 0,-1 2 0,2-5 0,2 1 0,-1-5 0,-1 6 0,-5-2 0,-3 4 0,-2-1 0,0 3 0,4-7 0,0 1 0,6-2 0,-4 0 0,2 0 0,-2-1 0,3-3 0,-8 6 0,4-4 0,-8 3 0,9-5 0,6-5 0,3-1 0,2 0 0,-6 1 0,-4 5 0,-4-2 0,1 2 0,-2 0 0,4-2 0,2 1 0,8-6 0,3 0 0,6-7 0,0 4 0,-2-2 0,0 3 0,-3 1 0,2-1 0,3-3 0,4-1 0,4-3 0,1 0 0,-2 1 0,1 0 0,-1 1 0,0 0 0,-1-1 0,0 2 0,-2 0 0,1 1 0,2-3 0,-1 3 0,3-4 0,-1 0 0,2-1 0,-3 1 0,1 3 0,-6 1 0,2-1 0,-1 1 0,1-1 0,0-2 0,0 3 0,-1-3 0,-1 1 0,2-1 0,1-1 0,3-2 0,3 0 0,2-2 0,-3 0 0,1 3 0,-6-1 0,2 3 0,2-2 0,1-2 0,9-15 0,-2 1 0,8-13 0,-5 6 0,3 0 0,-4 0 0,0 1 0,0 1 0,0 3 0,0 0 0,0 0 0,1-7 0,2 0 0,0-8 0,0 1 0,0 3 0,-3 7 0,0 9 0,-10 31 0,1-4 0,-5 15 0,3-14 0,4-5 0,-1 0 0,3-5 0,0-3 0,2-1 0,-3 1 0,2 2 0,-3 3 0,0 3 0,0 0 0,-3 0 0,1-1 0,2-2 0,0-2 0,2-2 0,0-2 0,0 2 0,-1 1 0,-1 3 0,0-1 0,1 0 0,1-1 0,1-3 0,0 0 0,0 0 0,-1 1 0,0-1 0,1-1 0,1-2 0,63 19 0,-3-6 0,-4-2 0,3 1 0,28 4 0,-19-3 0,-19-4 0,-20-4 0,-14-4 0,-6-4 0,13 4 0,12 0 0,13 1 0,-1-1 0,-16-3 0,-14-2 0,-9 1 0,-5-1 0,0 1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1:04:39.1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3324 124 24575,'-4'10'0,"1"-2"0,-1-8 0,0-1 0,-3-3 0,-3 1 0,-2-3 0,-4 3 0,-1-3 0,1 2 0,1-1 0,1-1 0,2 3 0,-4-3 0,-9-1 0,-10-1 0,-8 0 0,-10 0 0,4 1 0,-9-2 0,14 3 0,4 0 0,14 2 0,0 1 0,0-2 0,-11-1 0,-5 1 0,-10 0 0,6 4 0,3-1 0,7 2 0,4 0 0,0 0 0,-9 0 0,-7 0 0,-4 0 0,-12-2 0,1 1 0,-1-1 0,5 2 0,9 0 0,7 0 0,-10 0 0,5 2 0,-13-1 0,12 2 0,-2 0 0,16 0 0,-3 1 0,11 0 0,-1-1 0,-5 3 0,0-2 0,-4 1 0,-4 1 0,-2 0 0,-8 5 0,-1-2 0,5 1 0,8-4 0,10-1 0,7-1 0,2-1 0,1 1 0,-4 2 0,1 1 0,-8 2 0,3 2 0,-7-2 0,2 0 0,1-1 0,7-2 0,-4 1 0,6 0 0,-6 2 0,1 1 0,-7 5 0,-3 1 0,-2 4 0,-3-2 0,8 2 0,4-3 0,3-1 0,8-3 0,1-2 0,3 3 0,-4 2 0,-8 9 0,-8 4 0,-6 4 0,8-4 0,0 0 0,10-3 0,-1-1 0,7 0 0,-3-6 0,8 2 0,-11 3 0,4 9 0,-4 1 0,2 6 0,5-2 0,-1-4 0,7-1 0,0-6 0,2 4 0,1 3 0,-1 3 0,2-3 0,0 2 0,4-6 0,-1 3 0,2-1 0,0 4 0,2-4 0,3 6 0,2-3 0,2 7 0,2-2 0,0 1 0,2-1 0,0-6 0,6 1 0,3-2 0,8 3 0,5 5 0,6 1 0,-1-1 0,8 2 0,8 2 0,13 6 0,9 5 0,-7-9 0,-13-4 0,-10-10 0,-12-7 0,1 0 0,1-4 0,-3-2 0,3-4 0,6 2 0,7-3 0,14 6 0,17-1 0,15 7 0,-45-16 0,2-1 0,7 4 0,1 0 0,-3-4 0,-1-1 0,-2-1 0,-1 1 0,-2-2 0,-3 0 0,33 3 0,-5-3 0,-11 2 0,-4 0 0,3 1 0,2-1 0,-1 0 0,-7-4 0,-2-1 0,-5-2 0,10-2 0,11 2 0,22-1 0,-40 1 0,1 1 0,-1-3 0,0 0 0,4 2 0,-3-1 0,28-1 0,-8 0 0,-21-2 0,-11-2 0,-6 0 0,3-4 0,-4 0 0,7-2 0,8-5 0,4 1 0,-5 1 0,-4 2 0,-15 2 0,-6 2 0,-9-1 0,-9 2 0,-1 1 0,1 0 0,3-1 0,-1-3 0,5-2 0,-2 0 0,1-1 0,-2 1 0,-2 1 0,-2 1 0,1-1 0,0-2 0,-1 2 0,1-3 0,0 4 0,-3-1 0,-1 2 0,-1-1 0,2-2 0,1-6 0,2-2 0,-2-5 0,1-2 0,-3 0 0,2-1 0,-3 1 0,2 0 0,-2 5 0,1-5 0,0 3 0,-1-1 0,2 0 0,-1-1 0,-1 5 0,0-3 0,-2 5 0,1 2 0,-2 2 0,2-2 0,-3 2 0,3-4 0,-1 0 0,1-3 0,-2 3 0,2-5 0,-1 1 0,0-3 0,1 0 0,-1 0 0,0 1 0,-1 1 0,-1-3 0,2-3 0,-2-3 0,2-2 0,-2 0 0,0-3 0,2 0 0,-2-2 0,0-3 0,-2 2 0,-2 0 0,-2-1 0,2 3 0,-4-3 0,4 1 0,-4 1 0,2 2 0,-2-5 0,-1 7 0,0-2 0,1 11 0,2 3 0,1 8 0,0-3 0,0 3 0,0 0 0,1 0 0,-1 5 0,-2-2 0,1 3 0,-3-1 0,4 1 0,-3-1 0,0 0 0,-1-3 0,-1 0 0,-3-3 0,-4-2 0,4 1 0,-4-1 0,7 5 0,1 1 0,-1 1 0,2 2 0,1 0 0,1 3 0,3 2 0,-1 1 0,4 0 0,-4 0 0,3 0 0,-3-2 0,1 1 0,-3-2 0,-2-1 0,0-1 0,-2-1 0,1 2 0,0 0 0,1 1 0,-1 1 0,0 0 0,3 1 0,-4-2 0,4 1 0,-5-1 0,3 0 0,-3 0 0,2 0 0,-4 0 0,2 1 0,0 1 0,4 0 0,2 1 0,2 1 0,0 1 0,0 1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1:04:54.0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26 24575,'14'-2'0,"4"-2"0,-1 3 0,3-3 0,-5 4 0,1-2 0,-4 2 0,0 0 0,4 0 0,2-1 0,8 0 0,5 0 0,3 1 0,1 0 0,-4 0 0,-8 0 0,-5 0 0,-1 0 0,-4 0 0,4 0 0,-2 0 0,2-2 0,0 1 0,-2-1 0,1 1 0,-1 1 0,-3-2 0,-1 2 0,-3-1 0,1 1 0,1 0 0,3 0 0,5 0 0,5 1 0,11 0 0,3 2 0,8-3 0,-1 2 0,1 0 0,-7 0 0,-3 0 0,-8 0 0,-1-2 0,-1 0 0,-1 0 0,5 1 0,-11 0 0,1 0 0,-8-1 0,-3 0 0,1 2 0,2-2 0,3 1 0,14-1 0,4 0 0,13 0 0,-2 0 0,1 0 0,-14 0 0,0 0 0,-11 0 0,-2 0 0,-2 0 0,-5 0 0,4 0 0,2 0 0,10 0 0,6 0 0,5 0 0,5 0 0,-7 0 0,5 0 0,-10-1 0,-1 0 0,-4-2 0,-8 1 0,0 0 0,-3 1 0,-2 1 0,2 0 0,0 0 0,2 0 0,-2 0 0,9 0 0,4 2 0,10 0 0,5 0 0,3 2 0,-8-4 0,-1 2 0,-7-2 0,-8 0 0,0 0 0,-8 0 0,1 0 0,2 0 0,1 0 0,1 0 0,-4 0 0,-3 0 0,-2 0 0,-5 0 0,4 0 0,1 0 0,9 0 0,7 0 0,9-2 0,-2 2 0,6-2 0,-5 2 0,-2 0 0,-8 0 0,-9 0 0,-6 0 0,2 0 0,7 0 0,16 2 0,6 0 0,5 2 0,-2-2 0,-10 2 0,-6-4 0,-13 2 0,-7-2 0,-1 0 0,2 0 0,2 0 0,1 0 0,1 0 0,-2 0 0,-2 0 0,-2 0 0,-4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1:05:07.6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2782 178 24575,'-34'-11'0,"-5"2"0,-13-4 0,-8 4 0,0-2 0,-4 1 0,2-1 0,13 2 0,12 3 0,4-1 0,4 3 0,-5-3 0,-6 0 0,-5 1 0,5 2 0,-9 0 0,8 2 0,-6-4 0,4 3 0,1-2 0,1 2 0,3 1 0,-6-2 0,7 2 0,-8-2 0,-3 2 0,-8-2 0,3 3 0,-14-3 0,10 1 0,-13 1 0,8-1 0,3 5 0,13 0 0,2 2 0,7-1 0,-5 2 0,2-1 0,-4 2 0,6 2 0,-3-4 0,8 3 0,2-1 0,5-1 0,5 0 0,0-2 0,5 1 0,0 1 0,-1 0 0,-1 2 0,-4 1 0,1-2 0,-3 6 0,3-3 0,-1 2 0,3 0 0,0 0 0,4 0 0,-1 0 0,4-5 0,2 0 0,0 1 0,0 1 0,-2 2 0,-2 2 0,-5 4 0,0 2 0,-1 0 0,2-1 0,7-4 0,-5 5 0,5-2 0,-8 5 0,5-1 0,-5 1 0,6-3 0,-4 4 0,3-2 0,-2 6 0,1 0 0,-1 4 0,2-2 0,-5 11 0,2 0 0,-3 13 0,0 5 0,5-5 0,0-4 0,5-11 0,1-1 0,2-7 0,-1 5 0,4-3 0,-1 6 0,4-10 0,-2 6 0,2-9 0,0 2 0,1 0 0,0-3 0,0-2 0,0 0 0,0-3 0,1-2 0,1-1 0,2 1 0,-1-3 0,3 5 0,0-1 0,0-1 0,5 3 0,-1-2 0,2 1 0,3 0 0,0-2 0,1-1 0,-2-1 0,2 0 0,-4-3 0,3 2 0,8 5 0,6 2 0,10 6 0,5 1 0,-4-4 0,3 4 0,-5-8 0,0 2 0,-3-6 0,-4 0 0,-7-3 0,1-2 0,1 0 0,3 1 0,6 0 0,1 1 0,-6-4 0,3 1 0,-12-5 0,5 2 0,-3 0 0,6 1 0,0 1 0,7 3 0,1-1 0,5 2 0,5 0 0,-4-2 0,-5 0 0,-12-5 0,-9-1 0,-5-3 0,-5 0 0,0 0 0,-1 0 0,4 0 0,5 1 0,10 1 0,6 1 0,4 0 0,4-1 0,-5 1 0,5 0 0,-2 0 0,-2 0 0,-7-2 0,-2-1 0,-9 1 0,7 0 0,-1-1 0,8 3 0,1-2 0,-3 0 0,-3-1 0,-6-1 0,-2 2 0,0-2 0,0 3 0,5-1 0,-1-1 0,6 2 0,-2-2 0,1 2 0,-4-3 0,-2 2 0,-5-2 0,2 0 0,3 1 0,1 1 0,3 0 0,1 0 0,-4-2 0,-2 0 0,-7 0 0,-4 0 0,-1 0 0,1 0 0,1 0 0,9 1 0,2 0 0,6 0 0,-7-1 0,-4 0 0,-7 0 0,1 0 0,6 2 0,2-2 0,3 2 0,-5-2 0,-4 0 0,-6 0 0,-1 0 0,2-2 0,4 1 0,3-1 0,5 1 0,-2-1 0,3 2 0,-7-3 0,-2 3 0,-5-1 0,-2 1 0,-1 0 0,1 0 0,3 0 0,2 0 0,3-2 0,0 2 0,2-3 0,-5 3 0,0-3 0,-6 3 0,2-1 0,-1 1 0,0 0 0,2 0 0,0-2 0,0 2 0,-1-1 0,0 1 0,3-2 0,-2 2 0,5-3 0,-2 3 0,4-3 0,-4 2 0,2-1 0,-3-1 0,-1 3 0,-3-1 0,2 1 0,-3-2 0,2 2 0,0-3 0,-1 2 0,2-1 0,1-1 0,1 3 0,0-3 0,-2 2 0,-1-1 0,-1-1 0,1 3 0,1-4 0,1 3 0,1-3 0,-1 3 0,-2-1 0,1 1 0,0-1 0,-2 2 0,3-1 0,-2 1 0,3-2 0,0 1 0,2-1 0,0-1 0,1 2 0,2-2 0,-1 1 0,1-1 0,-3 2 0,-1-1 0,-3 1 0,-2 1 0,0-2 0,2 2 0,1-3 0,3 0 0,-1 0 0,3-1 0,-1 1 0,3-1 0,-3 0 0,-1 0 0,-3 1 0,1 0 0,1-1 0,4-1 0,2-1 0,1-1 0,-2 0 0,1-1 0,-5 3 0,1-2 0,-4 4 0,0-3 0,0 2 0,3-4 0,1 0 0,3-3 0,-2-1 0,1 2 0,-1 0 0,-2 1 0,-1 1 0,-2 1 0,1 0 0,1 0 0,1-2 0,0 0 0,-1 1 0,-2 1 0,-1 4 0,-2-1 0,-1 2 0,1-2 0,2 0 0,3-4 0,0 2 0,-1-1 0,-1 2 0,-3 1 0,0 1 0,-3 0 0,2 0 0,1-1 0,1-2 0,2 0 0,-2-1 0,1 2 0,-3-1 0,2 3 0,-1-2 0,-1 1 0,1 0 0,-2 1 0,0-1 0,0 2 0,1-4 0,1 2 0,0-2 0,1-1 0,0 2 0,-3 1 0,2-1 0,0-1 0,1 0 0,1-1 0,-2 3 0,-1-1 0,1 1 0,-2-1 0,2 1 0,-1-2 0,1 3 0,-1-3 0,1 3 0,-1-5 0,3 1 0,1-4 0,1 1 0,-1-2 0,-1 2 0,-1 0 0,0 1 0,-2 1 0,-1 1 0,-1 0 0,1 1 0,0-3 0,-1 3 0,2-2 0,0 0 0,-1-1 0,2-1 0,-3 0 0,2-2 0,0-1 0,0 0 0,0 0 0,-2 0 0,2 1 0,-3 1 0,3 0 0,-3 3 0,3-1 0,-3 3 0,2-3 0,-1 1 0,1-4 0,0 0 0,1-2 0,-2 2 0,2-1 0,-1-2 0,1 2 0,0-8 0,-2 2 0,1-1 0,-1 0 0,0 4 0,1 0 0,-2 2 0,2 3 0,-2 1 0,0 3 0,0-3 0,0 2 0,1-3 0,-1 1 0,2-3 0,-2-1 0,0 0 0,0 1 0,0 0 0,0 1 0,0-1 0,0 0 0,0-6 0,-2-3 0,2-2 0,-3 1 0,2 4 0,0 4 0,-1 2 0,2 3 0,-1-2 0,-1 2 0,2-2 0,-3 1 0,2 0 0,-2 0 0,1 1 0,-1-1 0,2 1 0,-1 3 0,1-2 0,-1 0 0,1-4 0,-2-2 0,0 0 0,0 0 0,1 2 0,-1 1 0,2-1 0,-2 3 0,0 1 0,0 2 0,0 0 0,-2-1 0,1 1 0,-2-1 0,1 3 0,1 0 0,1 1 0,0 1 0,0 0 0,0-2 0,-3 0 0,0 0 0,-3-2 0,3 3 0,-1 0 0,3 1 0,-2 0 0,0-1 0,-1 1 0,-2-3 0,-3 1 0,0 0 0,1 0 0,2 1 0,3 1 0,2 1 0,-2-1 0,1 2 0,-2-2 0,-1 0 0,0 0 0,-3 1 0,3-1 0,-2 2 0,3-1 0,-1 1 0,0-1 0,3 2 0,-1-1 0,3 1 0,0-2 0,-2 2 0,-2-3 0,-1 3 0,-2-1 0,-2-1 0,-8-1 0,0 1 0,-3-3 0,2 2 0,0-1 0,0 0 0,3 2 0,1-1 0,9 3 0,-2-3 0,2 3 0,-4-2 0,2 1 0,-3 1 0,1-2 0,-2 1 0,0 1 0,1-2 0,1 2 0,0 0 0,1 0 0,1 0 0,4 0 0,0-1 0,1 1 0,0-2 0,-3 2 0,-4 0 0,-8 0 0,-7 0 0,-2 0 0,0 0 0,8 0 0,6 0 0,3 0 0,3 0 0,-2 0 0,1-1 0,-1 1 0,1-2 0,5 2 0,1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1:05:18.0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 0 24575,'0'13'0,"-1"-1"0,0 1 0,-1-2 0,1-1 0,-1 0 0,1-1 0,0 0 0,1-2 0,0 0 0,0-3 0,0 3 0,0-1 0,0 4 0,0 0 0,0 2 0,0 0 0,0-1 0,0 2 0,0-1 0,0 3 0,0-1 0,1 4 0,0-2 0,0 5 0,0-4 0,0 1 0,1-5 0,-2 1 0,3 0 0,-1 2 0,2 0 0,-2 1 0,2-3 0,-3 0 0,1-2 0,1 0 0,-3-2 0,2-2 0,-1 0 0,1 1 0,-1-1 0,1 2 0,0 1 0,2 1 0,-1 1 0,1 1 0,1-2 0,-4 0 0,3-4 0,-2 2 0,0-4 0,0 5 0,0-2 0,1 3 0,-1 1 0,3-1 0,-2 0 0,1 0 0,-1 1 0,0-3 0,0 1 0,-2-2 0,2 0 0,-3 1 0,3-1 0,-2 2 0,2-2 0,0 1 0,0-2 0,0 1 0,0-2 0,0 2 0,0-1 0,1 4 0,0 0 0,2-1 0,-2 1 0,2-2 0,-3 0 0,3 1 0,-3 0 0,2-1 0,-2 0 0,3-2 0,-4 0 0,2-2 0,-3-2 0,2 0 0,0-1 0,0 3 0,-2-3 0,2 1 0,-3 0 0,4-1 0,-3 1 0,3-1 0,-4 0 0,3 0 0,-1 1 0,2 2 0,2 1 0,0 1 0,2 0 0,0 0 0,1 0 0,0 1 0,4 1 0,-1-1 0,0 0 0,-2-2 0,-5-3 0,0-1 0,-3-1 0,0-1 0,2 2 0,-2 1 0,3 1 0,0 0 0,1 0 0,-2-1 0,0-1 0,-2 0 0,3 2 0,1 3 0,4 5 0,2 0 0,0 3 0,-2-3 0,-2-2 0,-3-3 0,-1-5 0,-2-2 0,1-7 0,1-4 0,1-2 0,0 0 0,-1 4 0,-1-2 0,0 3 0,0-1 0,0 2 0,-2 1 0,2-1 0,-3-2 0,3-2 0,-3 0 0,3 0 0,-2-3 0,1 2 0,0-2 0,-1 2 0,0 2 0,0 0 0,0 3 0,0 0 0,-1-1 0,0-3 0,0-6 0,0-1 0,0-2 0,0 3 0,0 3 0,0 1 0,0 2 0,0 4 0,0 1 0,0 4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1:05:21.2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329 25 24575,'-13'0'0,"-3"0"0,-4 0 0,-7 0 0,-2 0 0,0 0 0,5 0 0,7 0 0,5 0 0,3 0 0,1 0 0,1 0 0,-4 0 0,-1 0 0,1 0 0,-1 0 0,7 0 0,0-1 0,-4-4 0,-5 0 0,-2-1 0,1 1 0,10 4 0,2-1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1:05:44.2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24575,'16'2'0,"-2"-1"0,-5-1 0,-3 0 0,-2 0 0,0 0 0,1 1 0,3 0 0,1 0 0,1-1 0,-3 0 0,-1 0 0,-3 0 0,0 0 0,0 0 0,1 0 0,2 0 0,0 0 0,3 0 0,1 0 0,2 0 0,2 0 0,0 0 0,-3 1 0,2-1 0,-5 2 0,-1-2 0,-3 0 0,-1 0 0,1 0 0,8 0 0,11 1 0,7 2 0,11 0 0,-4 1 0,5 0 0,0 0 0,-5 0 0,-5 0 0,-7-2 0,-11-1 0,-1 0 0,-6 0 0,-1 0 0,-2-1 0,2 0 0,0 0 0,4 0 0,1 0 0,4 0 0,0 0 0,1 0 0,2 0 0,2 0 0,3 0 0,-2 0 0,-4 0 0,-5 0 0,-3 0 0,1 0 0,6 0 0,14 0 0,12 0 0,23 0 0,-4 0 0,1 0 0,-16 0 0,-14 0 0,-11 0 0,-10 0 0,-1 0 0,-1 0 0,4 0 0,0 0 0,1 0 0,7 0 0,-3 0 0,3-2 0,-1 2 0,-5-3 0,2 3 0,-2-1 0,-4 1 0,3 0 0,0 0 0,6 0 0,3 0 0,1 0 0,3 0 0,2 0 0,1 0 0,1 0 0,0-2 0,-11 2 0,3-2 0,-7 2 0,-1 0 0,0 0 0,-4 0 0,-1-1 0,2 0 0,1 0 0,8-1 0,8 2 0,6-2 0,-1 2 0,0 0 0,-12 0 0,-2-1 0,-10 1 0,-1-2 0,-1 1 0,3 1 0,5-2 0,8 1 0,5 0 0,1 0 0,-7-1 0,-9 2 0,-11-1 0,-1 1 0,-5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1:05:46.1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15 24575,'48'-2'0,"16"0"0,-15 2 0,3 0 0,6-1 0,2 0 0,4 0 0,1 1 0,-4-2 0,-1 1 0,32 1 0,-13 0 0,-28 0 0,-22 0 0,-14 0 0,-9 0 0,-1 0 0,4 0 0,9 0 0,12 0 0,2 0 0,21 0 0,-10 0 0,11-2 0,-10 2 0,-1-2 0,-6 2 0,1 0 0,-8 0 0,5 0 0,-5 0 0,1 0 0,0 0 0,3 0 0,8 2 0,1-2 0,0 2 0,-7-2 0,-13 0 0,-7 0 0,-10 0 0,-1 0 0,2 0 0,9 0 0,19 4 0,10 1 0,26 7 0,1-2 0,6 0 0,-15-3 0,-22-5 0,-20 0 0,-14-2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1:05:55.5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28 24575,'11'-3'0,"1"-1"0,-4 2 0,2 0 0,2 0 0,1 0 0,0 0 0,0 0 0,-3 1 0,4-1 0,-2 1 0,3 0 0,-1 0 0,-1 0 0,2 0 0,1 1 0,0 0 0,5 0 0,-2 0 0,3 0 0,-4 0 0,2 0 0,-7 0 0,5 0 0,-3 0 0,5 0 0,4 0 0,0 0 0,1 0 0,-1 0 0,-1 1 0,1 0 0,-1 0 0,-2-1 0,2 0 0,-4 0 0,-2 0 0,-2 0 0,-3 0 0,0 0 0,4 0 0,2 0 0,3 0 0,0 0 0,4 0 0,-7 0 0,9 2 0,-7-2 0,3 2 0,-2-2 0,-3 0 0,-3 1 0,1-1 0,-3 2 0,3-2 0,0 0 0,12 1 0,-3 1 0,16 2 0,-4-2 0,5 2 0,-5-4 0,-8 2 0,-5-1 0,-12 0 0,-2 0 0,-7-1 0,0 0 0,4 0 0,6 0 0,9 0 0,10 0 0,0 0 0,-3 0 0,-6 0 0,-5 0 0,0 0 0,-1 0 0,5-2 0,-4 2 0,5-2 0,-1 2 0,2 0 0,5 0 0,0 0 0,-3 2 0,5-2 0,-2 2 0,7-1 0,4 2 0,2-1 0,-2 1 0,-1-2 0,-12 0 0,-6-1 0,-11 0 0,-2 0 0,-1 0 0,11 0 0,16 0 0,8 2 0,22-1 0,-4 1 0,-5-2 0,-16 0 0,-23 0 0,-11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1:06:22.4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3289 198 24575,'-10'-6'0,"0"-1"0,-2 1 0,3 0 0,-2 1 0,2 2 0,-3 0 0,-1 0 0,-2-1 0,-1-1 0,-10-2 0,-8-4 0,-7 1 0,-6-3 0,7 5 0,3 2 0,11 3 0,-2-1 0,-1 1 0,-6-1 0,-6 0 0,-4-2 0,4 1 0,-5 1 0,8 0 0,-6 2 0,1 0 0,-1-2 0,1 2 0,-4-2 0,-2-2 0,-6 1 0,0-2 0,4 3 0,8 0 0,-1 2 0,7-2 0,-10 4 0,1-2 0,-8 0 0,-1 1 0,3-1 0,-9 2 0,8-2 0,-2 2 0,6-2 0,12 2 0,6 0 0,3 0 0,1 0 0,-4 0 0,-3 2 0,-3 0 0,2 0 0,-3 1 0,3 0 0,-5 2 0,-1 0 0,-2 2 0,3-2 0,-1 0 0,6 1 0,-1 0 0,2 1 0,-1 1 0,-1 1 0,1-1 0,-4 5 0,2-3 0,2 3 0,-1-3 0,9 0 0,-1-2 0,5 0 0,-1 0 0,-2 2 0,-3 3 0,-5 2 0,2 0 0,-4 0 0,6-2 0,2-1 0,2-1 0,4 0 0,4-2 0,2 1 0,3-1 0,1 0 0,-3 3 0,3-2 0,-3 2 0,3 0 0,-1 1 0,2 1 0,-3 3 0,5-1 0,-4 6 0,3-3 0,0 6 0,-2 1 0,0 10 0,-1 0 0,2-2 0,1-6 0,0-2 0,3 0 0,-4 3 0,5-3 0,-2 5 0,2-7 0,1 7 0,-2-5 0,2 0 0,1-2 0,-1-5 0,3-2 0,1-2 0,-1 5 0,2 2 0,0 9 0,0 4 0,0 4 0,0-7 0,0 1 0,2-9 0,-2 2 0,3-5 0,-1 4 0,0-5 0,1 7 0,1 2 0,2 3 0,1 2 0,0-5 0,-2-6 0,1-2 0,1 2 0,5 1 0,4 6 0,7 1 0,-1 1 0,5 2 0,2 3 0,0 0 0,1-6 0,-3 2 0,0-10 0,2 2 0,-1-4 0,2-2 0,8 3 0,-1-2 0,0 0 0,-4-3 0,-9-3 0,-5-5 0,-4 0 0,0-5 0,2 4 0,2-2 0,6 3 0,4-1 0,5 0 0,6 2 0,-1-2 0,-4-1 0,3 1 0,-6-2 0,9-1 0,-1-1 0,-2-2 0,-7 2 0,-1-4 0,-10 1 0,12 1 0,-3-2 0,8 4 0,-2-2 0,-8 0 0,-5-1 0,-7 1 0,3-2 0,-3 3 0,2-2 0,-2 1 0,0-1 0,-1 1 0,-2-2 0,2 2 0,1-1 0,4 1 0,4 0 0,3 0 0,8 2 0,-4-4 0,-1 3 0,-11-2 0,-4 0 0,-5-1 0,3 0 0,-2 1 0,1-1 0,6 2 0,-3-1 0,16-1 0,-2 3 0,11 0 0,-6 0 0,2-1 0,-15 0 0,4-2 0,-10 0 0,0 0 0,1 0 0,1 0 0,0 0 0,10 0 0,5 0 0,9 0 0,5 0 0,-8 1 0,-6 0 0,-8 0 0,-6-1 0,-5 0 0,-1-1 0,-4 1 0,3-2 0,0 1 0,5 1 0,-2-2 0,5 2 0,1-1 0,0 0 0,0 0 0,-3 1 0,0 0 0,2 0 0,4-2 0,3 2 0,-3-2 0,1 2 0,0 0 0,1 0 0,7 0 0,-4 0 0,-2 0 0,-2-1 0,-4 1 0,0-3 0,-4 2 0,-4 0 0,-2 0 0,0 0 0,0 0 0,6 0 0,5 0 0,6-2 0,6 3 0,2-2 0,0 0 0,-5 2 0,-5-3 0,-5 3 0,-7-3 0,-2 3 0,-2-3 0,-1 3 0,3-3 0,2 0 0,3 0 0,1-3 0,4 2 0,4-2 0,0 2 0,-2-2 0,-2 2 0,-8 0 0,0 1 0,-5 1 0,-2 0 0,1 1 0,2-1 0,1 0 0,6 0 0,-2 0 0,2 0 0,-3 0 0,-5 1 0,-1 0 0,-4 0 0,1 0 0,2 1 0,-1-1 0,3-1 0,0-1 0,2 1 0,0 0 0,-3 0 0,-1 0 0,-1 1 0,1 0 0,2-1 0,2-1 0,2 0 0,2 0 0,-1 0 0,-1 0 0,-1 0 0,-1 0 0,1 0 0,-2 1 0,-3 1 0,0 0 0,-4-1 0,6-1 0,-2-3 0,7 1 0,-1-3 0,3 1 0,4-5 0,-2-1 0,3 0 0,-4-1 0,-4 3 0,0 1 0,-2 1 0,-3 2 0,-1-1 0,-2 3 0,1-1 0,2 0 0,0-3 0,3 0 0,0-4 0,0 1 0,1-3 0,-2 5 0,1-4 0,0 3 0,-1-2 0,3 0 0,-2 0 0,1-1 0,-2 1 0,1 2 0,-2-2 0,2 1 0,-2-1 0,1 2 0,-1 3 0,-3 0 0,2 1 0,-2 0 0,0-3 0,1-1 0,0-3 0,0-2 0,2 0 0,-1 0 0,-1 1 0,-2 2 0,-1 0 0,0 1 0,1 1 0,0 0 0,-1 1 0,0 0 0,1 0 0,0-5 0,0 0 0,1-6 0,-1 2 0,1 1 0,-3 1 0,2 4 0,-2-1 0,1 1 0,1-2 0,-3-3 0,1 0 0,1-5 0,-2 0 0,1-1 0,-1-2 0,2 2 0,-2 3 0,2 1 0,-2-1 0,0 0 0,-2-3 0,2 3 0,-3 2 0,1-1 0,0 0 0,-1-3 0,1-1 0,-1 5 0,0 0 0,1 6 0,0 1 0,0 1 0,0 1 0,0-2 0,0-1 0,-2 0 0,-1-3 0,-2-1 0,0-1 0,0 1 0,1 1 0,0 3 0,-1-3 0,0 1 0,-1-4 0,-2 0 0,-2 0 0,-1-1 0,1 1 0,-1-1 0,2 4 0,0-1 0,0 4 0,3 1 0,-2 0 0,4 5 0,-4-2 0,2 2 0,-3-1 0,2 0 0,-4-1 0,2 1 0,-1-2 0,2 5 0,2-2 0,3 4 0,-2-2 0,2 1 0,-1 2 0,2-2 0,-1 3 0,2-1 0,-1-1 0,1 3 0,-3-4 0,-17-6 0,-6-6 0,-18-8 0,1 1 0,0 2 0,5 6 0,4 4 0,11 4 0,6 3 0,9 0 0,6 4 0,3-2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1:06:25.7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94 0 24575,'-5'11'0,"-2"-4"0,5 0 0,-3-3 0,2 1 0,-2-1 0,2 0 0,-1-1 0,1 4 0,-3-2 0,2 5 0,-2 1 0,0 3 0,1 1 0,1-1 0,1-2 0,0 2 0,0-1 0,1 0 0,-1 1 0,2 1 0,-3 4 0,3 4 0,-1 4 0,2-1 0,0-3 0,0-5 0,0-2 0,0-3 0,0 0 0,0 3 0,0 1 0,-1 2 0,0 8 0,0-2 0,1 4 0,0-7 0,1-4 0,0-5 0,1 0 0,0 4 0,4 1 0,0 8 0,2 0 0,-2-2 0,0-1 0,-3-5 0,4 0 0,-2-1 0,4 0 0,-3-2 0,3 5 0,-3-3 0,3 4 0,-1-1 0,2 1 0,0 3 0,5 7 0,2-2 0,3 8 0,-1-8 0,2 4 0,-6-10 0,7 3 0,-9-8 0,3-2 0,-6-4 0,-2 0 0,-1-4 0,0 5 0,3-2 0,-1 1 0,0-3 0,-3 0 0,-1-4 0,0 0 0,-1-1 0,0 0 0,0 1 0,7 4 0,3 2 0,4 1 0,3 3 0,-3-2 0,1-1 0,-5-1 0,-8-8 0,-2-4 0,-3-4 0,0-4 0,0-2 0,0-3 0,0-6 0,0-4 0,0-5 0,1 5 0,0-4 0,1 2 0,-1-4 0,2-1 0,-1 4 0,-1 4 0,1-2 0,-2 3 0,2-6 0,-1 6 0,-1 2 0,2 8 0,-3 7 0,2 4 0,-2 4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1:06:27.0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361 7 24575,'-17'0'0,"-1"0"0,-5-2 0,-6 2 0,2-2 0,2 1 0,7 1 0,7-2 0,2 2 0,-2 0 0,-3 0 0,-5 0 0,-4 0 0,1 2 0,-4-2 0,8 1 0,0-1 0,6 0 0,5 0 0,1 2 0,3-2 0,0 2 0,2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1:06:32.5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24575,'29'2'0,"7"0"0,22 1 0,20 3 0,6-4 0,7 5 0,-21-5 0,-17 1 0,-20-1 0,-8-2 0,-4 0 0,10 0 0,4 0 0,22 0 0,-11 0 0,20 0 0,-9 0 0,2 0 0,9 0 0,-5 0 0,4 0 0,-2 0 0,-13 0 0,-11 0 0,-13 0 0,-14 0 0,-7 0 0,-2 0 0,8 0 0,9 0 0,26 0 0,7 0 0,33 0 0,-8 0 0,11 0 0,-26 0 0,-23 0 0,-23 0 0,-14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1:09:04.1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1318 286 24575,'-2'-5'0,"-1"1"0,1 0 0,-1 0 0,0 0 0,0-1 0,0 1 0,0-1 0,-2-1 0,2 1 0,-2-1 0,2 1 0,-1-1 0,1 0 0,-1 0 0,1 1 0,-2-2 0,2 2 0,-2-1 0,1 0 0,-1-1 0,0 0 0,-1 0 0,1 2 0,1-1 0,0 2 0,0-1 0,1 1 0,-2-1 0,2 1 0,-1 1 0,0-2 0,0 2 0,0 1 0,1-1 0,-3 0 0,1-1 0,-2 0 0,1 0 0,-1 0 0,2 1 0,-1-1 0,2 1 0,-3 0 0,1 0 0,-1 1 0,2-1 0,-1 1 0,1 1 0,-1-1 0,1 0 0,0 1 0,0 0 0,-1 0 0,-1 0 0,-4-1 0,-1 0 0,1 0 0,0 0 0,4 0 0,-2 1 0,0-2 0,-3 1 0,1-2 0,0 2 0,0-1 0,3 2 0,0-1 0,3 2 0,0-2 0,-1 2 0,-2-1 0,1 0 0,-3 0 0,1 0 0,-4-2 0,3 2 0,-3-1 0,4 0 0,0 1 0,2 0 0,0 0 0,0 0 0,-2 0 0,-5-1 0,-2 1 0,-4 0 0,3 0 0,3 0 0,2 0 0,1-1 0,-1 1 0,-1 0 0,-2 0 0,1 1 0,-4-1 0,1 1 0,-3 0 0,-1 0 0,-5 0 0,3 0 0,0 0 0,6 0 0,4 0 0,1 0 0,1 0 0,1 1 0,0 0 0,0-1 0,3 1 0,-2 0 0,-1-1 0,-2 2 0,0 0 0,-2-1 0,4 1 0,-1 0 0,4-1 0,1 1 0,-1 0 0,-1 3 0,-1-1 0,0 1 0,3-1 0,1-1 0,1 1 0,0-1 0,0 1 0,-1 2 0,0-1 0,-1 3 0,1-3 0,-2 1 0,3-1 0,-1 0 0,0-1 0,0 2 0,0 0 0,0 0 0,0 2 0,-1-2 0,0 1 0,1-1 0,1-1 0,1 0 0,-1 0 0,0 0 0,1-1 0,-1 2 0,1-2 0,-1 2 0,0 0 0,0 0 0,-1 0 0,1-1 0,0 1 0,0-1 0,0-1 0,1 1 0,0-2 0,0 2 0,0-1 0,-1 2 0,0 0 0,-1 0 0,0 0 0,1-1 0,1 0 0,0-2 0,1 0 0,0 0 0,-1 1 0,1-1 0,0 0 0,-1 1 0,1 2 0,-4 1 0,2 2 0,-2-2 0,2 0 0,1-3 0,0 1 0,0-1 0,0 1 0,0 1 0,0 3 0,0-2 0,0 3 0,1-4 0,1 2 0,-1-1 0,1 0 0,0-1 0,0 1 0,-1 0 0,1 0 0,-1 1 0,0 2 0,0-1 0,1 0 0,1-1 0,-1 2 0,0-1 0,0 1 0,1 0 0,-1 2 0,0 1 0,1 2 0,-1-1 0,1 1 0,0-3 0,1-1 0,-1-3 0,0-1 0,1 0 0,0-1 0,-1 1 0,1-1 0,0 2 0,0 0 0,0 0 0,1 2 0,-2-1 0,2 1 0,-1 0 0,0 2 0,1-1 0,0 3 0,-1-3 0,1 0 0,-1-3 0,1 0 0,-1 1 0,1-1 0,0 1 0,0 1 0,-1-1 0,1 1 0,0-3 0,-1 1 0,1-2 0,-1 1 0,2 1 0,-1 2 0,1-2 0,-1 3 0,1-4 0,0 2 0,-1-3 0,1 1 0,-1-1 0,1 1 0,-1-1 0,0-1 0,1 0 0,0 1 0,1 0 0,1 1 0,3 3 0,-4-1 0,4 1 0,-4-3 0,1 0 0,1 0 0,-1 0 0,1 0 0,0-1 0,0 1 0,0-1 0,0 1 0,0 0 0,0-1 0,0 1 0,0-1 0,0 0 0,0 0 0,-1-1 0,0-1 0,1 1 0,-2-1 0,2 0 0,-1 0 0,0-1 0,0 2 0,1-1 0,0 1 0,2 0 0,-1 0 0,2 2 0,-3-1 0,1-1 0,-2-1 0,-1-1 0,0 1 0,-1-1 0,1 1 0,0 0 0,2 1 0,0 1 0,3 0 0,-1 1 0,-1-1 0,1 0 0,-1 0 0,0-1 0,0 1 0,3 1 0,0 0 0,2 0 0,2 2 0,-1-2 0,2 1 0,-3-2 0,1-1 0,1 0 0,2-1 0,4 1 0,3-1 0,0 0 0,-2-1 0,0 0 0,-6-2 0,0 0 0,-3-1 0,0 0 0,-1 1 0,-1-1 0,-1 0 0,1 0 0,-1-1 0,2 0 0,-1 0 0,2-1 0,0 1 0,1 0 0,2-1 0,-3 2 0,-1-1 0,-5 1 0,-1-1 0,-1 1 0,0-1 0,1 1 0,2 0 0,1-1 0,2 0 0,3 0 0,0 0 0,-2-1 0,1 0 0,-5 1 0,1 1 0,-3-1 0,2 0 0,0 0 0,1 0 0,1-1 0,2 1 0,1-1 0,2 0 0,0-1 0,0 1 0,-3-1 0,0 1 0,-3-1 0,0 1 0,0-2 0,-1 1 0,-1 0 0,0 0 0,-1 0 0,0 0 0,2-1 0,-2 0 0,1 0 0,-2 2 0,-2 0 0,1 0 0,1-1 0,0 1 0,1-2 0,1 1 0,2-2 0,0-1 0,2-1 0,0 0 0,-2 1 0,-1 0 0,-1 1 0,-1 0 0,0 0 0,0-1 0,-1 2 0,0-1 0,1 1 0,0 0 0,-1 0 0,0 1 0,-1-1 0,0 1 0,-1-1 0,1 1 0,-1 0 0,0 0 0,1-1 0,0 2 0,0-3 0,2-1 0,1-1 0,0-1 0,1-2 0,0 2 0,-2 1 0,0 1 0,-1 1 0,-1 0 0,0 1 0,0 0 0,0-1 0,0 1 0,0-2 0,1-1 0,2 0 0,-1 1 0,0-1 0,-2 1 0,1 0 0,-2 0 0,2-2 0,-2 1 0,3-3 0,-3 1 0,2 0 0,-2 1 0,1-3 0,-1 1 0,2-4 0,-1 3 0,-1 0 0,0 3 0,-1 0 0,0 1 0,0 0 0,0 0 0,-1 0 0,2-2 0,-2 0 0,0-3 0,0 1 0,1 0 0,-1 1 0,1 2 0,0 0 0,-1 1 0,0 0 0,0 3 0,0-2 0,0 2 0,0 1 0,0-1 0,0-1 0,0 0 0,1-1 0,-1 1 0,1 0 0,-1 0 0,0 1 0,0-1 0,0-1 0,0 0 0,0-1 0,0-1 0,0 1 0,-1 1 0,1 2 0,-1-1 0,1 2 0,0-1 0,0 2 0,0-1 0,0-1 0,0 0 0,0-4 0,-1-2 0,1 0 0,-1-3 0,1 3 0,0-1 0,0 1 0,-1 0 0,1 4 0,0-3 0,0 2 0,-1-3 0,1 1 0,-1 1 0,1 2 0,0 1 0,0 1 0,0 1 0,0-1 0,0 1 0,0 1 0,-1 0 0,1 0 0,0-1 0,0-1 0,-1-2 0,1 0 0,-1 0 0,0 1 0,0 0 0,1-1 0,-1 0 0,0 1 0,-1-1 0,1 1 0,0 0 0,-1-1 0,1 2 0,-2-2 0,2 1 0,-2 0 0,1-1 0,-1 1 0,2 1 0,0 0 0,1 2 0,-1-1 0,1 1 0,-1-1 0,-1 0 0,1 0 0,-1 1 0,2 0 0,-2 1 0,1 0 0,1 0 0,-2 0 0,2-1 0,-2 1 0,1 0 0,-1 0 0,-1-1 0,0 1 0,1-2 0,-1 1 0,0 0 0,-1-1 0,1 1 0,1 0 0,-1 1 0,3 0 0,-1 0 0,0-1 0,0 0 0,-1-1 0,-1 1 0,2 0 0,0 1 0,0 0 0,-1 0 0,2 0 0,-1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1:09:49.0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1318 286 24575,'-2'-5'0,"-1"1"0,1 0 0,-1 0 0,0 0 0,0-1 0,0 1 0,0-1 0,-2-1 0,2 1 0,-2-1 0,2 1 0,-1-1 0,1 0 0,-1 0 0,1 1 0,-2-2 0,2 2 0,-2-1 0,1 0 0,-1-1 0,0 0 0,-1 0 0,1 2 0,1-1 0,0 2 0,0-1 0,1 1 0,-2-1 0,2 1 0,-1 1 0,0-2 0,0 2 0,0 1 0,1-1 0,-3 0 0,1-1 0,-2 0 0,1 0 0,-1 0 0,2 1 0,-1-1 0,2 1 0,-3 0 0,1 0 0,-1 1 0,2-1 0,-1 1 0,1 1 0,-1-1 0,1 0 0,0 1 0,0 0 0,-1 0 0,-1 0 0,-4-1 0,-1 0 0,1 0 0,0 0 0,4 0 0,-2 1 0,0-2 0,-3 1 0,1-2 0,0 2 0,0-1 0,3 2 0,0-1 0,3 2 0,0-2 0,-1 2 0,-2-1 0,1 0 0,-3 0 0,1 0 0,-4-2 0,3 2 0,-3-1 0,4 0 0,0 1 0,2 0 0,0 0 0,0 0 0,-2 0 0,-5-1 0,-2 1 0,-4 0 0,3 0 0,3 0 0,2 0 0,1-1 0,-1 1 0,-1 0 0,-2 0 0,1 1 0,-4-1 0,1 1 0,-3 0 0,-1 0 0,-5 0 0,3 0 0,0 0 0,6 0 0,4 0 0,1 0 0,1 0 0,1 1 0,0 0 0,0-1 0,3 1 0,-2 0 0,-1-1 0,-2 2 0,0 0 0,-2-1 0,4 1 0,-1 0 0,4-1 0,1 1 0,-1 0 0,-1 3 0,-1-1 0,0 1 0,3-1 0,1-1 0,1 1 0,0-1 0,0 1 0,-1 2 0,0-1 0,-1 3 0,1-3 0,-2 1 0,3-1 0,-1 0 0,0-1 0,0 2 0,0 0 0,0 0 0,0 2 0,-1-2 0,0 1 0,1-1 0,1-1 0,1 0 0,-1 0 0,0 0 0,1-1 0,-1 2 0,1-2 0,-1 2 0,0 0 0,0 0 0,-1 0 0,1-1 0,0 1 0,0-1 0,0-1 0,1 1 0,0-2 0,0 2 0,0-1 0,-1 2 0,0 0 0,-1 0 0,0 0 0,1-1 0,1 0 0,0-2 0,1 0 0,0 0 0,-1 1 0,1-1 0,0 0 0,-1 1 0,1 2 0,-4 1 0,2 2 0,-2-2 0,2 0 0,1-3 0,0 1 0,0-1 0,0 1 0,0 1 0,0 3 0,0-2 0,0 3 0,1-4 0,1 2 0,-1-1 0,1 0 0,0-1 0,0 1 0,-1 0 0,1 0 0,-1 1 0,0 2 0,0-1 0,1 0 0,1-1 0,-1 2 0,0-1 0,0 1 0,1 0 0,-1 2 0,0 1 0,1 2 0,-1-1 0,1 1 0,0-3 0,1-1 0,-1-3 0,0-1 0,1 0 0,0-1 0,-1 1 0,1-1 0,0 2 0,0 0 0,0 0 0,1 2 0,-2-1 0,2 1 0,-1 0 0,0 2 0,1-1 0,0 3 0,-1-3 0,1 0 0,-1-3 0,1 0 0,-1 1 0,1-1 0,0 1 0,0 1 0,-1-1 0,1 1 0,0-3 0,-1 1 0,1-2 0,-1 1 0,2 1 0,-1 2 0,1-2 0,-1 3 0,1-4 0,0 2 0,-1-3 0,1 1 0,-1-1 0,1 1 0,-1-1 0,0-1 0,1 0 0,0 1 0,1 0 0,1 1 0,3 3 0,-4-1 0,4 1 0,-4-3 0,1 0 0,1 0 0,-1 0 0,1 0 0,0-1 0,0 1 0,0-1 0,0 1 0,0 0 0,0-1 0,0 1 0,0-1 0,0 0 0,0 0 0,-1-1 0,0-1 0,1 1 0,-2-1 0,2 0 0,-1 0 0,0-1 0,0 2 0,1-1 0,0 1 0,2 0 0,-1 0 0,2 2 0,-3-1 0,1-1 0,-2-1 0,-1-1 0,0 1 0,-1-1 0,1 1 0,0 0 0,2 1 0,0 1 0,3 0 0,-1 1 0,-1-1 0,1 0 0,-1 0 0,0-1 0,0 1 0,3 1 0,0 0 0,2 0 0,2 2 0,-1-2 0,2 1 0,-3-2 0,1-1 0,1 0 0,2-1 0,4 1 0,3-1 0,0 0 0,-2-1 0,0 0 0,-6-2 0,0 0 0,-3-1 0,0 0 0,-1 1 0,-1-1 0,-1 0 0,1 0 0,-1-1 0,2 0 0,-1 0 0,2-1 0,0 1 0,1 0 0,2-1 0,-3 2 0,-1-1 0,-5 1 0,-1-1 0,-1 1 0,0-1 0,1 1 0,2 0 0,1-1 0,2 0 0,3 0 0,0 0 0,-2-1 0,1 0 0,-5 1 0,1 1 0,-3-1 0,2 0 0,0 0 0,1 0 0,1-1 0,2 1 0,1-1 0,2 0 0,0-1 0,0 1 0,-3-1 0,0 1 0,-3-1 0,0 1 0,0-2 0,-1 1 0,-1 0 0,0 0 0,-1 0 0,0 0 0,2-1 0,-2 0 0,1 0 0,-2 2 0,-2 0 0,1 0 0,1-1 0,0 1 0,1-2 0,1 1 0,2-2 0,0-1 0,2-1 0,0 0 0,-2 1 0,-1 0 0,-1 1 0,-1 0 0,0 0 0,0-1 0,-1 2 0,0-1 0,1 1 0,0 0 0,-1 0 0,0 1 0,-1-1 0,0 1 0,-1-1 0,1 1 0,-1 0 0,0 0 0,1-1 0,0 2 0,0-3 0,2-1 0,1-1 0,0-1 0,1-2 0,0 2 0,-2 1 0,0 1 0,-1 1 0,-1 0 0,0 1 0,0 0 0,0-1 0,0 1 0,0-2 0,1-1 0,2 0 0,-1 1 0,0-1 0,-2 1 0,1 0 0,-2 0 0,2-2 0,-2 1 0,3-3 0,-3 1 0,2 0 0,-2 1 0,1-3 0,-1 1 0,2-4 0,-1 3 0,-1 0 0,0 3 0,-1 0 0,0 1 0,0 0 0,0 0 0,-1 0 0,2-2 0,-2 0 0,0-3 0,0 1 0,1 0 0,-1 1 0,1 2 0,0 0 0,-1 1 0,0 0 0,0 3 0,0-2 0,0 2 0,0 1 0,0-1 0,0-1 0,0 0 0,1-1 0,-1 1 0,1 0 0,-1 0 0,0 1 0,0-1 0,0-1 0,0 0 0,0-1 0,0-1 0,0 1 0,-1 1 0,1 2 0,-1-1 0,1 2 0,0-1 0,0 2 0,0-1 0,0-1 0,0 0 0,0-4 0,-1-2 0,1 0 0,-1-3 0,1 3 0,0-1 0,0 1 0,-1 0 0,1 4 0,0-3 0,0 2 0,-1-3 0,1 1 0,-1 1 0,1 2 0,0 1 0,0 1 0,0 1 0,0-1 0,0 1 0,0 1 0,-1 0 0,1 0 0,0-1 0,0-1 0,-1-2 0,1 0 0,-1 0 0,0 1 0,0 0 0,1-1 0,-1 0 0,0 1 0,-1-1 0,1 1 0,0 0 0,-1-1 0,1 2 0,-2-2 0,2 1 0,-2 0 0,1-1 0,-1 1 0,2 1 0,0 0 0,1 2 0,-1-1 0,1 1 0,-1-1 0,-1 0 0,1 0 0,-1 1 0,2 0 0,-2 1 0,1 0 0,1 0 0,-2 0 0,2-1 0,-2 1 0,1 0 0,-1 0 0,-1-1 0,0 1 0,1-2 0,-1 1 0,0 0 0,-1-1 0,1 1 0,1 0 0,-1 1 0,3 0 0,-1 0 0,0-1 0,0 0 0,-1-1 0,-1 1 0,2 0 0,0 1 0,0 0 0,-1 0 0,2 0 0,-1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1:09:55.15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1318 286 24575,'-2'-5'0,"-1"1"0,1 0 0,-1 0 0,0 0 0,0-1 0,0 1 0,0-1 0,-2-1 0,2 1 0,-2-1 0,2 1 0,-1-1 0,1 0 0,-1 0 0,1 1 0,-2-2 0,2 2 0,-2-1 0,1 0 0,-1-1 0,0 0 0,-1 0 0,1 2 0,1-1 0,0 2 0,0-1 0,1 1 0,-2-1 0,2 1 0,-1 1 0,0-2 0,0 2 0,0 1 0,1-1 0,-3 0 0,1-1 0,-2 0 0,1 0 0,-1 0 0,2 1 0,-1-1 0,2 1 0,-3 0 0,1 0 0,-1 1 0,2-1 0,-1 1 0,1 1 0,-1-1 0,1 0 0,0 1 0,0 0 0,-1 0 0,-1 0 0,-4-1 0,-1 0 0,1 0 0,0 0 0,4 0 0,-2 1 0,0-2 0,-3 1 0,1-2 0,0 2 0,0-1 0,3 2 0,0-1 0,3 2 0,0-2 0,-1 2 0,-2-1 0,1 0 0,-3 0 0,1 0 0,-4-2 0,3 2 0,-3-1 0,4 0 0,0 1 0,2 0 0,0 0 0,0 0 0,-2 0 0,-5-1 0,-2 1 0,-4 0 0,3 0 0,3 0 0,2 0 0,1-1 0,-1 1 0,-1 0 0,-2 0 0,1 1 0,-4-1 0,1 1 0,-3 0 0,-1 0 0,-5 0 0,3 0 0,0 0 0,6 0 0,4 0 0,1 0 0,1 0 0,1 1 0,0 0 0,0-1 0,3 1 0,-2 0 0,-1-1 0,-2 2 0,0 0 0,-2-1 0,4 1 0,-1 0 0,4-1 0,1 1 0,-1 0 0,-1 3 0,-1-1 0,0 1 0,3-1 0,1-1 0,1 1 0,0-1 0,0 1 0,-1 2 0,0-1 0,-1 3 0,1-3 0,-2 1 0,3-1 0,-1 0 0,0-1 0,0 2 0,0 0 0,0 0 0,0 2 0,-1-2 0,0 1 0,1-1 0,1-1 0,1 0 0,-1 0 0,0 0 0,1-1 0,-1 2 0,1-2 0,-1 2 0,0 0 0,0 0 0,-1 0 0,1-1 0,0 1 0,0-1 0,0-1 0,1 1 0,0-2 0,0 2 0,0-1 0,-1 2 0,0 0 0,-1 0 0,0 0 0,1-1 0,1 0 0,0-2 0,1 0 0,0 0 0,-1 1 0,1-1 0,0 0 0,-1 1 0,1 2 0,-4 1 0,2 2 0,-2-2 0,2 0 0,1-3 0,0 1 0,0-1 0,0 1 0,0 1 0,0 3 0,0-2 0,0 3 0,1-4 0,1 2 0,-1-1 0,1 0 0,0-1 0,0 1 0,-1 0 0,1 0 0,-1 1 0,0 2 0,0-1 0,1 0 0,1-1 0,-1 2 0,0-1 0,0 1 0,1 0 0,-1 2 0,0 1 0,1 2 0,-1-1 0,1 1 0,0-3 0,1-1 0,-1-3 0,0-1 0,1 0 0,0-1 0,-1 1 0,1-1 0,0 2 0,0 0 0,0 0 0,1 2 0,-2-1 0,2 1 0,-1 0 0,0 2 0,1-1 0,0 3 0,-1-3 0,1 0 0,-1-3 0,1 0 0,-1 1 0,1-1 0,0 1 0,0 1 0,-1-1 0,1 1 0,0-3 0,-1 1 0,1-2 0,-1 1 0,2 1 0,-1 2 0,1-2 0,-1 3 0,1-4 0,0 2 0,-1-3 0,1 1 0,-1-1 0,1 1 0,-1-1 0,0-1 0,1 0 0,0 1 0,1 0 0,1 1 0,3 3 0,-4-1 0,4 1 0,-4-3 0,1 0 0,1 0 0,-1 0 0,1 0 0,0-1 0,0 1 0,0-1 0,0 1 0,0 0 0,0-1 0,0 1 0,0-1 0,0 0 0,0 0 0,-1-1 0,0-1 0,1 1 0,-2-1 0,2 0 0,-1 0 0,0-1 0,0 2 0,1-1 0,0 1 0,2 0 0,-1 0 0,2 2 0,-3-1 0,1-1 0,-2-1 0,-1-1 0,0 1 0,-1-1 0,1 1 0,0 0 0,2 1 0,0 1 0,3 0 0,-1 1 0,-1-1 0,1 0 0,-1 0 0,0-1 0,0 1 0,3 1 0,0 0 0,2 0 0,2 2 0,-1-2 0,2 1 0,-3-2 0,1-1 0,1 0 0,2-1 0,4 1 0,3-1 0,0 0 0,-2-1 0,0 0 0,-6-2 0,0 0 0,-3-1 0,0 0 0,-1 1 0,-1-1 0,-1 0 0,1 0 0,-1-1 0,2 0 0,-1 0 0,2-1 0,0 1 0,1 0 0,2-1 0,-3 2 0,-1-1 0,-5 1 0,-1-1 0,-1 1 0,0-1 0,1 1 0,2 0 0,1-1 0,2 0 0,3 0 0,0 0 0,-2-1 0,1 0 0,-5 1 0,1 1 0,-3-1 0,2 0 0,0 0 0,1 0 0,1-1 0,2 1 0,1-1 0,2 0 0,0-1 0,0 1 0,-3-1 0,0 1 0,-3-1 0,0 1 0,0-2 0,-1 1 0,-1 0 0,0 0 0,-1 0 0,0 0 0,2-1 0,-2 0 0,1 0 0,-2 2 0,-2 0 0,1 0 0,1-1 0,0 1 0,1-2 0,1 1 0,2-2 0,0-1 0,2-1 0,0 0 0,-2 1 0,-1 0 0,-1 1 0,-1 0 0,0 0 0,0-1 0,-1 2 0,0-1 0,1 1 0,0 0 0,-1 0 0,0 1 0,-1-1 0,0 1 0,-1-1 0,1 1 0,-1 0 0,0 0 0,1-1 0,0 2 0,0-3 0,2-1 0,1-1 0,0-1 0,1-2 0,0 2 0,-2 1 0,0 1 0,-1 1 0,-1 0 0,0 1 0,0 0 0,0-1 0,0 1 0,0-2 0,1-1 0,2 0 0,-1 1 0,0-1 0,-2 1 0,1 0 0,-2 0 0,2-2 0,-2 1 0,3-3 0,-3 1 0,2 0 0,-2 1 0,1-3 0,-1 1 0,2-4 0,-1 3 0,-1 0 0,0 3 0,-1 0 0,0 1 0,0 0 0,0 0 0,-1 0 0,2-2 0,-2 0 0,0-3 0,0 1 0,1 0 0,-1 1 0,1 2 0,0 0 0,-1 1 0,0 0 0,0 3 0,0-2 0,0 2 0,0 1 0,0-1 0,0-1 0,0 0 0,1-1 0,-1 1 0,1 0 0,-1 0 0,0 1 0,0-1 0,0-1 0,0 0 0,0-1 0,0-1 0,0 1 0,-1 1 0,1 2 0,-1-1 0,1 2 0,0-1 0,0 2 0,0-1 0,0-1 0,0 0 0,0-4 0,-1-2 0,1 0 0,-1-3 0,1 3 0,0-1 0,0 1 0,-1 0 0,1 4 0,0-3 0,0 2 0,-1-3 0,1 1 0,-1 1 0,1 2 0,0 1 0,0 1 0,0 1 0,0-1 0,0 1 0,0 1 0,-1 0 0,1 0 0,0-1 0,0-1 0,-1-2 0,1 0 0,-1 0 0,0 1 0,0 0 0,1-1 0,-1 0 0,0 1 0,-1-1 0,1 1 0,0 0 0,-1-1 0,1 2 0,-2-2 0,2 1 0,-2 0 0,1-1 0,-1 1 0,2 1 0,0 0 0,1 2 0,-1-1 0,1 1 0,-1-1 0,-1 0 0,1 0 0,-1 1 0,2 0 0,-2 1 0,1 0 0,1 0 0,-2 0 0,2-1 0,-2 1 0,1 0 0,-1 0 0,-1-1 0,0 1 0,1-2 0,-1 1 0,0 0 0,-1-1 0,1 1 0,1 0 0,-1 1 0,3 0 0,-1 0 0,0-1 0,0 0 0,-1-1 0,-1 1 0,2 0 0,0 1 0,0 0 0,-1 0 0,2 0 0,-1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1:10:23.6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1318 286 24575,'-2'-5'0,"-1"1"0,1 0 0,-1 0 0,0 0 0,0-1 0,0 1 0,0-1 0,-2-1 0,2 1 0,-2-1 0,2 1 0,-1-1 0,1 0 0,-1 0 0,1 1 0,-2-2 0,2 2 0,-2-1 0,1 0 0,-1-1 0,0 0 0,-1 0 0,1 2 0,1-1 0,0 2 0,0-1 0,1 1 0,-2-1 0,2 1 0,-1 1 0,0-2 0,0 2 0,0 1 0,1-1 0,-3 0 0,1-1 0,-2 0 0,1 0 0,-1 0 0,2 1 0,-1-1 0,2 1 0,-3 0 0,1 0 0,-1 1 0,2-1 0,-1 1 0,1 1 0,-1-1 0,1 0 0,0 1 0,0 0 0,-1 0 0,-1 0 0,-4-1 0,-1 0 0,1 0 0,0 0 0,4 0 0,-2 1 0,0-2 0,-3 1 0,1-2 0,0 2 0,0-1 0,3 2 0,0-1 0,3 2 0,0-2 0,-1 2 0,-2-1 0,1 0 0,-3 0 0,1 0 0,-4-2 0,3 2 0,-3-1 0,4 0 0,0 1 0,2 0 0,0 0 0,0 0 0,-2 0 0,-5-1 0,-2 1 0,-4 0 0,3 0 0,3 0 0,2 0 0,1-1 0,-1 1 0,-1 0 0,-2 0 0,1 1 0,-4-1 0,1 1 0,-3 0 0,-1 0 0,-5 0 0,3 0 0,0 0 0,6 0 0,4 0 0,1 0 0,1 0 0,1 1 0,0 0 0,0-1 0,3 1 0,-2 0 0,-1-1 0,-2 2 0,0 0 0,-2-1 0,4 1 0,-1 0 0,4-1 0,1 1 0,-1 0 0,-1 3 0,-1-1 0,0 1 0,3-1 0,1-1 0,1 1 0,0-1 0,0 1 0,-1 2 0,0-1 0,-1 3 0,1-3 0,-2 1 0,3-1 0,-1 0 0,0-1 0,0 2 0,0 0 0,0 0 0,0 2 0,-1-2 0,0 1 0,1-1 0,1-1 0,1 0 0,-1 0 0,0 0 0,1-1 0,-1 2 0,1-2 0,-1 2 0,0 0 0,0 0 0,-1 0 0,1-1 0,0 1 0,0-1 0,0-1 0,1 1 0,0-2 0,0 2 0,0-1 0,-1 2 0,0 0 0,-1 0 0,0 0 0,1-1 0,1 0 0,0-2 0,1 0 0,0 0 0,-1 1 0,1-1 0,0 0 0,-1 1 0,1 2 0,-4 1 0,2 2 0,-2-2 0,2 0 0,1-3 0,0 1 0,0-1 0,0 1 0,0 1 0,0 3 0,0-2 0,0 3 0,1-4 0,1 2 0,-1-1 0,1 0 0,0-1 0,0 1 0,-1 0 0,1 0 0,-1 1 0,0 2 0,0-1 0,1 0 0,1-1 0,-1 2 0,0-1 0,0 1 0,1 0 0,-1 2 0,0 1 0,1 2 0,-1-1 0,1 1 0,0-3 0,1-1 0,-1-3 0,0-1 0,1 0 0,0-1 0,-1 1 0,1-1 0,0 2 0,0 0 0,0 0 0,1 2 0,-2-1 0,2 1 0,-1 0 0,0 2 0,1-1 0,0 3 0,-1-3 0,1 0 0,-1-3 0,1 0 0,-1 1 0,1-1 0,0 1 0,0 1 0,-1-1 0,1 1 0,0-3 0,-1 1 0,1-2 0,-1 1 0,2 1 0,-1 2 0,1-2 0,-1 3 0,1-4 0,0 2 0,-1-3 0,1 1 0,-1-1 0,1 1 0,-1-1 0,0-1 0,1 0 0,0 1 0,1 0 0,1 1 0,3 3 0,-4-1 0,4 1 0,-4-3 0,1 0 0,1 0 0,-1 0 0,1 0 0,0-1 0,0 1 0,0-1 0,0 1 0,0 0 0,0-1 0,0 1 0,0-1 0,0 0 0,0 0 0,-1-1 0,0-1 0,1 1 0,-2-1 0,2 0 0,-1 0 0,0-1 0,0 2 0,1-1 0,0 1 0,2 0 0,-1 0 0,2 2 0,-3-1 0,1-1 0,-2-1 0,-1-1 0,0 1 0,-1-1 0,1 1 0,0 0 0,2 1 0,0 1 0,3 0 0,-1 1 0,-1-1 0,1 0 0,-1 0 0,0-1 0,0 1 0,3 1 0,0 0 0,2 0 0,2 2 0,-1-2 0,2 1 0,-3-2 0,1-1 0,1 0 0,2-1 0,4 1 0,3-1 0,0 0 0,-2-1 0,0 0 0,-6-2 0,0 0 0,-3-1 0,0 0 0,-1 1 0,-1-1 0,-1 0 0,1 0 0,-1-1 0,2 0 0,-1 0 0,2-1 0,0 1 0,1 0 0,2-1 0,-3 2 0,-1-1 0,-5 1 0,-1-1 0,-1 1 0,0-1 0,1 1 0,2 0 0,1-1 0,2 0 0,3 0 0,0 0 0,-2-1 0,1 0 0,-5 1 0,1 1 0,-3-1 0,2 0 0,0 0 0,1 0 0,1-1 0,2 1 0,1-1 0,2 0 0,0-1 0,0 1 0,-3-1 0,0 1 0,-3-1 0,0 1 0,0-2 0,-1 1 0,-1 0 0,0 0 0,-1 0 0,0 0 0,2-1 0,-2 0 0,1 0 0,-2 2 0,-2 0 0,1 0 0,1-1 0,0 1 0,1-2 0,1 1 0,2-2 0,0-1 0,2-1 0,0 0 0,-2 1 0,-1 0 0,-1 1 0,-1 0 0,0 0 0,0-1 0,-1 2 0,0-1 0,1 1 0,0 0 0,-1 0 0,0 1 0,-1-1 0,0 1 0,-1-1 0,1 1 0,-1 0 0,0 0 0,1-1 0,0 2 0,0-3 0,2-1 0,1-1 0,0-1 0,1-2 0,0 2 0,-2 1 0,0 1 0,-1 1 0,-1 0 0,0 1 0,0 0 0,0-1 0,0 1 0,0-2 0,1-1 0,2 0 0,-1 1 0,0-1 0,-2 1 0,1 0 0,-2 0 0,2-2 0,-2 1 0,3-3 0,-3 1 0,2 0 0,-2 1 0,1-3 0,-1 1 0,2-4 0,-1 3 0,-1 0 0,0 3 0,-1 0 0,0 1 0,0 0 0,0 0 0,-1 0 0,2-2 0,-2 0 0,0-3 0,0 1 0,1 0 0,-1 1 0,1 2 0,0 0 0,-1 1 0,0 0 0,0 3 0,0-2 0,0 2 0,0 1 0,0-1 0,0-1 0,0 0 0,1-1 0,-1 1 0,1 0 0,-1 0 0,0 1 0,0-1 0,0-1 0,0 0 0,0-1 0,0-1 0,0 1 0,-1 1 0,1 2 0,-1-1 0,1 2 0,0-1 0,0 2 0,0-1 0,0-1 0,0 0 0,0-4 0,-1-2 0,1 0 0,-1-3 0,1 3 0,0-1 0,0 1 0,-1 0 0,1 4 0,0-3 0,0 2 0,-1-3 0,1 1 0,-1 1 0,1 2 0,0 1 0,0 1 0,0 1 0,0-1 0,0 1 0,0 1 0,-1 0 0,1 0 0,0-1 0,0-1 0,-1-2 0,1 0 0,-1 0 0,0 1 0,0 0 0,1-1 0,-1 0 0,0 1 0,-1-1 0,1 1 0,0 0 0,-1-1 0,1 2 0,-2-2 0,2 1 0,-2 0 0,1-1 0,-1 1 0,2 1 0,0 0 0,1 2 0,-1-1 0,1 1 0,-1-1 0,-1 0 0,1 0 0,-1 1 0,2 0 0,-2 1 0,1 0 0,1 0 0,-2 0 0,2-1 0,-2 1 0,1 0 0,-1 0 0,-1-1 0,0 1 0,1-2 0,-1 1 0,0 0 0,-1-1 0,1 1 0,1 0 0,-1 1 0,3 0 0,-1 0 0,0-1 0,0 0 0,-1-1 0,-1 1 0,2 0 0,0 1 0,0 0 0,-1 0 0,2 0 0,-1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1:10:29.8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1318 286 24575,'-2'-5'0,"-1"1"0,1 0 0,-1 0 0,0 0 0,0-1 0,0 1 0,0-1 0,-2-1 0,2 1 0,-2-1 0,2 1 0,-1-1 0,1 0 0,-1 0 0,1 1 0,-2-2 0,2 2 0,-2-1 0,1 0 0,-1-1 0,0 0 0,-1 0 0,1 2 0,1-1 0,0 2 0,0-1 0,1 1 0,-2-1 0,2 1 0,-1 1 0,0-2 0,0 2 0,0 1 0,1-1 0,-3 0 0,1-1 0,-2 0 0,1 0 0,-1 0 0,2 1 0,-1-1 0,2 1 0,-3 0 0,1 0 0,-1 1 0,2-1 0,-1 1 0,1 1 0,-1-1 0,1 0 0,0 1 0,0 0 0,-1 0 0,-1 0 0,-4-1 0,-1 0 0,1 0 0,0 0 0,4 0 0,-2 1 0,0-2 0,-3 1 0,1-2 0,0 2 0,0-1 0,3 2 0,0-1 0,3 2 0,0-2 0,-1 2 0,-2-1 0,1 0 0,-3 0 0,1 0 0,-4-2 0,3 2 0,-3-1 0,4 0 0,0 1 0,2 0 0,0 0 0,0 0 0,-2 0 0,-5-1 0,-2 1 0,-4 0 0,3 0 0,3 0 0,2 0 0,1-1 0,-1 1 0,-1 0 0,-2 0 0,1 1 0,-4-1 0,1 1 0,-3 0 0,-1 0 0,-5 0 0,3 0 0,0 0 0,6 0 0,4 0 0,1 0 0,1 0 0,1 1 0,0 0 0,0-1 0,3 1 0,-2 0 0,-1-1 0,-2 2 0,0 0 0,-2-1 0,4 1 0,-1 0 0,4-1 0,1 1 0,-1 0 0,-1 3 0,-1-1 0,0 1 0,3-1 0,1-1 0,1 1 0,0-1 0,0 1 0,-1 2 0,0-1 0,-1 3 0,1-3 0,-2 1 0,3-1 0,-1 0 0,0-1 0,0 2 0,0 0 0,0 0 0,0 2 0,-1-2 0,0 1 0,1-1 0,1-1 0,1 0 0,-1 0 0,0 0 0,1-1 0,-1 2 0,1-2 0,-1 2 0,0 0 0,0 0 0,-1 0 0,1-1 0,0 1 0,0-1 0,0-1 0,1 1 0,0-2 0,0 2 0,0-1 0,-1 2 0,0 0 0,-1 0 0,0 0 0,1-1 0,1 0 0,0-2 0,1 0 0,0 0 0,-1 1 0,1-1 0,0 0 0,-1 1 0,1 2 0,-4 1 0,2 2 0,-2-2 0,2 0 0,1-3 0,0 1 0,0-1 0,0 1 0,0 1 0,0 3 0,0-2 0,0 3 0,1-4 0,1 2 0,-1-1 0,1 0 0,0-1 0,0 1 0,-1 0 0,1 0 0,-1 1 0,0 2 0,0-1 0,1 0 0,1-1 0,-1 2 0,0-1 0,0 1 0,1 0 0,-1 2 0,0 1 0,1 2 0,-1-1 0,1 1 0,0-3 0,1-1 0,-1-3 0,0-1 0,1 0 0,0-1 0,-1 1 0,1-1 0,0 2 0,0 0 0,0 0 0,1 2 0,-2-1 0,2 1 0,-1 0 0,0 2 0,1-1 0,0 3 0,-1-3 0,1 0 0,-1-3 0,1 0 0,-1 1 0,1-1 0,0 1 0,0 1 0,-1-1 0,1 1 0,0-3 0,-1 1 0,1-2 0,-1 1 0,2 1 0,-1 2 0,1-2 0,-1 3 0,1-4 0,0 2 0,-1-3 0,1 1 0,-1-1 0,1 1 0,-1-1 0,0-1 0,1 0 0,0 1 0,1 0 0,1 1 0,3 3 0,-4-1 0,4 1 0,-4-3 0,1 0 0,1 0 0,-1 0 0,1 0 0,0-1 0,0 1 0,0-1 0,0 1 0,0 0 0,0-1 0,0 1 0,0-1 0,0 0 0,0 0 0,-1-1 0,0-1 0,1 1 0,-2-1 0,2 0 0,-1 0 0,0-1 0,0 2 0,1-1 0,0 1 0,2 0 0,-1 0 0,2 2 0,-3-1 0,1-1 0,-2-1 0,-1-1 0,0 1 0,-1-1 0,1 1 0,0 0 0,2 1 0,0 1 0,3 0 0,-1 1 0,-1-1 0,1 0 0,-1 0 0,0-1 0,0 1 0,3 1 0,0 0 0,2 0 0,2 2 0,-1-2 0,2 1 0,-3-2 0,1-1 0,1 0 0,2-1 0,4 1 0,3-1 0,0 0 0,-2-1 0,0 0 0,-6-2 0,0 0 0,-3-1 0,0 0 0,-1 1 0,-1-1 0,-1 0 0,1 0 0,-1-1 0,2 0 0,-1 0 0,2-1 0,0 1 0,1 0 0,2-1 0,-3 2 0,-1-1 0,-5 1 0,-1-1 0,-1 1 0,0-1 0,1 1 0,2 0 0,1-1 0,2 0 0,3 0 0,0 0 0,-2-1 0,1 0 0,-5 1 0,1 1 0,-3-1 0,2 0 0,0 0 0,1 0 0,1-1 0,2 1 0,1-1 0,2 0 0,0-1 0,0 1 0,-3-1 0,0 1 0,-3-1 0,0 1 0,0-2 0,-1 1 0,-1 0 0,0 0 0,-1 0 0,0 0 0,2-1 0,-2 0 0,1 0 0,-2 2 0,-2 0 0,1 0 0,1-1 0,0 1 0,1-2 0,1 1 0,2-2 0,0-1 0,2-1 0,0 0 0,-2 1 0,-1 0 0,-1 1 0,-1 0 0,0 0 0,0-1 0,-1 2 0,0-1 0,1 1 0,0 0 0,-1 0 0,0 1 0,-1-1 0,0 1 0,-1-1 0,1 1 0,-1 0 0,0 0 0,1-1 0,0 2 0,0-3 0,2-1 0,1-1 0,0-1 0,1-2 0,0 2 0,-2 1 0,0 1 0,-1 1 0,-1 0 0,0 1 0,0 0 0,0-1 0,0 1 0,0-2 0,1-1 0,2 0 0,-1 1 0,0-1 0,-2 1 0,1 0 0,-2 0 0,2-2 0,-2 1 0,3-3 0,-3 1 0,2 0 0,-2 1 0,1-3 0,-1 1 0,2-4 0,-1 3 0,-1 0 0,0 3 0,-1 0 0,0 1 0,0 0 0,0 0 0,-1 0 0,2-2 0,-2 0 0,0-3 0,0 1 0,1 0 0,-1 1 0,1 2 0,0 0 0,-1 1 0,0 0 0,0 3 0,0-2 0,0 2 0,0 1 0,0-1 0,0-1 0,0 0 0,1-1 0,-1 1 0,1 0 0,-1 0 0,0 1 0,0-1 0,0-1 0,0 0 0,0-1 0,0-1 0,0 1 0,-1 1 0,1 2 0,-1-1 0,1 2 0,0-1 0,0 2 0,0-1 0,0-1 0,0 0 0,0-4 0,-1-2 0,1 0 0,-1-3 0,1 3 0,0-1 0,0 1 0,-1 0 0,1 4 0,0-3 0,0 2 0,-1-3 0,1 1 0,-1 1 0,1 2 0,0 1 0,0 1 0,0 1 0,0-1 0,0 1 0,0 1 0,-1 0 0,1 0 0,0-1 0,0-1 0,-1-2 0,1 0 0,-1 0 0,0 1 0,0 0 0,1-1 0,-1 0 0,0 1 0,-1-1 0,1 1 0,0 0 0,-1-1 0,1 2 0,-2-2 0,2 1 0,-2 0 0,1-1 0,-1 1 0,2 1 0,0 0 0,1 2 0,-1-1 0,1 1 0,-1-1 0,-1 0 0,1 0 0,-1 1 0,2 0 0,-2 1 0,1 0 0,1 0 0,-2 0 0,2-1 0,-2 1 0,1 0 0,-1 0 0,-1-1 0,0 1 0,1-2 0,-1 1 0,0 0 0,-1-1 0,1 1 0,1 0 0,-1 1 0,3 0 0,-1 0 0,0-1 0,0 0 0,-1-1 0,-1 1 0,2 0 0,0 1 0,0 0 0,-1 0 0,2 0 0,-1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1:11:06.7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1318 286 24575,'-2'-5'0,"-1"1"0,1 0 0,-1 0 0,0 0 0,0-1 0,0 1 0,0-1 0,-2-1 0,2 1 0,-2-1 0,2 1 0,-1-1 0,1 0 0,-1 0 0,1 1 0,-2-2 0,2 2 0,-2-1 0,1 0 0,-1-1 0,0 0 0,-1 0 0,1 2 0,1-1 0,0 2 0,0-1 0,1 1 0,-2-1 0,2 1 0,-1 1 0,0-2 0,0 2 0,0 1 0,1-1 0,-3 0 0,1-1 0,-2 0 0,1 0 0,-1 0 0,2 1 0,-1-1 0,2 1 0,-3 0 0,1 0 0,-1 1 0,2-1 0,-1 1 0,1 1 0,-1-1 0,1 0 0,0 1 0,0 0 0,-1 0 0,-1 0 0,-4-1 0,-1 0 0,1 0 0,0 0 0,4 0 0,-2 1 0,0-2 0,-3 1 0,1-2 0,0 2 0,0-1 0,3 2 0,0-1 0,3 2 0,0-2 0,-1 2 0,-2-1 0,1 0 0,-3 0 0,1 0 0,-4-2 0,3 2 0,-3-1 0,4 0 0,0 1 0,2 0 0,0 0 0,0 0 0,-2 0 0,-5-1 0,-2 1 0,-4 0 0,3 0 0,3 0 0,2 0 0,1-1 0,-1 1 0,-1 0 0,-2 0 0,1 1 0,-4-1 0,1 1 0,-3 0 0,-1 0 0,-5 0 0,3 0 0,0 0 0,6 0 0,4 0 0,1 0 0,1 0 0,1 1 0,0 0 0,0-1 0,3 1 0,-2 0 0,-1-1 0,-2 2 0,0 0 0,-2-1 0,4 1 0,-1 0 0,4-1 0,1 1 0,-1 0 0,-1 3 0,-1-1 0,0 1 0,3-1 0,1-1 0,1 1 0,0-1 0,0 1 0,-1 2 0,0-1 0,-1 3 0,1-3 0,-2 1 0,3-1 0,-1 0 0,0-1 0,0 2 0,0 0 0,0 0 0,0 2 0,-1-2 0,0 1 0,1-1 0,1-1 0,1 0 0,-1 0 0,0 0 0,1-1 0,-1 2 0,1-2 0,-1 2 0,0 0 0,0 0 0,-1 0 0,1-1 0,0 1 0,0-1 0,0-1 0,1 1 0,0-2 0,0 2 0,0-1 0,-1 2 0,0 0 0,-1 0 0,0 0 0,1-1 0,1 0 0,0-2 0,1 0 0,0 0 0,-1 1 0,1-1 0,0 0 0,-1 1 0,1 2 0,-4 1 0,2 2 0,-2-2 0,2 0 0,1-3 0,0 1 0,0-1 0,0 1 0,0 1 0,0 3 0,0-2 0,0 3 0,1-4 0,1 2 0,-1-1 0,1 0 0,0-1 0,0 1 0,-1 0 0,1 0 0,-1 1 0,0 2 0,0-1 0,1 0 0,1-1 0,-1 2 0,0-1 0,0 1 0,1 0 0,-1 2 0,0 1 0,1 2 0,-1-1 0,1 1 0,0-3 0,1-1 0,-1-3 0,0-1 0,1 0 0,0-1 0,-1 1 0,1-1 0,0 2 0,0 0 0,0 0 0,1 2 0,-2-1 0,2 1 0,-1 0 0,0 2 0,1-1 0,0 3 0,-1-3 0,1 0 0,-1-3 0,1 0 0,-1 1 0,1-1 0,0 1 0,0 1 0,-1-1 0,1 1 0,0-3 0,-1 1 0,1-2 0,-1 1 0,2 1 0,-1 2 0,1-2 0,-1 3 0,1-4 0,0 2 0,-1-3 0,1 1 0,-1-1 0,1 1 0,-1-1 0,0-1 0,1 0 0,0 1 0,1 0 0,1 1 0,3 3 0,-4-1 0,4 1 0,-4-3 0,1 0 0,1 0 0,-1 0 0,1 0 0,0-1 0,0 1 0,0-1 0,0 1 0,0 0 0,0-1 0,0 1 0,0-1 0,0 0 0,0 0 0,-1-1 0,0-1 0,1 1 0,-2-1 0,2 0 0,-1 0 0,0-1 0,0 2 0,1-1 0,0 1 0,2 0 0,-1 0 0,2 2 0,-3-1 0,1-1 0,-2-1 0,-1-1 0,0 1 0,-1-1 0,1 1 0,0 0 0,2 1 0,0 1 0,3 0 0,-1 1 0,-1-1 0,1 0 0,-1 0 0,0-1 0,0 1 0,3 1 0,0 0 0,2 0 0,2 2 0,-1-2 0,2 1 0,-3-2 0,1-1 0,1 0 0,2-1 0,4 1 0,3-1 0,0 0 0,-2-1 0,0 0 0,-6-2 0,0 0 0,-3-1 0,0 0 0,-1 1 0,-1-1 0,-1 0 0,1 0 0,-1-1 0,2 0 0,-1 0 0,2-1 0,0 1 0,1 0 0,2-1 0,-3 2 0,-1-1 0,-5 1 0,-1-1 0,-1 1 0,0-1 0,1 1 0,2 0 0,1-1 0,2 0 0,3 0 0,0 0 0,-2-1 0,1 0 0,-5 1 0,1 1 0,-3-1 0,2 0 0,0 0 0,1 0 0,1-1 0,2 1 0,1-1 0,2 0 0,0-1 0,0 1 0,-3-1 0,0 1 0,-3-1 0,0 1 0,0-2 0,-1 1 0,-1 0 0,0 0 0,-1 0 0,0 0 0,2-1 0,-2 0 0,1 0 0,-2 2 0,-2 0 0,1 0 0,1-1 0,0 1 0,1-2 0,1 1 0,2-2 0,0-1 0,2-1 0,0 0 0,-2 1 0,-1 0 0,-1 1 0,-1 0 0,0 0 0,0-1 0,-1 2 0,0-1 0,1 1 0,0 0 0,-1 0 0,0 1 0,-1-1 0,0 1 0,-1-1 0,1 1 0,-1 0 0,0 0 0,1-1 0,0 2 0,0-3 0,2-1 0,1-1 0,0-1 0,1-2 0,0 2 0,-2 1 0,0 1 0,-1 1 0,-1 0 0,0 1 0,0 0 0,0-1 0,0 1 0,0-2 0,1-1 0,2 0 0,-1 1 0,0-1 0,-2 1 0,1 0 0,-2 0 0,2-2 0,-2 1 0,3-3 0,-3 1 0,2 0 0,-2 1 0,1-3 0,-1 1 0,2-4 0,-1 3 0,-1 0 0,0 3 0,-1 0 0,0 1 0,0 0 0,0 0 0,-1 0 0,2-2 0,-2 0 0,0-3 0,0 1 0,1 0 0,-1 1 0,1 2 0,0 0 0,-1 1 0,0 0 0,0 3 0,0-2 0,0 2 0,0 1 0,0-1 0,0-1 0,0 0 0,1-1 0,-1 1 0,1 0 0,-1 0 0,0 1 0,0-1 0,0-1 0,0 0 0,0-1 0,0-1 0,0 1 0,-1 1 0,1 2 0,-1-1 0,1 2 0,0-1 0,0 2 0,0-1 0,0-1 0,0 0 0,0-4 0,-1-2 0,1 0 0,-1-3 0,1 3 0,0-1 0,0 1 0,-1 0 0,1 4 0,0-3 0,0 2 0,-1-3 0,1 1 0,-1 1 0,1 2 0,0 1 0,0 1 0,0 1 0,0-1 0,0 1 0,0 1 0,-1 0 0,1 0 0,0-1 0,0-1 0,-1-2 0,1 0 0,-1 0 0,0 1 0,0 0 0,1-1 0,-1 0 0,0 1 0,-1-1 0,1 1 0,0 0 0,-1-1 0,1 2 0,-2-2 0,2 1 0,-2 0 0,1-1 0,-1 1 0,2 1 0,0 0 0,1 2 0,-1-1 0,1 1 0,-1-1 0,-1 0 0,1 0 0,-1 1 0,2 0 0,-2 1 0,1 0 0,1 0 0,-2 0 0,2-1 0,-2 1 0,1 0 0,-1 0 0,-1-1 0,0 1 0,1-2 0,-1 1 0,0 0 0,-1-1 0,1 1 0,1 0 0,-1 1 0,3 0 0,-1 0 0,0-1 0,0 0 0,-1-1 0,-1 1 0,2 0 0,0 1 0,0 0 0,-1 0 0,2 0 0,-1 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1:11:30.2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1318 286 24575,'-2'-5'0,"-1"1"0,1 0 0,-1 0 0,0 0 0,0-1 0,0 1 0,0-1 0,-2-1 0,2 1 0,-2-1 0,2 1 0,-1-1 0,1 0 0,-1 0 0,1 1 0,-2-2 0,2 2 0,-2-1 0,1 0 0,-1-1 0,0 0 0,-1 0 0,1 2 0,1-1 0,0 2 0,0-1 0,1 1 0,-2-1 0,2 1 0,-1 1 0,0-2 0,0 2 0,0 1 0,1-1 0,-3 0 0,1-1 0,-2 0 0,1 0 0,-1 0 0,2 1 0,-1-1 0,2 1 0,-3 0 0,1 0 0,-1 1 0,2-1 0,-1 1 0,1 1 0,-1-1 0,1 0 0,0 1 0,0 0 0,-1 0 0,-1 0 0,-4-1 0,-1 0 0,1 0 0,0 0 0,4 0 0,-2 1 0,0-2 0,-3 1 0,1-2 0,0 2 0,0-1 0,3 2 0,0-1 0,3 2 0,0-2 0,-1 2 0,-2-1 0,1 0 0,-3 0 0,1 0 0,-4-2 0,3 2 0,-3-1 0,4 0 0,0 1 0,2 0 0,0 0 0,0 0 0,-2 0 0,-5-1 0,-2 1 0,-4 0 0,3 0 0,3 0 0,2 0 0,1-1 0,-1 1 0,-1 0 0,-2 0 0,1 1 0,-4-1 0,1 1 0,-3 0 0,-1 0 0,-5 0 0,3 0 0,0 0 0,6 0 0,4 0 0,1 0 0,1 0 0,1 1 0,0 0 0,0-1 0,3 1 0,-2 0 0,-1-1 0,-2 2 0,0 0 0,-2-1 0,4 1 0,-1 0 0,4-1 0,1 1 0,-1 0 0,-1 3 0,-1-1 0,0 1 0,3-1 0,1-1 0,1 1 0,0-1 0,0 1 0,-1 2 0,0-1 0,-1 3 0,1-3 0,-2 1 0,3-1 0,-1 0 0,0-1 0,0 2 0,0 0 0,0 0 0,0 2 0,-1-2 0,0 1 0,1-1 0,1-1 0,1 0 0,-1 0 0,0 0 0,1-1 0,-1 2 0,1-2 0,-1 2 0,0 0 0,0 0 0,-1 0 0,1-1 0,0 1 0,0-1 0,0-1 0,1 1 0,0-2 0,0 2 0,0-1 0,-1 2 0,0 0 0,-1 0 0,0 0 0,1-1 0,1 0 0,0-2 0,1 0 0,0 0 0,-1 1 0,1-1 0,0 0 0,-1 1 0,1 2 0,-4 1 0,2 2 0,-2-2 0,2 0 0,1-3 0,0 1 0,0-1 0,0 1 0,0 1 0,0 3 0,0-2 0,0 3 0,1-4 0,1 2 0,-1-1 0,1 0 0,0-1 0,0 1 0,-1 0 0,1 0 0,-1 1 0,0 2 0,0-1 0,1 0 0,1-1 0,-1 2 0,0-1 0,0 1 0,1 0 0,-1 2 0,0 1 0,1 2 0,-1-1 0,1 1 0,0-3 0,1-1 0,-1-3 0,0-1 0,1 0 0,0-1 0,-1 1 0,1-1 0,0 2 0,0 0 0,0 0 0,1 2 0,-2-1 0,2 1 0,-1 0 0,0 2 0,1-1 0,0 3 0,-1-3 0,1 0 0,-1-3 0,1 0 0,-1 1 0,1-1 0,0 1 0,0 1 0,-1-1 0,1 1 0,0-3 0,-1 1 0,1-2 0,-1 1 0,2 1 0,-1 2 0,1-2 0,-1 3 0,1-4 0,0 2 0,-1-3 0,1 1 0,-1-1 0,1 1 0,-1-1 0,0-1 0,1 0 0,0 1 0,1 0 0,1 1 0,3 3 0,-4-1 0,4 1 0,-4-3 0,1 0 0,1 0 0,-1 0 0,1 0 0,0-1 0,0 1 0,0-1 0,0 1 0,0 0 0,0-1 0,0 1 0,0-1 0,0 0 0,0 0 0,-1-1 0,0-1 0,1 1 0,-2-1 0,2 0 0,-1 0 0,0-1 0,0 2 0,1-1 0,0 1 0,2 0 0,-1 0 0,2 2 0,-3-1 0,1-1 0,-2-1 0,-1-1 0,0 1 0,-1-1 0,1 1 0,0 0 0,2 1 0,0 1 0,3 0 0,-1 1 0,-1-1 0,1 0 0,-1 0 0,0-1 0,0 1 0,3 1 0,0 0 0,2 0 0,2 2 0,-1-2 0,2 1 0,-3-2 0,1-1 0,1 0 0,2-1 0,4 1 0,3-1 0,0 0 0,-2-1 0,0 0 0,-6-2 0,0 0 0,-3-1 0,0 0 0,-1 1 0,-1-1 0,-1 0 0,1 0 0,-1-1 0,2 0 0,-1 0 0,2-1 0,0 1 0,1 0 0,2-1 0,-3 2 0,-1-1 0,-5 1 0,-1-1 0,-1 1 0,0-1 0,1 1 0,2 0 0,1-1 0,2 0 0,3 0 0,0 0 0,-2-1 0,1 0 0,-5 1 0,1 1 0,-3-1 0,2 0 0,0 0 0,1 0 0,1-1 0,2 1 0,1-1 0,2 0 0,0-1 0,0 1 0,-3-1 0,0 1 0,-3-1 0,0 1 0,0-2 0,-1 1 0,-1 0 0,0 0 0,-1 0 0,0 0 0,2-1 0,-2 0 0,1 0 0,-2 2 0,-2 0 0,1 0 0,1-1 0,0 1 0,1-2 0,1 1 0,2-2 0,0-1 0,2-1 0,0 0 0,-2 1 0,-1 0 0,-1 1 0,-1 0 0,0 0 0,0-1 0,-1 2 0,0-1 0,1 1 0,0 0 0,-1 0 0,0 1 0,-1-1 0,0 1 0,-1-1 0,1 1 0,-1 0 0,0 0 0,1-1 0,0 2 0,0-3 0,2-1 0,1-1 0,0-1 0,1-2 0,0 2 0,-2 1 0,0 1 0,-1 1 0,-1 0 0,0 1 0,0 0 0,0-1 0,0 1 0,0-2 0,1-1 0,2 0 0,-1 1 0,0-1 0,-2 1 0,1 0 0,-2 0 0,2-2 0,-2 1 0,3-3 0,-3 1 0,2 0 0,-2 1 0,1-3 0,-1 1 0,2-4 0,-1 3 0,-1 0 0,0 3 0,-1 0 0,0 1 0,0 0 0,0 0 0,-1 0 0,2-2 0,-2 0 0,0-3 0,0 1 0,1 0 0,-1 1 0,1 2 0,0 0 0,-1 1 0,0 0 0,0 3 0,0-2 0,0 2 0,0 1 0,0-1 0,0-1 0,0 0 0,1-1 0,-1 1 0,1 0 0,-1 0 0,0 1 0,0-1 0,0-1 0,0 0 0,0-1 0,0-1 0,0 1 0,-1 1 0,1 2 0,-1-1 0,1 2 0,0-1 0,0 2 0,0-1 0,0-1 0,0 0 0,0-4 0,-1-2 0,1 0 0,-1-3 0,1 3 0,0-1 0,0 1 0,-1 0 0,1 4 0,0-3 0,0 2 0,-1-3 0,1 1 0,-1 1 0,1 2 0,0 1 0,0 1 0,0 1 0,0-1 0,0 1 0,0 1 0,-1 0 0,1 0 0,0-1 0,0-1 0,-1-2 0,1 0 0,-1 0 0,0 1 0,0 0 0,1-1 0,-1 0 0,0 1 0,-1-1 0,1 1 0,0 0 0,-1-1 0,1 2 0,-2-2 0,2 1 0,-2 0 0,1-1 0,-1 1 0,2 1 0,0 0 0,1 2 0,-1-1 0,1 1 0,-1-1 0,-1 0 0,1 0 0,-1 1 0,2 0 0,-2 1 0,1 0 0,1 0 0,-2 0 0,2-1 0,-2 1 0,1 0 0,-1 0 0,-1-1 0,0 1 0,1-2 0,-1 1 0,0 0 0,-1-1 0,1 1 0,1 0 0,-1 1 0,3 0 0,-1 0 0,0-1 0,0 0 0,-1-1 0,-1 1 0,2 0 0,0 1 0,0 0 0,-1 0 0,2 0 0,-1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1:11:34.3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1318 286 24575,'-2'-5'0,"-1"1"0,1 0 0,-1 0 0,0 0 0,0-1 0,0 1 0,0-1 0,-2-1 0,2 1 0,-2-1 0,2 1 0,-1-1 0,1 0 0,-1 0 0,1 1 0,-2-2 0,2 2 0,-2-1 0,1 0 0,-1-1 0,0 0 0,-1 0 0,1 2 0,1-1 0,0 2 0,0-1 0,1 1 0,-2-1 0,2 1 0,-1 1 0,0-2 0,0 2 0,0 1 0,1-1 0,-3 0 0,1-1 0,-2 0 0,1 0 0,-1 0 0,2 1 0,-1-1 0,2 1 0,-3 0 0,1 0 0,-1 1 0,2-1 0,-1 1 0,1 1 0,-1-1 0,1 0 0,0 1 0,0 0 0,-1 0 0,-1 0 0,-4-1 0,-1 0 0,1 0 0,0 0 0,4 0 0,-2 1 0,0-2 0,-3 1 0,1-2 0,0 2 0,0-1 0,3 2 0,0-1 0,3 2 0,0-2 0,-1 2 0,-2-1 0,1 0 0,-3 0 0,1 0 0,-4-2 0,3 2 0,-3-1 0,4 0 0,0 1 0,2 0 0,0 0 0,0 0 0,-2 0 0,-5-1 0,-2 1 0,-4 0 0,3 0 0,3 0 0,2 0 0,1-1 0,-1 1 0,-1 0 0,-2 0 0,1 1 0,-4-1 0,1 1 0,-3 0 0,-1 0 0,-5 0 0,3 0 0,0 0 0,6 0 0,4 0 0,1 0 0,1 0 0,1 1 0,0 0 0,0-1 0,3 1 0,-2 0 0,-1-1 0,-2 2 0,0 0 0,-2-1 0,4 1 0,-1 0 0,4-1 0,1 1 0,-1 0 0,-1 3 0,-1-1 0,0 1 0,3-1 0,1-1 0,1 1 0,0-1 0,0 1 0,-1 2 0,0-1 0,-1 3 0,1-3 0,-2 1 0,3-1 0,-1 0 0,0-1 0,0 2 0,0 0 0,0 0 0,0 2 0,-1-2 0,0 1 0,1-1 0,1-1 0,1 0 0,-1 0 0,0 0 0,1-1 0,-1 2 0,1-2 0,-1 2 0,0 0 0,0 0 0,-1 0 0,1-1 0,0 1 0,0-1 0,0-1 0,1 1 0,0-2 0,0 2 0,0-1 0,-1 2 0,0 0 0,-1 0 0,0 0 0,1-1 0,1 0 0,0-2 0,1 0 0,0 0 0,-1 1 0,1-1 0,0 0 0,-1 1 0,1 2 0,-4 1 0,2 2 0,-2-2 0,2 0 0,1-3 0,0 1 0,0-1 0,0 1 0,0 1 0,0 3 0,0-2 0,0 3 0,1-4 0,1 2 0,-1-1 0,1 0 0,0-1 0,0 1 0,-1 0 0,1 0 0,-1 1 0,0 2 0,0-1 0,1 0 0,1-1 0,-1 2 0,0-1 0,0 1 0,1 0 0,-1 2 0,0 1 0,1 2 0,-1-1 0,1 1 0,0-3 0,1-1 0,-1-3 0,0-1 0,1 0 0,0-1 0,-1 1 0,1-1 0,0 2 0,0 0 0,0 0 0,1 2 0,-2-1 0,2 1 0,-1 0 0,0 2 0,1-1 0,0 3 0,-1-3 0,1 0 0,-1-3 0,1 0 0,-1 1 0,1-1 0,0 1 0,0 1 0,-1-1 0,1 1 0,0-3 0,-1 1 0,1-2 0,-1 1 0,2 1 0,-1 2 0,1-2 0,-1 3 0,1-4 0,0 2 0,-1-3 0,1 1 0,-1-1 0,1 1 0,-1-1 0,0-1 0,1 0 0,0 1 0,1 0 0,1 1 0,3 3 0,-4-1 0,4 1 0,-4-3 0,1 0 0,1 0 0,-1 0 0,1 0 0,0-1 0,0 1 0,0-1 0,0 1 0,0 0 0,0-1 0,0 1 0,0-1 0,0 0 0,0 0 0,-1-1 0,0-1 0,1 1 0,-2-1 0,2 0 0,-1 0 0,0-1 0,0 2 0,1-1 0,0 1 0,2 0 0,-1 0 0,2 2 0,-3-1 0,1-1 0,-2-1 0,-1-1 0,0 1 0,-1-1 0,1 1 0,0 0 0,2 1 0,0 1 0,3 0 0,-1 1 0,-1-1 0,1 0 0,-1 0 0,0-1 0,0 1 0,3 1 0,0 0 0,2 0 0,2 2 0,-1-2 0,2 1 0,-3-2 0,1-1 0,1 0 0,2-1 0,4 1 0,3-1 0,0 0 0,-2-1 0,0 0 0,-6-2 0,0 0 0,-3-1 0,0 0 0,-1 1 0,-1-1 0,-1 0 0,1 0 0,-1-1 0,2 0 0,-1 0 0,2-1 0,0 1 0,1 0 0,2-1 0,-3 2 0,-1-1 0,-5 1 0,-1-1 0,-1 1 0,0-1 0,1 1 0,2 0 0,1-1 0,2 0 0,3 0 0,0 0 0,-2-1 0,1 0 0,-5 1 0,1 1 0,-3-1 0,2 0 0,0 0 0,1 0 0,1-1 0,2 1 0,1-1 0,2 0 0,0-1 0,0 1 0,-3-1 0,0 1 0,-3-1 0,0 1 0,0-2 0,-1 1 0,-1 0 0,0 0 0,-1 0 0,0 0 0,2-1 0,-2 0 0,1 0 0,-2 2 0,-2 0 0,1 0 0,1-1 0,0 1 0,1-2 0,1 1 0,2-2 0,0-1 0,2-1 0,0 0 0,-2 1 0,-1 0 0,-1 1 0,-1 0 0,0 0 0,0-1 0,-1 2 0,0-1 0,1 1 0,0 0 0,-1 0 0,0 1 0,-1-1 0,0 1 0,-1-1 0,1 1 0,-1 0 0,0 0 0,1-1 0,0 2 0,0-3 0,2-1 0,1-1 0,0-1 0,1-2 0,0 2 0,-2 1 0,0 1 0,-1 1 0,-1 0 0,0 1 0,0 0 0,0-1 0,0 1 0,0-2 0,1-1 0,2 0 0,-1 1 0,0-1 0,-2 1 0,1 0 0,-2 0 0,2-2 0,-2 1 0,3-3 0,-3 1 0,2 0 0,-2 1 0,1-3 0,-1 1 0,2-4 0,-1 3 0,-1 0 0,0 3 0,-1 0 0,0 1 0,0 0 0,0 0 0,-1 0 0,2-2 0,-2 0 0,0-3 0,0 1 0,1 0 0,-1 1 0,1 2 0,0 0 0,-1 1 0,0 0 0,0 3 0,0-2 0,0 2 0,0 1 0,0-1 0,0-1 0,0 0 0,1-1 0,-1 1 0,1 0 0,-1 0 0,0 1 0,0-1 0,0-1 0,0 0 0,0-1 0,0-1 0,0 1 0,-1 1 0,1 2 0,-1-1 0,1 2 0,0-1 0,0 2 0,0-1 0,0-1 0,0 0 0,0-4 0,-1-2 0,1 0 0,-1-3 0,1 3 0,0-1 0,0 1 0,-1 0 0,1 4 0,0-3 0,0 2 0,-1-3 0,1 1 0,-1 1 0,1 2 0,0 1 0,0 1 0,0 1 0,0-1 0,0 1 0,0 1 0,-1 0 0,1 0 0,0-1 0,0-1 0,-1-2 0,1 0 0,-1 0 0,0 1 0,0 0 0,1-1 0,-1 0 0,0 1 0,-1-1 0,1 1 0,0 0 0,-1-1 0,1 2 0,-2-2 0,2 1 0,-2 0 0,1-1 0,-1 1 0,2 1 0,0 0 0,1 2 0,-1-1 0,1 1 0,-1-1 0,-1 0 0,1 0 0,-1 1 0,2 0 0,-2 1 0,1 0 0,1 0 0,-2 0 0,2-1 0,-2 1 0,1 0 0,-1 0 0,-1-1 0,0 1 0,1-2 0,-1 1 0,0 0 0,-1-1 0,1 1 0,1 0 0,-1 1 0,3 0 0,-1 0 0,0-1 0,0 0 0,-1-1 0,-1 1 0,2 0 0,0 1 0,0 0 0,-1 0 0,2 0 0,-1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1:11:39.4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1318 286 24575,'-2'-5'0,"-1"1"0,1 0 0,-1 0 0,0 0 0,0-1 0,0 1 0,0-1 0,-2-1 0,2 1 0,-2-1 0,2 1 0,-1-1 0,1 0 0,-1 0 0,1 1 0,-2-2 0,2 2 0,-2-1 0,1 0 0,-1-1 0,0 0 0,-1 0 0,1 2 0,1-1 0,0 2 0,0-1 0,1 1 0,-2-1 0,2 1 0,-1 1 0,0-2 0,0 2 0,0 1 0,1-1 0,-3 0 0,1-1 0,-2 0 0,1 0 0,-1 0 0,2 1 0,-1-1 0,2 1 0,-3 0 0,1 0 0,-1 1 0,2-1 0,-1 1 0,1 1 0,-1-1 0,1 0 0,0 1 0,0 0 0,-1 0 0,-1 0 0,-4-1 0,-1 0 0,1 0 0,0 0 0,4 0 0,-2 1 0,0-2 0,-3 1 0,1-2 0,0 2 0,0-1 0,3 2 0,0-1 0,3 2 0,0-2 0,-1 2 0,-2-1 0,1 0 0,-3 0 0,1 0 0,-4-2 0,3 2 0,-3-1 0,4 0 0,0 1 0,2 0 0,0 0 0,0 0 0,-2 0 0,-5-1 0,-2 1 0,-4 0 0,3 0 0,3 0 0,2 0 0,1-1 0,-1 1 0,-1 0 0,-2 0 0,1 1 0,-4-1 0,1 1 0,-3 0 0,-1 0 0,-5 0 0,3 0 0,0 0 0,6 0 0,4 0 0,1 0 0,1 0 0,1 1 0,0 0 0,0-1 0,3 1 0,-2 0 0,-1-1 0,-2 2 0,0 0 0,-2-1 0,4 1 0,-1 0 0,4-1 0,1 1 0,-1 0 0,-1 3 0,-1-1 0,0 1 0,3-1 0,1-1 0,1 1 0,0-1 0,0 1 0,-1 2 0,0-1 0,-1 3 0,1-3 0,-2 1 0,3-1 0,-1 0 0,0-1 0,0 2 0,0 0 0,0 0 0,0 2 0,-1-2 0,0 1 0,1-1 0,1-1 0,1 0 0,-1 0 0,0 0 0,1-1 0,-1 2 0,1-2 0,-1 2 0,0 0 0,0 0 0,-1 0 0,1-1 0,0 1 0,0-1 0,0-1 0,1 1 0,0-2 0,0 2 0,0-1 0,-1 2 0,0 0 0,-1 0 0,0 0 0,1-1 0,1 0 0,0-2 0,1 0 0,0 0 0,-1 1 0,1-1 0,0 0 0,-1 1 0,1 2 0,-4 1 0,2 2 0,-2-2 0,2 0 0,1-3 0,0 1 0,0-1 0,0 1 0,0 1 0,0 3 0,0-2 0,0 3 0,1-4 0,1 2 0,-1-1 0,1 0 0,0-1 0,0 1 0,-1 0 0,1 0 0,-1 1 0,0 2 0,0-1 0,1 0 0,1-1 0,-1 2 0,0-1 0,0 1 0,1 0 0,-1 2 0,0 1 0,1 2 0,-1-1 0,1 1 0,0-3 0,1-1 0,-1-3 0,0-1 0,1 0 0,0-1 0,-1 1 0,1-1 0,0 2 0,0 0 0,0 0 0,1 2 0,-2-1 0,2 1 0,-1 0 0,0 2 0,1-1 0,0 3 0,-1-3 0,1 0 0,-1-3 0,1 0 0,-1 1 0,1-1 0,0 1 0,0 1 0,-1-1 0,1 1 0,0-3 0,-1 1 0,1-2 0,-1 1 0,2 1 0,-1 2 0,1-2 0,-1 3 0,1-4 0,0 2 0,-1-3 0,1 1 0,-1-1 0,1 1 0,-1-1 0,0-1 0,1 0 0,0 1 0,1 0 0,1 1 0,3 3 0,-4-1 0,4 1 0,-4-3 0,1 0 0,1 0 0,-1 0 0,1 0 0,0-1 0,0 1 0,0-1 0,0 1 0,0 0 0,0-1 0,0 1 0,0-1 0,0 0 0,0 0 0,-1-1 0,0-1 0,1 1 0,-2-1 0,2 0 0,-1 0 0,0-1 0,0 2 0,1-1 0,0 1 0,2 0 0,-1 0 0,2 2 0,-3-1 0,1-1 0,-2-1 0,-1-1 0,0 1 0,-1-1 0,1 1 0,0 0 0,2 1 0,0 1 0,3 0 0,-1 1 0,-1-1 0,1 0 0,-1 0 0,0-1 0,0 1 0,3 1 0,0 0 0,2 0 0,2 2 0,-1-2 0,2 1 0,-3-2 0,1-1 0,1 0 0,2-1 0,4 1 0,3-1 0,0 0 0,-2-1 0,0 0 0,-6-2 0,0 0 0,-3-1 0,0 0 0,-1 1 0,-1-1 0,-1 0 0,1 0 0,-1-1 0,2 0 0,-1 0 0,2-1 0,0 1 0,1 0 0,2-1 0,-3 2 0,-1-1 0,-5 1 0,-1-1 0,-1 1 0,0-1 0,1 1 0,2 0 0,1-1 0,2 0 0,3 0 0,0 0 0,-2-1 0,1 0 0,-5 1 0,1 1 0,-3-1 0,2 0 0,0 0 0,1 0 0,1-1 0,2 1 0,1-1 0,2 0 0,0-1 0,0 1 0,-3-1 0,0 1 0,-3-1 0,0 1 0,0-2 0,-1 1 0,-1 0 0,0 0 0,-1 0 0,0 0 0,2-1 0,-2 0 0,1 0 0,-2 2 0,-2 0 0,1 0 0,1-1 0,0 1 0,1-2 0,1 1 0,2-2 0,0-1 0,2-1 0,0 0 0,-2 1 0,-1 0 0,-1 1 0,-1 0 0,0 0 0,0-1 0,-1 2 0,0-1 0,1 1 0,0 0 0,-1 0 0,0 1 0,-1-1 0,0 1 0,-1-1 0,1 1 0,-1 0 0,0 0 0,1-1 0,0 2 0,0-3 0,2-1 0,1-1 0,0-1 0,1-2 0,0 2 0,-2 1 0,0 1 0,-1 1 0,-1 0 0,0 1 0,0 0 0,0-1 0,0 1 0,0-2 0,1-1 0,2 0 0,-1 1 0,0-1 0,-2 1 0,1 0 0,-2 0 0,2-2 0,-2 1 0,3-3 0,-3 1 0,2 0 0,-2 1 0,1-3 0,-1 1 0,2-4 0,-1 3 0,-1 0 0,0 3 0,-1 0 0,0 1 0,0 0 0,0 0 0,-1 0 0,2-2 0,-2 0 0,0-3 0,0 1 0,1 0 0,-1 1 0,1 2 0,0 0 0,-1 1 0,0 0 0,0 3 0,0-2 0,0 2 0,0 1 0,0-1 0,0-1 0,0 0 0,1-1 0,-1 1 0,1 0 0,-1 0 0,0 1 0,0-1 0,0-1 0,0 0 0,0-1 0,0-1 0,0 1 0,-1 1 0,1 2 0,-1-1 0,1 2 0,0-1 0,0 2 0,0-1 0,0-1 0,0 0 0,0-4 0,-1-2 0,1 0 0,-1-3 0,1 3 0,0-1 0,0 1 0,-1 0 0,1 4 0,0-3 0,0 2 0,-1-3 0,1 1 0,-1 1 0,1 2 0,0 1 0,0 1 0,0 1 0,0-1 0,0 1 0,0 1 0,-1 0 0,1 0 0,0-1 0,0-1 0,-1-2 0,1 0 0,-1 0 0,0 1 0,0 0 0,1-1 0,-1 0 0,0 1 0,-1-1 0,1 1 0,0 0 0,-1-1 0,1 2 0,-2-2 0,2 1 0,-2 0 0,1-1 0,-1 1 0,2 1 0,0 0 0,1 2 0,-1-1 0,1 1 0,-1-1 0,-1 0 0,1 0 0,-1 1 0,2 0 0,-2 1 0,1 0 0,1 0 0,-2 0 0,2-1 0,-2 1 0,1 0 0,-1 0 0,-1-1 0,0 1 0,1-2 0,-1 1 0,0 0 0,-1-1 0,1 1 0,1 0 0,-1 1 0,3 0 0,-1 0 0,0-1 0,0 0 0,-1-1 0,-1 1 0,2 0 0,0 1 0,0 0 0,-1 0 0,2 0 0,-1 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1:12:03.5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1849 5 24575,'-6'0'0,"0"-1"0,1 1 0,1-1 0,-1 1 0,-1-1 0,-7 1 0,-4 0 0,-5 0 0,-6 1 0,2 0 0,-2 0 0,4 0 0,2 0 0,7-1 0,0 2 0,3-1 0,-3 1 0,-3 0 0,-6 2 0,-2 1 0,-8 2 0,5-1 0,-4 0 0,7-2 0,3 1 0,6-3 0,1 2 0,2-1 0,-4 3 0,-7 1 0,-5 5 0,1-3 0,-2 5 0,9-6 0,-2 3 0,4-2 0,-2 1 0,1 1 0,-12 3 0,-2 3 0,-8 2 0,1-1 0,4-1 0,5-3 0,8-2 0,3-2 0,6-2 0,0 2 0,0 0 0,-1 3 0,0-1 0,-4 4 0,0 1 0,-1 2 0,-3 1 0,6-1 0,0-4 0,5-1 0,1 0 0,0 1 0,-1-1 0,0 2 0,-1 0 0,-3 4 0,1 0 0,1-1 0,1-2 0,2-2 0,4-3 0,0 1 0,2-4 0,-2 3 0,0 1 0,-3 5 0,1-1 0,-1 2 0,2-3 0,3-4 0,1 1 0,0-4 0,2-1 0,-2 2 0,0 1 0,-1 3 0,1 1 0,-2 0 0,2-2 0,1-4 0,2 0 0,0-2 0,-1 2 0,1-1 0,-2 1 0,1-1 0,0 0 0,1 1 0,0-2 0,0 0 0,1-1 0,0 0 0,0 0 0,-2 2 0,1 0 0,0 2 0,-1-2 0,1 1 0,-1-1 0,1 0 0,0 0 0,0 2 0,-1 1 0,0-1 0,-1 2 0,-1 1 0,0 3 0,-3 3 0,1 0 0,1-2 0,0 2 0,1-4 0,-1 3 0,0 1 0,0 0 0,-1 2 0,2 0 0,-2 1 0,1-1 0,0 0 0,1-2 0,1 1 0,0-5 0,1 2 0,-2-2 0,2 2 0,-3 1 0,3 2 0,-1-1 0,1 2 0,-1 0 0,-1 2 0,1 1 0,0 1 0,0-3 0,1 4 0,1-4 0,0 6 0,2-4 0,-1 4 0,1-5 0,0 10 0,2 0 0,2 10 0,2-1 0,0 3 0,3-4 0,-1 4 0,4 1 0,0 6 0,4 1 0,-1 2 0,-1-12 0,2 2 0,-5-11 0,4 6 0,-4-7 0,1 0 0,-2-5 0,-2-5 0,1 0 0,0-4 0,-1 0 0,2 0 0,-1 1 0,1-3 0,2 3 0,-1-1 0,2 4 0,1 0 0,3 2 0,0-1 0,5 3 0,-1 0 0,1-2 0,-2 0 0,-1-5 0,-3-4 0,2 1 0,1-3 0,2 3 0,2-2 0,-2-1 0,-3-2 0,2-1 0,-3-2 0,4 1 0,1 0 0,0 0 0,2 1 0,9 2 0,3 2 0,10 1 0,-4 1 0,-7-6 0,-7 0 0,-8-5 0,-2 1 0,0-2 0,0 3 0,5 0 0,2 1 0,-2 1 0,2-1 0,-7-3 0,2 1 0,-2-2 0,-2 1 0,0-3 0,-1 2 0,0-1 0,0 0 0,0 1 0,0-1 0,0 0 0,3 1 0,6 1 0,3 1 0,2-1 0,0 1 0,-5-3 0,0 0 0,-5-1 0,-1-1 0,-5 0 0,-1 0 0,-5-1 0,-1-1 0,-2 1 0,2 0 0,0 0 0,5 0 0,3 0 0,5 2 0,1 0 0,6 1 0,-3 0 0,0 0 0,-4-1 0,-5 0 0,1-2 0,1 1 0,7 0 0,5 1 0,4 0 0,-1 0 0,0-2 0,-3 0 0,-1-1 0,-1 0 0,-4 1 0,-2-1 0,-2 1 0,0-1 0,0 0 0,-2 0 0,-2 0 0,-1 0 0,3 0 0,-1 0 0,3 0 0,-2 0 0,-3 0 0,-3 0 0,-2 0 0,-2 0 0,5 0 0,3-1 0,4 1 0,1-1 0,3 0 0,0 0 0,5-1 0,-2-1 0,2 1 0,-6 1 0,1-1 0,-2 1 0,2 0 0,0-1 0,-1 1 0,-4 0 0,-2-1 0,-5 1 0,-1-1 0,-3 2 0,0-1 0,0 0 0,2 0 0,5-1 0,3-1 0,4 1 0,0-1 0,-2 2 0,-3-1 0,-2 0 0,-2 0 0,1 0 0,-2 0 0,3-1 0,-1 2 0,4-4 0,1 2 0,-2-1 0,-3 1 0,-3 1 0,-2 0 0,1-1 0,0 0 0,2-1 0,1 0 0,0 0 0,0-1 0,4 1 0,-1-1 0,3 0 0,1-2 0,0-1 0,-2 1 0,3-2 0,-2 2 0,0 1 0,-1-1 0,-1 0 0,2-3 0,7-5 0,6-5 0,3-4 0,2-1 0,-8 4 0,-4 2 0,-8 4 0,0 1 0,-4 3 0,0-1 0,-1 2 0,-1-1 0,0 2 0,1-4 0,0 2 0,1-3 0,1 1 0,0-1 0,-1 1 0,2-3 0,-3 0 0,2 0 0,0-1 0,-1 2 0,-2 3 0,0-2 0,-2 5 0,3-4 0,-2 3 0,1-2 0,-1 2 0,2-4 0,1 2 0,0-2 0,1-1 0,-3 2 0,2 1 0,0-3 0,2 0 0,2-4 0,4-5 0,-1 1 0,-1 1 0,-1 0 0,-5 6 0,3-3 0,-1 3 0,-1-3 0,1 3 0,-2-5 0,0 1 0,1-4 0,-1 1 0,2-1 0,-2 3 0,-2 4 0,-2 1 0,-1 4 0,0 0 0,0-2 0,1 0 0,-2-1 0,3-3 0,-2-1 0,1-2 0,0 0 0,-1-1 0,-1 4 0,0-1 0,0 0 0,1-1 0,-1-4 0,0-4 0,1 1 0,-1-8 0,0 2 0,-1-6 0,0 0 0,-2-1 0,0 4 0,-1-2 0,0 8 0,0-5 0,-1 8 0,-1-3 0,1 7 0,-3-5 0,1-2 0,0-3 0,-1-3 0,1 1 0,-1 5 0,0-4 0,-1 3 0,0-5 0,0 0 0,0 2 0,-2 5 0,1-2 0,0 7 0,-1-4 0,0 4 0,-1 0 0,2 5 0,0 0 0,-2 1 0,-1-5 0,-4-2 0,0-1 0,-3 2 0,5 5 0,-4 0 0,3 1 0,-3-3 0,-5-2 0,-5-5 0,0 1 0,-1-5 0,6 8 0,-2-1 0,1 0 0,-3 2 0,-2-3 0,-2-2 0,-9-3 0,1-2 0,-6-2 0,10 8 0,6 5 0,1 3 0,4 2 0,-1 0 0,-4-4 0,-1 1 0,-3-1 0,-9-3 0,2 3 0,-8-1 0,10 2 0,2 3 0,12 5 0,3 1 0,0 3 0,0-3 0,-5-2 0,0 0 0,-2-3 0,3 4 0,-1 0 0,6 4 0,1 1 0,2 0 0,2 2 0,2 2 0,-1-2 0,-3-2 0,-3 0 0,0-2 0,2 4 0,5 0 0,1 2 0,0 1 0,-5-2 0,-3 1 0,-2-1 0,1 1 0,-3 0 0,3 2 0,-2-1 0,0 2 0,0-2 0,2 1 0,-1 0 0,3 0 0,-4 0 0,0 0 0,-1 1 0,3-1 0,0 0 0,3 1 0,2 0 0,3 0 0,0 0 0,2 0 0,-2 0 0,0 0 0,1 0 0,-1 0 0,2 0 0,0 0 0,2 0 0,0 0 0,-1 0 0,-4 0 0,0 0 0,-2 0 0,2 1 0,1-1 0,4 1 0,-1-1 0,4 0 0,-2 0 0,3 0 0,-1 0 0,-1 0 0,-2 0 0,0 0 0,0 0 0,0 0 0,-3 0 0,1 0 0,-1 0 0,1 1 0,4-1 0,1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1:14:04.67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3619 690 24575,'-27'0'0,"-6"0"0,-17 0 0,-12 0 0,0 0 0,1-1 0,13 0 0,18-2 0,12 2 0,7-1 0,3 0 0,-8-1 0,-3-6 0,-11 1 0,-2-5 0,-6-1 0,0 0 0,0-2 0,5-1 0,3 1 0,9 1 0,-5-3 0,4-3 0,-5-4 0,0-1 0,0 3 0,2 1 0,4 4 0,-6-7 0,1 0 0,-11-5 0,-2-4 0,1 6 0,3 2 0,4 0 0,-1 4 0,-4-3 0,3 6 0,-1 1 0,6 5 0,-2 0 0,-4 2 0,1 1 0,-7 0 0,2 0 0,2 4 0,-5-4 0,2 6 0,-4-2 0,0 1 0,3 1 0,-3 0 0,-3 0 0,-1 1 0,-8-1 0,2 4 0,-4-2 0,5 0 0,6 2 0,-2-2 0,6 2 0,-1 0 0,3 0 0,0 0 0,-1 0 0,-2 1 0,0 0 0,2 2 0,-2-2 0,3 2 0,4 0 0,4 0 0,6 2 0,4 0 0,1 2 0,2 2 0,1-1 0,-4 6 0,-1 0 0,-7 6 0,-3 0 0,2 5 0,-2-5 0,8 2 0,-5 0 0,8-4 0,-5 4 0,1-1 0,4-1 0,0-1 0,5-2 0,1 1 0,-2 1 0,-5 3 0,-1 5 0,1-4 0,-3 6 0,5-5 0,0 5 0,3-3 0,-1 2 0,2-4 0,1 1 0,2-2 0,0 5 0,0 0 0,1 1 0,0-2 0,-3 2 0,2-1 0,-3 4 0,3 3 0,-1 3 0,1 2 0,0-4 0,0 0 0,4-3 0,1-3 0,2 1 0,-1-4 0,4-3 0,-2 7 0,3-1 0,-5 8 0,2 5 0,-3 3 0,3-7 0,-2 0 0,4-9 0,0-1 0,3-2 0,-1 2 0,2-2 0,-2 2 0,2 3 0,0-2 0,2 4 0,0-6 0,2-2 0,0-2 0,1-5 0,-2 2 0,3 0 0,0 0 0,2 1 0,-1-3 0,5 0 0,4 2 0,6 3 0,2 4 0,1 1 0,-6-4 0,1 1 0,-4-4 0,6 2 0,7 6 0,7 4 0,6 2 0,10 8 0,6-5 0,12 7 0,1-5 0,3-2 0,-16-5 0,6-3 0,-15-7 0,0-2 0,-11-6 0,-7-3 0,-1-5 0,-6 0 0,0-4 0,-3 0 0,3 0 0,5-1 0,8 1 0,-3-2 0,10 2 0,-3-2 0,3 1 0,4-2 0,-2-1 0,-4 0 0,-2 0 0,-9-1 0,-9 0 0,-5 0 0,-8 2 0,2 3 0,-1 4 0,9 5 0,-7-1 0,5 7 0,-6-4 0,-1 7 0,-3-4 0,0 5 0,-2-1 0,0 2 0,-1 0 0,-3-3 0,2-2 0,-2-2 0,1 1 0,-1 4 0,1 0 0,1 9 0,-2-1 0,3 0 0,-4-1 0,2-3 0,-2-1 0,0 4 0,0-2 0,0 0 0,0 4 0,0-1 0,0 5 0,0 0 0,0-1 0,0-4 0,0-1 0,0-5 0,0 0 0,0 3 0,1 0 0,1 0 0,0 4 0,1-4 0,-2 5 0,2-2 0,1 1 0,0-3 0,5 6 0,-5-7 0,5 8 0,-3-3 0,2 0 0,1 0 0,-2-7 0,7 6 0,0-5 0,6 10 0,2-2 0,-1-2 0,3-1 0,4-1 0,-2 0 0,7-1 0,2 2 0,3-2 0,3 1 0,5 3 0,-8-7 0,2-1 0,-9-6 0,-3 0 0,-4-3 0,-1 0 0,-1-2 0,2 0 0,1-1 0,0-1 0,1-3 0,1 0 0,5 0 0,3-1 0,3 3 0,4 0 0,8 0 0,-5-1 0,6-2 0,-10-1 0,4-3 0,-2-1 0,3 0 0,2-1 0,8 0 0,5-2 0,-3-4 0,-3-1 0,-12-3 0,-7 0 0,-4-3 0,-15 1 0,3-3 0,-11 0 0,7-4 0,-5 1 0,7-8 0,0-3 0,3-9 0,1-6 0,-3-5 0,-1 7 0,-1-2 0,0 9 0,-2 0 0,2 0 0,-2 2 0,1-4 0,-2-1 0,-2-4 0,-5 5 0,1 0 0,-4-2 0,3 4 0,-3-5 0,4 1 0,-2-3 0,2-4 0,-1-11 0,-1-7 0,-1 4 0,-1-1 0,-2 20 0,2 2 0,-2 3 0,4-4 0,0-3 0,3-7 0,-1 4 0,3-11 0,0 2 0,3-11 0,-3 12 0,2 0 0,-5 11 0,4 1 0,-2-3 0,2 5 0,2-2 0,-4 10 0,2-2 0,1 5 0,5-4 0,6-1 0,3-5 0,-1 5 0,2-8 0,-5 7 0,2-9 0,0 7 0,2-6-6784,-2 7 6784,5-11 0,-5 7 0,4-11 0,-3 1 0,7-8 0,-5-1 0,12-13 6784,-7 1-6784,5-3 0,-10 7 0,-6 14 0,-10 10 0,-4 2 0,-4 3 0,-2-6 0,-2 1 0,0-5 0,0 8 0,0 3 0,-2 1 0,-2 4 0,0-13 0,-7 4 0,-1-9 0,0 12 0,-5-4 0,4 7 0,-4 0 0,2 5 0,3 6 0,-1 4 0,2 1 0,-2 1 0,-2-4 0,0 1 0,-5-2 0,0-1 0,-11-3 0,5 3 0,-9 0 0,8 6 0,-2 1 0,4 2 0,-4 0 0,2 3 0,-5-2 0,-1 2 0,-2 1 0,-5 1 0,7 2 0,-11-2 0,7 5 0,-5 0 0,-1 1 0,-3 1 0,6-1 0,6 1 0,15 1 0,7-2 0,6 2 0,-1 1 0,-1 0 0,-3 1 0,-1-1 0,0 0 0,3 0 0,2 0 0,2 0 0,2-1 0,2 0 0,-1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1:14:35.86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7363 1764 24575,'-52'-26'0,"15"6"0,-12-7 0,20 8 0,1 2 0,1-4 0,4 6 0,3-4 0,3 4 0,3-2 0,-4-5 0,-3-2 0,-3-6 0,1 2 0,-3-6 0,-3 1 0,-1-3 0,-1 3 0,3 2 0,5 6 0,-2-4 0,7 5 0,-2 0 0,3 1 0,3 4 0,1 2 0,0 1 0,0-4 0,-5-2 0,-2-7 0,-6-1 0,2 0 0,-3 2 0,-1 1 0,3 5 0,-3 0 0,6 2 0,-2 0 0,-6-8 0,-7-7 0,-11-11 0,-6-1 0,-1-7 0,-2 4 0,2-3 0,-11-10 0,-4 3 0,32 25 0,0 0 0,-40-26 0,11 8 0,11 13 0,6 5 0,10 10 0,3 0 0,7 9 0,0 0 0,8 7 0,-7-1 0,2 1 0,-10 0 0,-7-1 0,-2 2 0,-1 3 0,2-1 0,2 4 0,-3 0 0,-10 0 0,2 2 0,-3 0 0,5 2 0,3-2 0,-10 4 0,-6-3 0,-14 3 0,-1-1 0,4 0 0,26-1 0,-3 1 0,3 0 0,-2 0 0,-15-1 0,-2 0 0,4 4 0,2-1 0,5-3 0,3 0 0,-23 5 0,19-2 0,26 2 0,-4-1 0,4 7 0,-1-1 0,3 3 0,1-2 0,6-2 0,1 0 0,-1 2 0,2 1 0,-1 2 0,-4-2 0,1 1 0,-8 0 0,4 0 0,-7 0 0,6-1 0,1 0 0,1-3 0,4 1 0,-6 3 0,-4 1 0,-2 5 0,-2-1 0,-2 3 0,1-2 0,1 3 0,1-5 0,-1 2 0,6-5 0,-7 4 0,1 0 0,-14 10 0,-19 9 0,-6 4 0,32-17 0,1 1 0,-31 16 0,-5 10 0,7-10 0,-1 7 0,9-10 0,15-5 0,2 0 0,8-7 0,-8 8 0,5-3 0,-3 1 0,9-3 0,3-6 0,7-3 0,6-6 0,4-2 0,3-4 0,1 1 0,2-2 0,-6 7 0,2 0 0,-9 9 0,-3 2 0,-7 3 0,5 0 0,-11 2 0,13 3 0,-8 4 0,8 1 0,3-5 0,5-7 0,3-2 0,0-2 0,-1 8 0,-5 1 0,-1 5 0,-4-2 0,0 5 0,-2 1 0,-3 2 0,2 2 0,1-8 0,7-4 0,5-7 0,2-4 0,-3 2 0,-2 2 0,-6 8 0,2 2 0,1-2 0,2 3 0,0-6 0,2-1 0,1-4 0,3-2 0,4-7 0,-4 7 0,3-4 0,-3 6 0,1 1 0,-1 0 0,1-3 0,-1 0 0,4-7 0,0 2 0,5-8 0,-1 0 0,2-5 0,-1 6 0,-3 1 0,-3 6 0,-6 7 0,0 0 0,-3 6 0,5-4 0,-2-1 0,0 1 0,-1 2 0,-4 6 0,0 4 0,4-4 0,-6 15 0,4-7 0,-5 15 0,2-2 0,3-4 0,4-6 0,-2-2 0,6 1 0,-5 7 0,1 16 0,3 10 0,-3 13 0,13-35 0,0 2 0,-3 1 0,-1 1 0,4 4 0,0 0 0,-4-3 0,0-1 0,4-8 0,0-2 0,-3 37 0,3-7 0,5-11 0,-2-6 0,2 1 0,-2-10 0,1 0 0,-1-6 0,4-2 0,0-4 0,2 1 0,0 1 0,1 2 0,-3-8 0,3 4 0,-2-9 0,3 3 0,-1 2 0,2 3 0,1 1 0,6 17 0,3 5 0,7 17 0,-3-6 0,0-6 0,-8-20 0,1-6 0,-2-10 0,0 5 0,-2-2 0,4 2 0,-8-7 0,7 1 0,-6-10 0,2-1 0,-1-4 0,-3 2 0,-1 4 0,1 0 0,1 6 0,1-4 0,4 5 0,-1 3 0,5-2 0,-6-6 0,4-3 0,-1-4 0,4 2 0,5 6 0,2 2 0,1 2 0,8 8 0,-1 3 0,9 22 0,3 2 0,-2 2 0,-5-14 0,-6-9 0,-10-15 0,-1-3 0,-7-3 0,0-3 0,-2 0 0,0 3 0,0-2 0,-1 5 0,-2-1 0,2 5 0,-1 1 0,3-3 0,0 1 0,2-6 0,-3-1 0,1-2 0,-3-5 0,-3 0 0,6 2 0,-1 6 0,7 7 0,1 6 0,2 9 0,-1 4 0,3 19 0,-1-9 0,1 2 0,-4-18 0,-2-8 0,-5-10 0,1 1 0,-5-5 0,4 3 0,-4 3 0,2-2 0,-3 3 0,1-1 0,-4-5 0,1 5 0,-2-4 0,-2 3 0,0-1 0,0-2 0,0-2 0,1-2 0,-1 1 0,2 4 0,-2 4 0,0 5 0,-2 5 0,2 9 0,-2 1 0,2 6 0,0-5 0,3-4 0,0 7 0,5-6 0,-1 2 0,3-5 0,-2-7 0,3-5 0,-3 0 0,4 0 0,-1 2 0,4 0 0,-2-1 0,0-9 0,1 2 0,-2-5 0,2 2 0,-1 1 0,3 2 0,-1 1 0,2-1 0,0 2 0,-1-3 0,1 4 0,5 3 0,0 1 0,7 6 0,11 11 0,8 9 0,11 11 0,-5-7 0,-5-10 0,-13-16 0,-7-9 0,-11-11 0,-5-5 0,-5-5 0,-3-3 0,6 3 0,9 7 0,9 7 0,4 3 0,1 1 0,-4 0 0,-1-4 0,-6-4 0,-3-5 0,-3-4 0,-4-2 0,3 1 0,5 2 0,6 3 0,12 5 0,3 5 0,11 0 0,-4 0 0,7 0 0,-13-6 0,1 0 0,-17-9 0,-5-2 0,-12-4 0,-4-1 0,-1-1 0,13 2 0,16 3 0,22-1 0,9 3 0,-4 0 0,4 0 0,-17-1 0,8 1 0,-13-1 0,0 2 0,-6 0 0,8 4 0,-3-1 0,10 6 0,-7-2 0,4 4 0,-8-4 0,-6-2 0,4 1 0,-9-5 0,3 2 0,-4-3 0,-8-2 0,-4-1 0,-4 0 0,-1-1 0,4 1 0,4 3 0,4-1 0,-3 1 0,-1 0 0,-4-1 0,-1 4 0,4-1 0,5 9 0,6-2 0,7 8 0,2-2 0,4 5 0,2 2 0,2 2 0,-2 1 0,-2-3 0,-8-5 0,-8-4 0,-8-9 0,-8-4 0,-5-4 0,-1 0 0,2 3 0,4 3 0,5 4 0,1 1 0,8 7 0,7 5 0,2 0 0,-1-1 0,-9-8 0,-6-3 0,-3-3 0,-1 0 0,1 1 0,1 1 0,5 1 0,5 8 0,1-2 0,0 4 0,-5-6 0,-4-3 0,-5-5 0,-3-3 0,-4-2 0,-2-4 0,-1 3 0,1 1 0,10 8 0,2 2 0,18 12 0,1 4 0,12 9 0,3 2 0,-3-1 0,-8-11 0,-9-4 0,-7-10 0,-2 0 0,2-2 0,1 1 0,-1-2 0,7 5 0,-4-4 0,5 3 0,-4-4 0,-4 2 0,-1-3 0,-4 0 0,-2-3 0,-4-3 0,-2-1 0,-3-2 0,1 1 0,-2-2 0,5 1 0,4 3 0,9 0 0,6 2 0,0-2 0,-3-1 0,3-1 0,0-2 0,3 1 0,2 0 0,-1 0 0,-6-2 0,8 1 0,-3-2 0,5 2 0,2-2 0,-2 2 0,-4-2 0,3 0 0,1-1 0,5 0 0,6 0 0,10 0 0,-4-2 0,7 0 0,-13-4 0,0 1 0,-9-1 0,3 0 0,-10 2 0,6-4 0,-2 2 0,10-5 0,2 2 0,6-1 0,1-2-6784,-5 1 6784,0 0 0,-10-1 0,0 2 0,-4-2 0,-2-1 0,0-1 0,6-9 6784,10-11-6784,3-5 0,1-4 0,-12 5 0,-13 9 0,-7 3 0,-10 6 0,1 0 0,-1-2 0,2-2 0,3 1 0,1-6 0,2 2 0,0-2 0,0 2 0,-3 2 0,0-1 0,-1 2 0,6-6 0,-2 2 0,8-4 0,-3 0 0,2-1 0,-6 1 0,-1 2 0,-4-1 0,-2 2 0,1 1 0,2-4 0,1 2 0,3-4 0,0 3 0,2-4 0,0 3 0,-2-4 0,-2 6 0,-3-2 0,2 2 0,-1-2 0,6-3 0,-2-4 0,-2 7 0,2-6 0,-4 2 0,4-2 0,-2-3 0,-1 8 0,-7 6 0,5-7 0,-1 3 0,4-11 0,1 3 0,0-2 0,-3 4 0,2-4 0,-6 8 0,-1 1 0,-2 0 0,-1 0 0,0-6 0,0 0 0,-4-2 0,1 2 0,1 2 0,0 0 0,1 3 0,-1 0 0,-2-1 0,1-1 0,-1-3 0,2-2 0,2-1 0,-4 3 0,4-1 0,-4-2 0,0 0 0,0 1 0,-4 5 0,1 9 0,-1 6 0,0 7 0,-1 2 0,-1 1 0,0 0 0,0-4 0,0 2 0,0-5 0,0 5 0,0 0 0,0 2 0,0 0 0,0 0 0,0-3 0,0-3 0,0-6 0,0-3 0,0-4 0,1 4 0,0-1 0,0-1 0,-1 0 0,2-5 0,-2-5 0,2 1 0,-2-7 0,0 3 0,0-6 0,-2-1 0,2-1 0,-4 7 0,2-6 0,-4 5 0,-1-9 0,-3 1 0,2 1 0,-2-6 0,5 8 0,-3-11 0,3 4 0,-2-6 0,4 7 0,1-5 0,2 13 0,2-16 0,1 8 0,4-13 0,0-5 0,4-9 0,-1 3 0,3-15 0,8 6 0,-8 36 0,3-2 0,1 1 0,3 0 0,1 0 0,0 2 0,17-36 0,4 0 0,-5 10 0,8-9 0,2-4 0,-22 44 0,0-1 0,21-35 0,-17 35 0,0 0 0,-2 1 0,2 0 0,11-12 0,2-3-405,0-1 0,2-1 405,6-6 0,1 0 0,0 0 0,-2 1 0,-3 7 0,-2 0 0,1-4 0,-2-1 0,-8 5 0,-1 0 0,3-5 0,-2-2-116,-6 7 0,-2 0 116,0 1 0,-3 1 0,8-34 0,-15 43 0,-2 0 0,4-36 0,-1-3 800,-8 0-800,-4 4 242,-4 7-242,-7-9 0,-8 5 0,-10-13 0,-1 5 0,-6-3 0,10 13 0,-12-16 0,15 46 0,-2-1-441,-8-16 1,-4-3 440,-7-8 0,-6-4-694,2 15 0,-5-3 0,0 1 694,2 3 0,0 1 0,-5-1 0,-14-9 0,-6 0 0,2 2 0,10 11 0,1 2 0,-2 1 0,-3 0 0,-1 2 0,0 3-415,8 6 1,1 2-1,0 0 415,1 1 0,1 1 0,1 2 0,-17-10 0,0 0-422,-9-9 1,1 0 421,13 11 0,1 0 0,-6-5 0,1-1 0,8 9 0,2 2 346,10 5 1,2 4-347,-32-16 1917,36 23-1917,11 10 1378,15 8-1378,1 1 1062,1 1-1062,-1 1 0,-1 0 0,-7-2 0,-1-1 0,2 0 0,3 2 0,4 2 0,-1 0 0,-4-3 0,-1 0 0,-6-3 0,3 1 0,0 3 0,10 1 0,3 4 0,4 1 0,3 1 0,-6 0 0,-4 3 0,-8-1 0,-2 3 0,2-1 0,2 1 0,2 3 0,2-1 0,2 1 0,5-2 0,2-2 0,0-2 0,-42-11 0,-15-9 0,5 5 0,-3-2 0,6 0 0,0-1 0,-6-1 0,-1 1 0,9 1 0,1 1 0,1-2 0,4 2 0,-25-7 0,19 6 0,28 9 0,3 2 0,4 1 0,-9 0 0,-6-1 0,-27-1 0,-3 0 0,-9 0 0,14 3 0,14-2 0,17 4 0,10-2 0,10 2 0,4 0 0,2 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3:48.96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4451 24575,'12'26'0,"-1"-4"0,3 0 0,-2-4 0,-1-4 0,0-2 0,-4-3 0,-1-5 0,-3 0 0,2-1 0,2 3 0,9 4 0,6 1 0,7 3 0,5-6 0,-4 3 0,2-7 0,-5 1 0,-3-2 0,-6 1 0,-6-3 0,-4 2 0,1-3 0,3 3 0,8 0 0,5 1 0,4 3 0,1-1 0,-3-1 0,-1 1 0,-2-3 0,3 1 0,-3 1 0,5-1 0,-4 1 0,3-3 0,-3 2 0,1-2 0,-2 3 0,3-1 0,7 1 0,4 0 0,14 1 0,2 0 0,12 0 0,-1 2 0,10-2 0,-4-1 0,-2-1 0,1-1 0,-16-1 0,-1 2 0,-15-4 0,-10 2 0,-10-2 0,-6 0 0,-2 0 0,-1 0 0,4-3 0,-1 1 0,7-2 0,1 1 0,9-1 0,3 2 0,3-2 0,-2 4 0,-4-3 0,-5 1 0,-6-2 0,5 1 0,-5-1 0,6 1 0,3-2 0,5 0 0,3-2 0,5 2 0,-7 0 0,6 1 0,-11 0 0,6 0 0,-7 0 0,2-1 0,3 1 0,3-4 0,3 4 0,-3-2 0,-1 1 0,-1-1 0,-1 0 0,-2-1 0,-2 1 0,-5 0 0,-3 1 0,0 1 0,-5 0 0,4-1 0,-1 0 0,0 2 0,3-3 0,0 0 0,3 0 0,0-1 0,8-1 0,11-4 0,-5 1 0,12-4 0,-14 3 0,-2 0 0,-2 1 0,-2 0 0,-8 2 0,4 0 0,-9 2 0,3 0 0,3-3 0,-1 1 0,8-2 0,2 0 0,3-3 0,2 2 0,6 0 0,-2 0 0,-6 4 0,-3-3 0,-6 2 0,1-4 0,3-2 0,2 0 0,2-7 0,6 1 0,3-4 0,-1 2 0,8-6 0,-3 7 0,4-7 0,2 2 0,-8 2 0,-5 2 0,-7 4 0,-8 4 0,-3 1 0,-2 1 0,2-1 0,4-3 0,5-2 0,1-1 0,6-2 0,-1-1 0,5-4 0,4-4 0,-7 1 0,10-11 0,2-3 0,9-4 0,8-4 0,-4 12 0,-6 2 0,-4 8 0,-7 3 0,-11 9 0,1 2 0,-10 4 0,3-2 0,4-1 0,0-1 0,15-1 0,6-1 0,-1 1 0,-4 1 0,-10 2 0,-8 2 0,-5 3 0,-6 0 0,-5 2 0,-3-1 0,2 0 0,0-1 0,1 0 0,0 0 0,7 0 0,-3 0 0,9-1 0,-5 0 0,-1 1 0,-6 1 0,-5 2 0,1 0 0,-2 0 0,3-1 0,1-1 0,3-3 0,4-3 0,3-1 0,3-1 0,2-1 0,0-1 0,4-1 0,-2-3 0,6-1 0,-1-2 0,5 0 0,2 2 0,1 0 0,-1 4 0,2 2 0,-5 3 0,-3 2 0,-4-1 0,-5 1 0,3-1 0,3 1 0,5 2 0,13-1 0,16 2 0,8-1-3277,6-3 0,-15 1 3047,-6-2 230,-10 1 0,-10 1 0,-5 2 0,-11 0 0,-2 2 3276,1-4 0,-1 3-3044,6-6-232,5-1 0,7-5 0,6-3 0,-3-1 0,1 1 0,-6 3 0,-4 3 0,-8 4 0,-8 3 0,1 1 0,2 0 0,11-2 0,8-7 0,18 0 0,7-4 0,19-4 0,7-3 0,-6 0 0,-38 14 0,0-1 0,30-11 0,-4-1 0,-8-2 0,-16 7 0,-2-4 0,-4 4 0,-1 1 0,-8 3 0,4 2 0,-7 4 0,4-1 0,0 1 0,2-4 0,8-2 0,-2 0 0,7 1 0,-3 2 0,3-1 0,7-2 0,-4-3 0,2 0 0,-9-1-3277,-1 2 0,-5 3 3047,4 0 230,-5 3 0,2-2 0,-7 2 0,1-6 0,-5 2 3276,2-6 0,-2 1-3044,-4 0-232,-4 6 0,-8 2 0,-3 8 0,-2 0 0,1 3 0,2-3 0,1-1 0,2-3 0,2-1 0,5-1 0,2-1 0,-1 2 0,2-1 0,0 0 0,5-2 0,3 1 0,-2-1 0,-1 3 0,0 0 0,-2 0 0,1 1 0,-4 0 0,5 0 0,-5 0 0,5 0 0,-2 0 0,-6 3 0,4 1 0,-3 0 0,2 2 0,2 0 0,-5 1 0,10-3 0,1 2 0,4-4 0,0 2 0,-6-2 0,1 3 0,-4-1 0,2 2 0,-3-1 0,3 0 0,-2 1 0,2-1 0,-5 3 0,-1-2 0,1 1 0,-3 1 0,3-2 0,-7 2 0,-3 0 0,2 0 0,-1-1 0,11 0 0,4-5 0,7-2 0,3-1 0,3-1 0,-5-1 0,-4 5 0,-3-3 0,-4 5 0,-2-4 0,-2 5 0,-3-6 0,2 6 0,2-4 0,0 1 0,0 1 0,4-4 0,-3 6 0,3-3 0,-4 4 0,-3 0 0,-4 2 0,-5-1 0,1 2 0,-2-1 0,2 1 0,-2 0 0,2-1 0,2 2 0,-1-2 0,2 1 0,-2 0 0,-4 0 0,4-1 0,-4 2 0,0-1 0,-2 2 0,-4 1 0,14-7 0,29-8 0,39-15 0,-34 12 0,0-1 0,-2 3 0,-3 1 0,21-8 0,-32 13 0,-24 7 0,-8 3 0,-2 1 0,3 0 0,10 0 0,9-2 0,17 0 0,1-3 0,7 1 0,0 2 0,1-4 0,14 2 0,-2-5 0,-1 4 0,-5-4 0,-10 5 0,-3-4 0,-6 3 0,-10 1 0,-6 0 0,-9 3 0,-2-3 0,-2 4 0,0-2 0,5-1 0,10-1 0,16-6 0,5-1 0,30-7 0,6-3 0,-31 7 0,2-1 0,-1 1 0,-1-1 0,42-14 0,-8 4 0,-18 2 0,2 3 0,-15 2 0,3 2 0,-2 3 0,-5-4 0,5 2 0,-10-1 0,0 3 0,-5 1 0,-1 3 0,-13 2 0,2 4 0,-5-1 0,10 2 0,7-2 0,15 2 0,11-3 0,3-2 0,4 1 0,-16 0 0,-10 1 0,-9 1 0,-9 1 0,4-1 0,-4 2 0,4-2 0,-8 4 0,-4-3 0,-9 2 0,-5 0 0,-2 1 0,4 0 0,5 0 0,10-2 0,12 2 0,14-2 0,20 2 0,23 0 0,4 0 0,-46 0 0,1 0 0,1 1 0,0 1 0,-2-1 0,-1 1 0,1 1 0,-1-1 0,37 2 0,-23 0 0,-17-4 0,-9 2 0,-9 0 0,-1-2 0,2 3 0,2 0 0,17 1 0,20 3 0,-20 0 0,3 1 0,5-1 0,3 2 0,8 1 0,2 2-266,2 0 0,0 1 266,-5 0 0,-1 0 0,10 2 0,0 0 0,-12-2 0,-2-1 0,-2-2 0,-3-2 0,30 4 0,-31-6 0,-20 0 0,0-2 0,-1 3 0,6 0 532,-3 1-532,8 4 0,-10-4 0,7 6 0,-6-4 0,6 7 0,7 3 0,1 3 0,3 0 0,-13-5 0,-3-2 0,-6 0 0,-1-1 0,-7-3 0,-3-1 0,-8-2 0,1 0 0,5 3 0,1 1 0,12 11 0,2-1 0,3 8 0,-2-6 0,-6 1 0,2-2 0,-2-1 0,2 2 0,1 1 0,-9-7 0,-2 0 0,-9-5 0,-1-2 0,5 8 0,10 4 0,12 13 0,13 6 0,-5 0 0,8 2 0,-8-6 0,5 7 0,-3-8 0,-11-3 0,-11-17 0,-13-4 0,-6-7 0,-2 1 0,0-2 0,0 3 0,3 1 0,0 3 0,6 5 0,0 0 0,0 0 0,1 2 0,-3-4 0,2 4 0,0-3 0,-1 1 0,0-3 0,-5-3 0,1-1 0,-5-3 0,2 2 0,-1-1 0,5 5 0,0 1 0,6 3 0,-4-4 0,1 2 0,-3-5 0,0 1 0,0-2 0,-1-1 0,2 1 0,-4-1 0,2-1 0,-3 3 0,4 0 0,2 6 0,7 7 0,9 9 0,3 1 0,0 2 0,-9-11 0,-4-4 0,-8-8 0,3 1 0,-3-4 0,1 4 0,2 0 0,0 1 0,3-1 0,-4-2 0,0-1 0,2 3 0,0-1 0,6 5 0,-1-1 0,1 0 0,-4-1 0,0-1 0,-4 0 0,15 14 0,-2-2 0,19 21 0,-1-9 0,0 4 0,-1-4 0,-10-6 0,0 0 0,-5-7 0,2 5 0,0-2 0,0 2 0,1-1 0,1-2 0,-5-1 0,0-4 0,-6-3 0,-6-6 0,0 0 0,-2-2 0,0 1 0,-4-5 0,-1 3 0,4 3 0,7 6 0,4 5 0,3 0 0,-5-2 0,1-4 0,-7-4 0,1 2 0,1-3 0,5 6 0,-1-2 0,2 0 0,-4-3 0,-2-3 0,-3 1 0,2 0 0,3 8 0,6 2 0,3 7 0,5 1 0,-5-1 0,1-4 0,-6-3 0,4 0 0,-3 1 0,3 2 0,-1 0 0,-7-4 0,3 2 0,-7-5 0,0-1 0,5 5 0,-2-2 0,10 10 0,0-2 0,5 2 0,-2-1 0,-4-3 0,-4-4 0,-4 0 0,3-1 0,-1 2 0,8 6 0,3 3 0,8 8 0,6 1 0,5 5 0,2-3 0,0 2 0,0-3 0,-6-3 0,3-1 0,-8-4 0,4-2 0,-3 1 0,-1-1 0,-3-3 0,-5-2 0,-3-4 0,-7-4 0,-2 0 0,-3-3 0,-2 2 0,4 1 0,0 4 0,3-3 0,-1 5 0,1-3 0,2 8 0,2 0 0,1 6 0,2-1 0,-3-1 0,-2 0 0,-2-3 0,0 2 0,3 1 0,2 2 0,-2-4 0,-3 1 0,-5-6 0,-2 2 0,-3 0 0,3 0 0,-4-6 0,-1 1 0,-2-2 0,-3-1 0,1 4 0,-2-2 0,-1 0 0,0 3 0,-1 2 0,3 6 0,-3 3 0,2 2 0,0-2 0,-2-6 0,1 2 0,-1-4 0,0 3 0,1-2 0,-1-4 0,0-3 0,-1 0 0,-3-3 0,2 3 0,-1 3 0,0-3 0,0 3 0,-1-3 0,0 2 0,0-1 0,0 3 0,0-3 0,0 1 0,0-2 0,0 0 0,0 0 0,0-2 0,0-1 0,0-4 0,0 1 0,0 4 0,0 0 0,0 9 0,0 1 0,0 4 0,0 1 0,0-5 0,0 3 0,0-3 0,2 1 0,-2-2 0,2-6 0,-2 3 0,0-6 0,0 12 0,0 1 0,2 15 0,-1 0 0,1 3 0,-1-5 0,0-5 0,3 9 0,-4-10 0,4 7 0,-4-14 0,4-3 0,-4-5 0,3-1 0,-2-1 0,0 3 0,-1-6 0,2 2 0,-1-6 0,2-1 0,0-2 0,-1 0 0,1-4 0,-3 1 0,1-2 0,1 2 0,-2 2 0,3 6 0,-1 4 0,1 3 0,1 9 0,-2 3 0,4 9 0,-1 1 0,1-5 0,0 4 0,-2-1 0,3 6 0,-2 3 0,1-5 0,-2-6 0,-2-7 0,1-8 0,-2-7 0,0-10 0,-1-5 0,0-1 0,2-4 0,-2 3 0,1-1 0,-1 7 0,2 5 0,-2 2 0,2-1 0,-2-3 0,0-3 0,0-1 0,0 1 0,0 1 0,0 5 0,-2 4 0,1 5 0,0-2 0,1 1 0,-2-5 0,2-1 0,-2-1 0,2-7 0,-1-3 0,1-4 0,-3 0 0,0-2 0,-2 1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4:25.248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0 24575,'0'0'0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4:25.99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0 24575,'0'0'0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4:26.518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24575,'0'0'0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4:27.048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0 24575,'0'0'0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4:27.66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24575,'0'0'0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4:29.726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24575,'0'0'0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4:30.22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24575,'0'0'0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4:30.772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0 24575,'0'0'0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4:31.222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0 24575,'0'0'0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4:31.616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24575,'0'0'0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4:32.032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24575,'0'0'0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4:32.989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0 24575,'0'0'0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4:33.38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0 24575,'0'0'0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4:33.75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24575,'0'0'0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7:03.838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24575,'0'0'0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7:09.22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24575,'0'0'0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7:10.194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24575,'0'0'0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7:11.365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24575,'0'0'0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7:12.096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0 24575,'0'0'0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7:12.894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24575,'0'0'0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7:13.58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24575,'0'0'0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7:14.75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0 24575,'0'0'0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7:15.572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24575,'0'0'0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7:16.55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24575,'0'0'0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7:19.959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0 24575,'0'0'0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7:20.71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24575,'0'0'0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7:22.322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24575,'0'0'0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7:23.17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24575,'0'0'0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7:23.874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0 24575,'0'0'0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8:37.13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0 24575,'0'0'0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8:37.875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0 24575,'0'0'0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8:38.404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24575,'0'0'0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8:39.045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24575,'0'0'0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8:39.72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0 24575,'0'0'0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8:40.27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0 24575,'0'0'0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8:40.80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0 24575,'0'0'0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8:41.318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0 24575,'0'0'0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8:41.869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0 24575,'0'0'0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8:42.409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24575,'0'0'0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8:42.938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24575,'0'0'0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8:43.444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24575,'0'0'0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8:43.97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24575,'0'0'0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28:44.41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24575,'0'0'0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30:27.516"/>
    </inkml:context>
    <inkml:brush xml:id="br0">
      <inkml:brushProperty name="width" value="0.2" units="cm"/>
      <inkml:brushProperty name="height" value="0.2" units="cm"/>
      <inkml:brushProperty name="color" value="#33CCFF"/>
    </inkml:brush>
  </inkml:definitions>
  <inkml:trace contextRef="#ctx0" brushRef="#br0">0 1 24575,'47'2'0,"24"1"0,27 12 0,-38-8 0,0 1 0,-5 3 0,-2 0 0,27 5 0,-38-4 0,-14 2 0,-7-2 0,3 5 0,3 2 0,1 5 0,2-2 0,-2 1 0,4-1 0,-2-3 0,1 2 0,-3-4 0,-4 0 0,-3-1 0,3-1 0,25 18 0,-17-13 0,22 12 0,-33-17 0,5-1 0,-7 3 0,7 0 0,0 3 0,7 0 0,-2 4 0,-2-2 0,0 2 0,-1-3 0,3-1 0,4 0 0,3-3 0,3-1 0,9 3 0,4-4 0,3 0 0,-5-4 0,-6-1 0,-11-5 0,-7 0 0,-4-5 0,6 2 0,5-2 0,9 0 0,3-4 0,-2 1 0,1-6 0,-5 4 0,-3-4 0,-11 3 0,-5 0 0,-8 1 0,3 0 0,1-2 0,1-2 0,9-8 0,7 2 0,5-8 0,-2 7 0,-1-4 0,-5 7 0,2 0 0,0 1 0,-2 3 0,1-2 0,-4 3 0,5-1 0,-3 1 0,9-1 0,7-3 0,20 1 0,13-5 0,9 1 0,-13-2 0,-4 3 0,-21 3 0,-3 1 0,-9 1 0,-4 2 0,-7 1 0,0 2 0,-7 1 0,-1 1 0,15-2 0,14 3 0,-2 0 0,6 0 0,5 1 0,4 0-355,18 2 0,3-1 355,-7-1 0,-2 1 0,-7 2 0,-4 0 0,29 0 0,-40 0 0,-22 0 0,-8-1 0,-4 2 0,1-1 710,9 5-710,9-1 0,8 4 0,8 1 0,-5-2 0,1 6 0,-5-4 0,6 4 0,-3-2 0,-2-4 0,-8 1 0,-9-7 0,-4 3 0,-6-2 0,1 3 0,4 1 0,10 4 0,8 3 0,6 3 0,-8-4 0,-8-2 0,-10-4 0,-6-2 0,0 2 0,18 8 0,33 8 0,-21-7 0,4 0 0,17 3 0,2-1 0,-6-4 0,-3-1 0,-2 0 0,-3-1 0,28 0 0,-29-2 0,-15-6 0,-16-1 0,-7-5 0,3 2 0,22-2 0,24-3 0,29 0 0,6-3 0,-5-3 0,-20 1 0,-27 1 0,-15 2 0,-20 2 0,0 2 0,-2-4 0,9 1 0,7-8 0,5 1 0,1-3 0,-1 1 0,-8 3 0,1 1 0,-2 0 0,3 0 0,3-1 0,3 2 0,1-2 0,5-4 0,1 2 0,2-3 0,1 6 0,-6 0 0,7 0 0,-3 2 0,14-5 0,1-1 0,3-2 0,-3 3 0,-10 2 0,-11 4 0,-13 2 0,-6 2 0,-1-1 0,4 2 0,11-2 0,7 2 0,4-1 0,1 2 0,-9 0 0,3 0 0,9 3 0,6-1 0,16 3 0,0 3 0,-5-5 0,-3 6 0,0-3 0,6 4 0,8 1 0,19 3 0,0 1 0,7 1 0,-9-2 0,-26-6 0,-19 1 0,-20-7 0,-9 4 0,-6-5 0,-1 4 0,-4-5 0,4 3 0,14 4 0,9 2 0,20 5 0,-2 0 0,2-1 0,-6 0 0,-9-6 0,1 3 0,-1-3 0,3 0 0,-8-1 0,-6-4 0,-9 0 0,-6-2 0,1 0 0,-1 0 0,5 0 0,14 0 0,7 2 0,15-2 0,-2 2 0,-1-2 0,-14 0 0,-7 0 0,-14 0 0,3-3 0,8 0 0,16-7 0,17-1 0,13-7 0,2-2 0,-2-1 0,-13 3 0,-6 1 0,-13 2 0,3-1 0,9-5 0,16-7 0,17-1 0,4-1 0,-11 6 0,-10 5 0,-20 5 0,-2 2 0,-3 3 0,4 0 0,6 2 0,4-1 0,2 3 0,10 0 0,12 0 0,3 1 0,-30 2 0,2-1 0,-1 1 0,1 0 0,3-1 0,1 0 0,4-1 0,-2 1 0,36-3 0,1 2 0,-21-1 0,2 5 0,-2-3 0,12 3 0,1 0 0,-7 0 0,-7 0 0,-29 0 0,-11 0 0,-13 0 0,-6 0 0,0 0 0,9 0 0,11 3 0,10-3 0,5 4 0,3-1 0,-8 0 0,4 1 0,-2 1 0,7 0 0,-3 2 0,5 0 0,1-2 0,-1 0 0,1 0 0,-7-3 0,-3 3 0,3 0 0,4-3 0,0 3 0,18-2 0,-15 0 0,9 1 0,-19-1 0,-12-1 0,-7 0 0,-7-2 0,4 0 0,-2 2 0,10-2 0,-4 2 0,5 0 0,-5-2 0,1 4 0,-11-2 0,2 0 0,-3 1 0,2-1 0,10 4 0,8 1 0,12 5 0,-1-2 0,0 1 0,-5-2 0,-6-2 0,5 4 0,-8-6 0,2 6 0,-5-5 0,4 3 0,-6-3 0,0 0 0,-5-1 0,-4-1 0,-1 1 0,-1-1 0,-3-1 0,6 3 0,-1 0 0,13 4 0,1 1 0,6 1 0,-4-1 0,3-2 0,-5-3 0,3 2 0,7 0 0,4 3 0,9-2 0,-10 0 0,-15-7 0,-14 0 0,-11-2 0,-2 0 0,5 2 0,10-2 0,6 4 0,13-4 0,-4 2 0,4-2 0,-9 0 0,3 0 0,-6-2 0,12-5 0,-5-2 0,12-5 0,-3 2 0,0-2 0,5 2 0,-4-2 0,15-1 0,-8 3 0,16-4 0,-2 2 0,5 1 0,-1-3 0,-9 3 0,-5 1 0,1-3 0,0 2 0,1-1 0,1-2 0,-5 0 0,3 0 0,-7 0 0,-5 2 0,-11 4 0,-9 1 0,-9 5 0,-1-1 0,-1 0 0,9 0 0,16-3 0,6 1 0,6-1 0,-10 3 0,-14 3 0,-8 2 0,-7 0 0,-2 0 0,8 0 0,11 2 0,12 1 0,10 0 0,-1 3 0,-11-5 0,-10 5 0,-10-4 0,-5 1 0,10 1 0,2 2 0,8 2 0,9 6 0,3 7 0,8 5 0,-2 1 0,-6-1 0,-5-8 0,-8-4 0,0-7 0,4-3 0,5 0 0,5-4 0,0 2 0,0-2 0,2 0 0,-4 0 0,7 0 0,-4 0 0,2 0 0,0 0 0,-3 0 0,0 2 0,0-1 0,-3 1 0,-3-2 0,-4-2 0,6-1 0,2-4 0,8 0 0,0-1 0,1 1 0,-7 0 0,0 0 0,-4-2 0,-4 0 0,4 0 0,0-3 0,2 2 0,5-4 0,-3 4 0,2-3 0,5 0 0,12-3 0,-7 3 0,5 2 0,-10 4 0,-6 5 0,-5-3 0,-6 5 0,-5-2 0,1 0 0,-1 2 0,-4-2 0,8 2 0,-4 0 0,15-3 0,8 3 0,-3-5 0,-4 5 0,-21-2 0,-10 2 0,-9 0 0,4-2 0,10 2 0,2-2 0,9 6 0,2-1 0,0 5 0,-1-2 0,-3 3 0,-3-1 0,0-2 0,-3 0 0,-4-1 0,-5-3 0,-3 3 0,3-2 0,10 4 0,12 3 0,13 0 0,-3 2 0,8-5 0,-17-2 0,-2-3 0,-12 0 0,-4-2 0,2 1 0,5-1 0,6 2 0,1-1 0,8 1 0,-2-2 0,6 0 0,-2 0 0,1 0 0,-8 0 0,-1 0 0,-11 0 0,-7 0 0,-4 0 0,-2 1 0,2 1 0,5 2 0,6 2 0,3 0 0,10 1 0,-9-1 0,4-2 0,-10 0 0,1-2 0,0 1 0,6-3 0,-5 4 0,-2-4 0,-7 2 0,-7-2 0,0 0 0,-4 0 0,2 0 0,10 2 0,11 0 0,27 3 0,16-2 0,26 2 0,-47-2 0,1 0 0,-1 0 0,0 1 0,41 5 0,-32-6 0,-19-1 0,-26-2 0,-13 0 0,-26 4 0,17-4 0,-18 4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30:57.766"/>
    </inkml:context>
    <inkml:brush xml:id="br0">
      <inkml:brushProperty name="width" value="0.2" units="cm"/>
      <inkml:brushProperty name="height" value="0.2" units="cm"/>
      <inkml:brushProperty name="color" value="#33CCFF"/>
    </inkml:brush>
  </inkml:definitions>
  <inkml:trace contextRef="#ctx0" brushRef="#br0">1 1556 24575,'32'2'0,"4"-1"0,2-1 0,8-6 0,5 0 0,15-10 0,0 3 0,16-2 0,2-4 0,12 6 0,-6-7 0,-3 5 0,-23 4 0,-7-1 0,-10 9 0,0-2 0,-6 5 0,5 0 0,-5 0 0,0 0 0,5 2 0,-5 1 0,16 9 0,15 6 0,18 12 0,-41-16 0,1 1 0,-1 0 0,0 0 0,39 8 0,-13-3 0,-13 0 0,-11-4 0,-10 5 0,2-2 0,-1 1 0,2-6 0,-6-1 0,-4-6 0,-14-3 0,-5-1 0,-4-2 0,2-1 0,5-4 0,9-4 0,-1-2 0,8-5 0,8-6 0,-8 5 0,4-3 0,-12 5 0,-4 3 0,4-7 0,0 1 0,5-3 0,2-4 0,6 0 0,5-10 0,0 2 0,-4 1 0,-6 4 0,-7 6 0,0 1 0,-4 4 0,-1 1 0,1 1 0,-5 5 0,1-3 0,-4 5 0,5 2 0,1-1 0,9 2 0,-7 2 0,13-2 0,-7 4 0,17-2 0,22 2 0,-16 1 0,5 1 0,11 0 0,2 0 0,5 1 0,-1 1 0,-5-1 0,-3 1 0,29 4 0,-28-2 0,-36-1 0,-15-2 0,-4 2 0,6 3 0,16 7 0,18 0 0,5-1 0,8-3 0,-14-6 0,-13-3 0,-15-2 0,-9 0 0,-7 0 0,1 0 0,4-1 0,7-2 0,7-3 0,14-3 0,5-1 0,8-4 0,0 2 0,-5-2 0,-7 4 0,-5-1 0,-7 7 0,2-4 0,-1 3 0,8-5 0,0 4 0,8-5-3277,5 6 0,-3-2 3047,11-3 230,-4 2 0,5-5 0,-5 6 0,-8 0 0,-7 2 3276,-9 3 0,6-2-3044,-5 1-232,8-1 0,1 1 0,6 1 0,14 5 0,3-3 0,21 8 0,9 2 0,-44-3 0,-1 1 0,40 5 0,-24 0 0,-19-8 0,-20 0 0,-7-2 0,-9 0 0,-1-1 0,10 3 0,13 6 0,13 2 0,6-1 0,-13-3 0,-10-7 0,-17-2 0,-5-2 0,-4-4 0,1-2 0,-1-1 0,0-1 0,-2 0 0,0-3 0,-2-1 0,2 3 0,-3 0 0,1 2 0,0-3 0,-2-2 0,2-2 0,-1-6 0,-1 3 0,0-1 0,2 4 0,-1 4 0,3 0 0,-4 3 0,4 2 0,-2 2 0,2 0 0,-1-2 0,0-4 0,1-3 0,6-3 0,6-10 0,12-1 0,13-8 0,10 4 0,10 1 0,10 2 0,9 4 0,-4 3 0,4 0 0,-2 8 0,14 0 0,1 6 0,-37 5 0,0-1 0,38-4 0,-2-1 0,-14-2 0,-6 3 0,-12-2 0,15-1 0,-11-2 0,14-3 0,-12 2 0,-4-2 0,-8 5 0,0-5 0,-8 4 0,-5 1 0,-7-1 0,-8 4 0,1 1 0,4-3 0,-4 4 0,17-5 0,-2 0 0,9-1 0,3-1 0,-8 0 0,13-2 0,-7-2 0,13-1 0,-7 1 0,-3 3 0,-11-1 0,-5 1 0,-5 0 0,-5 4 0,0-1 0,-3 2 0,-3-2 0,-1 3 0,1 0 0,2 4 0,4-4 0,6 4 0,-3-4 0,12 3 0,8-4 0,28 0 0,-21 0 0,6-1 0,9 0 0,4 0-325,9-4 1,0-1 324,-9 4 0,-4 0 0,-12 0 0,-4 0 0,18-3 0,-28 4 0,-8 2 0,-5 5 0,15-1 0,7 4 649,13 3-649,-12-1 0,-12 1 0,-23-1 0,-10-1 0,1 1 0,24 10 0,29 5 0,23 10 0,-38-13 0,0-1 0,36 13 0,-15-1 0,-9-5 0,-20 2 0,0-9 0,-16-1 0,-2-2 0,0-1 0,4 1 0,11 3 0,4 0 0,6 1 0,-2-2 0,4 2 0,-7-7 0,-2 4 0,-11-5 0,-5 0 0,-4-1 0,7 1 0,2 0 0,11 3 0,4 2 0,26 3 0,16 3 0,-37-9 0,1-1 0,44 6 0,-26-6 0,-24-4 0,-21-1 0,-13-2 0,-1 0 0,7-2 0,14 2 0,14-4 0,15 1 0,10-2 0,6-4 0,0 3 0,-17-1 0,-8 2 0,-16 0 0,0 3 0,1-2 0,5 4 0,7-5 0,7 3 0,7-1 0,-7-2 0,5 3 0,0-1 0,2 1 0,12 2 0,-10 0 0,2 0 0,-14 0 0,-11 0 0,-9 0 0,-1 1 0,5 4 0,24 8 0,24 6 0,-26-5 0,5 1-276,9 1 0,0 0 276,1 1 0,0 1 0,1 0 0,-2 0 0,-8-2 0,-3 1 0,-5-3 0,0 1 0,-1-1 0,0 0 0,40 9 0,3 2 0,-47-12 0,0 1 0,0 1 0,2 1 0,9 1 0,1 0 0,3 1 0,0 0 0,1-2 0,-2-1 0,-12-2 0,-2-1 0,32 8 552,-28-8-552,-7 2 0,-6-5 0,-7 2 0,-3-3 0,-8-2 0,-1-1 0,-6-1 0,-1-1 0,-1-1 0,1 1 0,8 0 0,7 3 0,8 3 0,0-2 0,-7 1 0,-9-4 0,-6-2 0,-5-1 0,3 1 0,12 0 0,5 2 0,9 1 0,7-1 0,0 3 0,14 1 0,-6 2 0,6 0 0,-14-3 0,-3 0 0,-10-3 0,2 0 0,2 3 0,9 0 0,1 2 0,-4 0 0,-7-2 0,-6 1 0,0 1 0,3 1 0,17 10 0,3 0 0,8 4 0,-10-4 0,-8-4 0,-13-6 0,0 0 0,-9-2 0,5 0 0,-5 0 0,7 5 0,2-1 0,2 3 0,4-2 0,-3-2 0,-9-1 0,2-2 0,-9-1 0,9 2 0,5 2 0,6 0 0,-1 0 0,-10-4 0,-9-3 0,-10-3 0,-3-1 0,-1 0 0,-1 0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31:42.698"/>
    </inkml:context>
    <inkml:brush xml:id="br0">
      <inkml:brushProperty name="width" value="0.2" units="cm"/>
      <inkml:brushProperty name="height" value="0.2" units="cm"/>
      <inkml:brushProperty name="color" value="#33CCFF"/>
    </inkml:brush>
  </inkml:definitions>
  <inkml:trace contextRef="#ctx0" brushRef="#br0">4745 255 24575,'-14'-2'0,"1"1"0,6 1 0,-2 0 0,-4 0 0,0 0 0,-6 0 0,1 0 0,-2 1 0,1-1 0,1 4 0,2-4 0,-5 1 0,-7-1 0,-7 0 0,-11 0 0,-13 0 0,-13-2 0,-8-1 0,9-3 0,9 1 0,17 2 0,5-1 0,11 4 0,2-4 0,2 2 0,-3-2 0,-12-3 0,-5 0 0,-8-1 0,-1-1 0,4 1 0,5 1 0,0-2 0,6 4 0,-8-4 0,0-1 0,-7-2 0,-7-4 0,-9 0 0,4 1 0,0 1 0,21 4 0,0 4 0,15 0 0,-4 3 0,1-3 0,0 5 0,-7-3 0,5 2 0,-8-5 0,2 4 0,-17-3 0,-1 5 0,-4-4 0,3 3 0,9-1 0,1-1 0,3 3 0,-3-1 0,5 2 0,-14 0 0,6 0 0,-6 0 0,6 0 0,6 2 0,5-2 0,2 4 0,9-1 0,3-1 0,-3 2 0,5 0 0,-10 1 0,1-1 0,-9 0 0,5-4 0,-4 2 0,3-2 0,1 0 0,-10 2 0,4-1 0,-8 1 0,-4-2 0,3 2 0,0-1 0,7 3 0,6-4 0,7 2 0,3 0 0,6-2 0,-6 4 0,8-3 0,-7 2 0,9-1 0,-5 0 0,-1 4 0,-1-5 0,-9 6 0,5-4 0,-3 4 0,-1-1 0,-2-1 0,-7 1 0,-5 1 0,3 1 0,-1 1 0,10-2 0,2 3 0,1-3 0,0 6 0,1-3 0,2 5 0,3 0 0,-1 4 0,-1 3 0,5-1 0,3 2 0,3-2 0,3 0 0,1 0 0,1 0 0,5-4 0,2-1 0,2 2 0,0-1 0,2 7 0,-1-1 0,0 7 0,3 2 0,0 2 0,2-2 0,0 1 0,0-4 0,0 2 0,0 2 0,2 3 0,3 4 0,2 4 0,0-3 0,3 2 0,0 1 0,6 0 0,0-3 0,5 9 0,0-10 0,3 8 0,-1-8 0,2-3 0,3 2 0,6 2 0,13 6 0,-5-1 0,14 2 0,-16-11 0,4 1 0,-10-11 0,-3-3 0,-1-3 0,0 3 0,7 1 0,9 4 0,-3-5 0,7 5 0,6-1 0,-1 3 0,8 3 0,-11-6 0,3-1 0,-9-5 0,10 0 0,-11-6 0,18 4 0,1-4 0,6 3 0,-6-4 0,-13-2 0,-16-5 0,-8-3 0,-10-2 0,-4-3 0,2 3 0,1-1 0,14 2 0,15 5 0,15 0 0,11 4 0,3-2 0,-12-1 0,-4-2 0,-8 1 0,-6-6 0,2 3 0,1-3 0,7 4 0,7-1 0,5 1 0,11-1 0,-5-1 0,10 1 0,-19-4 0,-4 1 0,-18-1 0,-8 0 0,-5 0 0,6 2 0,6-2 0,5 3 0,19 0 0,9 6 0,-23-3 0,3 0 0,6 3 0,2 2 0,4 2 0,0 0 0,-6-1 0,-3-1 0,38 9 0,-21-4 0,-24-8 0,-3-1 0,-15-3 0,0-2 0,-3 2 0,6-1 0,9 6 0,29-2 0,14 7 0,-33-8 0,0 0 0,33 9 0,7 1 0,-26-3 0,7-1 0,-13 1 0,-7-7 0,-7 1 0,-9-3 0,1-1 0,-7 3 0,17-1 0,0 3 0,11 0 0,1 0 0,-4-3 0,-3 5 0,-4-7 0,-1 7 0,-4-7 0,2 1 0,-10-1 0,0-1 0,3 1 0,8-1 0,22 4 0,11 1 0,-31-2 0,1 1 0,39 4 0,9 0 0,-19-1 0,15-2 0,-14 2 0,18-1 0,-13-2 0,6-2 0,-18-1 0,-14-2 0,-5 2 0,-10-5 0,8 7 0,20-4 0,20 8 0,-35-7 0,3 0 0,3 3 0,0 1 0,-6-4 0,-1 0 0,41 8 0,-20-6 0,-19 1 0,-4-4 0,-7 3 0,5-5 0,5 3 0,4-1 0,0 0 0,-4-1 0,10-2 0,2-2 0,21-4 0,-2-4 0,-5-3 0,-6-4 0,-9 0 0,-5-5 0,-1 5 0,-13-2 0,5 4 0,-13 2 0,4-1 0,-5-2 0,-6 2 0,1-1 0,-4 3 0,1-8 0,-3 4 0,0-10 0,1 3 0,4-4 0,3-4 0,-3 1 0,-6 1 0,-3-2 0,-7 2 0,0-2 0,-2-5 0,-1 0 0,-3-2 0,-2-3 0,-2 6 0,-1-2 0,-1-3 0,-2-2 0,-3 1 0,-2-8 0,-2 7 0,-1-8 0,-2 3 0,-2 0 0,0 0 0,-5 0 0,2 2 0,-2 10 0,1 2 0,-2 5 0,-5-4 0,-2-1 0,-5-3 0,0 4 0,-4 0 0,-4-3 0,1 9 0,-2-3 0,3 7 0,4 1 0,0 2 0,0 1 0,-2 1 0,-6 1 0,-1-1 0,5 5 0,0-5 0,2 3 0,-6-4 0,-3 2 0,-8 0 0,-6-1 0,-5 0 0,0-1 0,3 3 0,-6 0-3277,0 0 0,-14-2 3047,8-1 230,3 2 0,4 1 0,10 3 0,-7-2 0,8 1 3276,-4 1 0,12 1-3044,-5 4-232,13-1 0,-5 1 0,-1-2 0,0 0 0,-5-2 0,-2 1 0,7 1 0,-7-2 0,12 5 0,-7-4 0,0 2 0,1-3 0,-8 2 0,0-5 0,-11-1 0,6-1 0,-19-5 0,10 3 0,-13-4 0,0 5 0,4-4 0,0 10 0,9-5 0,9 7 0,12 2 0,3 0 0,8 3 0,1 0 0,1 2 0,4-2 0,1 4 0,2-2 0,5 1 0,1 0 0,0 0 0,3 1 0,-2-2 0,-3 0 0,-5-2 0,-7-2 0,-1 2 0,-2-3 0,8 4 0,-2-1 0,6 0 0,-3 0 0,-3 2 0,3-1 0,-3 1 0,3-2 0,-2 0 0,1 2 0,-1 0 0,4 2 0,4 0 0,1 0 0,1-1 0,-2 0 0,-6-2 0,1 2 0,-3-2 0,2 2 0,2-2 0,1 1 0,1-1 0,1 1 0,-2-3 0,2 4 0,1-4 0,3 5 0,2-3 0,-1 2 0,0-3 0,-2 3 0,-2-4 0,0 3 0,-1-2 0,2 2 0,-7-3 0,3 3 0,-8-4 0,8 2 0,-3 0 0,5 1 0,0-1 0,-1 1 0,1-2 0,1 2 0,1-2 0,2 5 0,3-2 0,3 2 0,2 0 0,-2-1 0,-5-1 0,-8-2 0,-1 0 0,-5 0 0,8 1 0,-2 0 0,5-1 0,-6 1 0,-2-4 0,-8 0 0,-1 1 0,1-1 0,3 2 0,3 2 0,0-2 0,5 3 0,1 0 0,8-1 0,3 2 0,4 0 0,-2 1 0,0-2 0,-6 0 0,3-2 0,-5 2 0,5-1 0,2 3 0,1-2 0,2 1 0,-2-1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32:10.260"/>
    </inkml:context>
    <inkml:brush xml:id="br0">
      <inkml:brushProperty name="width" value="0.2" units="cm"/>
      <inkml:brushProperty name="height" value="0.2" units="cm"/>
      <inkml:brushProperty name="color" value="#33CCFF"/>
    </inkml:brush>
  </inkml:definitions>
  <inkml:trace contextRef="#ctx0" brushRef="#br0">1 1 24575,'2'42'0,"3"8"0,3 12 0,8 17 0,-3-25 0,1 5 0,6 15 0,2 4-863,-5-15 1,1 3-1,0 1 863,2 10 0,0 3 0,1 0 0,0 5 0,0 0 0,0-1 0,0-4 0,-1-2 0,1 1 0,0 10 0,1 1 0,-1-2 0,-1-12 0,1-3 0,-1 3 0,1 11 0,0 3 0,1-3 0,-2-11 0,1-2 0,1-2 0,0-5 0,1-1 0,0-4 57,9 19 1,4-7-58,1-12 0,1-5 0,-7-12 0,-1-4 0,28 23 0,-14-27 0,-7-18 1919,7-3-1919,0-9 554,14-2-554,25-3 0,-32-6 0,4-2 0,9 0 0,2-3 0,-4-2 0,1-4-336,12-6 1,0-2 335,-10 3 0,0-3 0,18-8 0,1-2-595,-4 1 1,1-2 594,5-3 0,1-4-703,-22 6 1,2-2 0,1-2 702,3-2 0,2-2 0,2-1-709,-12 6 0,3-2 0,0-1 0,1-1 709,8-6 0,1-2 0,0 0 0,0 1 0,-5 5 0,-1 1 0,0 0 0,4-2 0,-3 0 0,4-3 0,0 0 0,0 0 0,-2 2 0,9-4 0,-2 1 0,0 1 0,-1 0 0,3-2 0,-1 0 0,0 1 0,-2 2 0,-10 7 0,-1 0 0,-3 2 0,-4 3 10,26-15 0,-8 6-10,-12 6 0,-4 4 874,24-9-874,-11 6 1860,-19 14-1860,14 4 3276,-18 12-3145,4 2 511,-22 6-642,-8 4 0,-4 8 0,8 14 0,9 15 0,9 26 0,-3 3 0,-19-21 0,-1 4 0,-1 0 0,-1 2 0,2 6 0,0 1 0,1-2 0,-1 0 0,-3-5 0,0-2 0,2-2 0,0 0 0,-2-2 0,1 1 0,4 2 0,2 0 0,-5-8 0,2 0 0,10 9 0,3 1-344,-1-2 1,2 1 343,8 9 0,3 1 0,0-1 0,2-4 0,-2-8 0,1-4 0,-3-7 0,0-6 0,41 7 0,-11-20 0,-6-16 0,5-25 0,-32 7 0,1-5 0,9-9 0,2-3-525,10-4 1,3-2 524,9-9 0,1-5-428,-25 13 1,1-2 0,1-2 427,7-6 0,0-2 0,1-3 0,2-5 0,1-3 0,-1 1 0,-5 5 0,-2 0 0,2-1 0,3-3 0,1-2 0,-1 3 0,-9 7 0,-2 2 0,2-1 0,4-2 0,0 0 0,2 0 0,2-3 0,0 0 0,0 1 0,-2 1 0,1 2 0,1 0 0,3-1 0,2 0 0,-1 3 0,-6 6 0,1 1 0,-1 4-336,-2 4 0,0 3 1,-1 1 335,26-8 0,-2 4-169,-17 9 1,-2 4 168,2 4 0,-3 3 0,-12 6 0,-2 2 902,38 7-902,-11 11 1883,-18 11-1883,3 15 1157,2 15-1157,1 13 0,-2 8 0,-28-28 0,1 3-204,3 5 0,1 2 204,7 12 0,3 2-548,-12-18 1,2 2 0,0 0 547,1 3 0,0 1 0,1 0 0,5 3 0,1-1 0,0-1 0,-3-2 0,0-1 0,-1-2-280,19 22 0,-3-6 280,-12-16 0,-3-5 0,-5-7 0,-3-3 0,25 14 735,3-9-735,2-12 0,21-11 0,-35-15 0,3-2 509,14-2 1,4-1-510,2-2 0,1-3 0,5-3 0,-1-2 0,-11 2 0,0-3 0,6-7 0,0-3 0,-5 1 0,1-2 0,13-7 0,2-4-344,-27 8 0,2-2 0,-1-1 344,3-1 0,0-2 0,0-2 0,7-6 0,1-3 0,-1 2 0,-5 3 0,0 0 0,0 0 0,2-4 0,2-1 0,-3 2 0,17-5 0,0 2-584,4-5 1,0 1 583,-9 10 0,-1 1 0,5-4 0,-1 2-144,-11 6 0,-2 3 144,-10 5 0,-3 2 556,27-7-556,-21 13 1567,-10 9-1567,-6 3 1293,14 7-1293,15 2 347,6 7-347,-2 2 0,-15 7 0,-1 10 0,4 12 0,11 13 0,-8 2 0,-26-21 0,0 2 0,-4 0 0,1 1 0,5 7 0,2 2-309,3 2 0,-2 1 309,-2 0 0,1 1 0,7 2 0,1 0 0,-5-2 0,1-1 0,5 0 0,-1-3 0,-8-9 0,0-2 0,7-1 0,-1-1-32,-6-6 1,0-3 31,2 0 0,1-2 0,-3-4 0,1-3 0,-2-3 0,2-3 0,5-2 0,2-3 0,4 0 0,2-2 0,7-1 0,1-1-227,2-1 1,1-1 226,-6 1 0,1-2 0,5 0 0,6-3 0,-5-3 0,5-1 0,-2-1 0,15 0 0,2-2-258,-11-2 1,4-3 0,-5 2 257,1 1 0,-3 0 0,4-1 0,0 0-346,-2 5 0,0 1 346,-4 0 0,1 2 0,4 1 0,0 1 0,-6 0 0,-1 2 0,-3 0 0,-4 0 0,-14-1 0,-6 1 0,18 4 419,-31-5-419,-13 2 1354,-5-2-1354,-12 2 0,-2-2 0,-5 2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33:07.274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2307 141 24575,'-25'-13'0,"1"2"0,-1 0 0,3 5 0,8 1 0,-5-2 0,-2 0 0,-4-2 0,-9 0 0,-7 0 0,-10-2 0,-6 0 0,-1-1 0,2 4 0,5 1 0,10 4 0,9 1 0,11 2 0,6 0 0,-6 2 0,0-2 0,-7 4 0,-3-2 0,2 2 0,1 0 0,8 0 0,2-2 0,3 1 0,-2-1 0,0 1 0,1 1 0,0-1 0,-1 1 0,0-1 0,-4 1 0,-1 1 0,-4 1 0,-5 2 0,3-1 0,-1 0 0,7-3 0,2 1 0,1-1 0,3-1 0,-8 3 0,-1 0 0,-6 2 0,-6 3 0,1-2 0,-1 6 0,6-6 0,2 4 0,7-5 0,2 1 0,3-4 0,1 1 0,-3 2 0,3 0 0,-5 3 0,1 0 0,-3 2 0,1-4 0,-6 7 0,2-6 0,-6 9 0,1-6 0,-5 6 0,3-3 0,-7 0 0,10-2 0,-2 0 0,1 1 0,0 7 0,1-3 0,-3 4 0,13-6 0,-6-1 0,13-4 0,-4 1 0,7-3 0,-1 1 0,1-1 0,-1 2 0,-2 5 0,1-2 0,-2 3 0,4-4 0,0 0 0,1-1 0,-2 5 0,2 0 0,0 6 0,1 1 0,0 3 0,2-3 0,0 3 0,2-6 0,0 1 0,2-2 0,-3 1 0,4-1 0,-3 1 0,4-3 0,0 0 0,-1 3 0,0 3 0,-2-3 0,3 5 0,-2 1 0,2-2 0,0 1 0,0-7 0,0-1 0,0 0 0,0-1 0,0 1 0,0 3 0,0 4 0,0 9 0,0 2 0,2 4 0,0 0 0,3-6 0,-3-2 0,1-11 0,-2 4 0,2-7 0,-1 8 0,2 1 0,0 4 0,2 2 0,-1 1 0,1-4 0,-2-5 0,2 1 0,-2-7 0,3 3 0,-2 1 0,3 2 0,2 5 0,4 6 0,1-2 0,2 2 0,3-1 0,3 4 0,6 4 0,4 6 0,2 0 0,-1-3 0,-2-1 0,-1-5 0,-3-4 0,2 0 0,3-1 0,1 2 0,3-2 0,-4-4 0,1-5 0,-6-3 0,-4-6 0,-7-5 0,-1-2 0,-6-4 0,2 1 0,5 3 0,-2 0 0,5 4 0,0-2 0,-1 2 0,0-2 0,-2-1 0,2 1 0,1-3 0,0 2 0,0-4 0,-1 2 0,2 3 0,2 1 0,-2 3 0,2-1 0,-1 1 0,-1-1 0,0 1 0,2-2 0,-4-2 0,7 3 0,-1-2 0,3 5 0,10 1 0,4 6 0,5 0 0,7 4 0,-4-3 0,4 1 0,-5-7 0,5-1 0,-10-6 0,6 0 0,-9-5 0,2 2 0,-5-2 0,-1 0 0,-5-2 0,-8-3 0,-7-2 0,-8-2 0,-1 0 0,1 0 0,4 0 0,8 0 0,13 0 0,8 0 0,15 0 0,-3 0 0,-3-2 0,-5 1 0,-2-1 0,-6-2 0,-4 2 0,-8-4 0,-5 2 0,4-2 0,12 1 0,5-3 0,18 0 0,-4-2 0,5-1 0,-16 2 0,-5-2 0,-12 3 0,-3-2 0,-3 1 0,-1 0 0,-3-1 0,1-1 0,2-4 0,-2 3 0,7-3 0,-6 4 0,8-3 0,-7 2 0,2-1 0,-5 4 0,1-2 0,5-3 0,9-4 0,9-5 0,3 3 0,0 2 0,-2 2 0,-7 0 0,-4-1 0,-5 0 0,-3 1 0,-2-2 0,2 2 0,-5-2 0,3-1 0,-1 1 0,0-9 0,1 4 0,1-7 0,1 2 0,2-6 0,-2 2 0,-5 5 0,2-5 0,-5 7 0,11-19 0,-8 9 0,5-11 0,-8 6 0,-4-2 0,-1-7 0,-4 4 0,-2-5 0,0 0 0,-5 8 0,0-7 0,-2 13 0,-1-7 0,-4 3 0,0 1 0,-2-1 0,-1 5 0,-3 3 0,0 1 0,-6-2 0,5 4 0,-5-4 0,1-1 0,-4-1 0,-5-10 0,-4 6 0,2-6 0,0 12 0,1-5 0,3 9 0,-4-8 0,0 0 0,1-1 0,2 1 0,5 4 0,3 1 0,-1 4 0,0-3 0,2 3 0,-5-5 0,2 0 0,-2-1 0,0 1 0,2 3 0,1 0 0,4 4 0,-1-4 0,2 2 0,-9-6 0,-2-2 0,-4 1 0,3 4 0,2 5 0,7 5 0,-2 3 0,4 4 0,-5-3 0,2 2 0,-5-6 0,-1-1 0,-1-2 0,-3-2 0,-7-4 0,-1 2 0,-7-6 0,-1 2 0,0-2 0,-3-1 0,1 3 0,6 6 0,1 4 0,14 8 0,5 3 0,8 3 0,2 3 0,-2-3 0,1 1 0,1 4 0,3-2 0,2 4 0,-1-3 0,1 1 0,-5-2 0,-1 2 0,-6-3 0,0 2 0,2 1 0,5-1 0,5 4 0,2-2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33:19.44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2583 464 24575,'-14'-19'0,"-3"-4"0,1 5 0,-9-5 0,2 5 0,-5 1 0,-5-2 0,0 3 0,-11-7 0,-5 1 0,-4-1 0,-10-3 0,8 6 0,-3-1 0,5 4 0,2 5 0,9-1 0,3 5 0,5-3 0,-7 1 0,-18-5 0,-13-2 0,-13 0 0,-7 2 0,8 0 0,12 7 0,8 0 0,10 3 0,15 2 0,5 1 0,18 2 0,-3 0 0,-3 0 0,-7 2 0,-6 0 0,-8 5 0,-5 1 0,0 1 0,-2 2 0,12 2 0,4 1 0,3 0 0,2 0 0,3-2 0,0 4 0,0 0 0,-8 9 0,-1 3 0,-5 5 0,4 2 0,1-2 0,5 1 0,1-2 0,7-8 0,0 2 0,6-7 0,-3 5 0,-3 4 0,-5 5 0,-4 3 0,0 6 0,0-3 0,3 0 0,5-3 0,1-4 0,8-5 0,2-8 0,3 0 0,2-5 0,0 3 0,0 1 0,0 4 0,-1 6 0,-1 4 0,2 2 0,1-5 0,4-5 0,-1-6 0,1-3 0,0 0 0,0 2 0,2 7 0,0 7 0,0 4 0,0 5 0,2-2 0,2 0 0,1-1 0,3-5 0,-1 1 0,5-1 0,-3-1 0,7 1 0,-3-1 0,4 1 0,-2 0 0,4 2 0,-6-5 0,6 4 0,-2-4 0,2-2 0,2 3 0,-3-8 0,3 6 0,-4-6 0,4 5 0,1-2 0,-3-4 0,5 4 0,-7-7 0,6 3 0,-5-5 0,4 3 0,-4-6 0,8 7 0,-4-6 0,9 5 0,-1 0 0,8-1 0,-3 0 0,5-1 0,-6-2 0,-1 1 0,-4-2 0,-1-4 0,6 2 0,1-1 0,6 1 0,2 1 0,4 1 0,15 2 0,5 2 0,16-3 0,-15-2-3277,-2-5 0,-24-1 3047,-11-5 230,-9 1 0,-6-2 0,5 0 0,1 1 0,9 0 3276,0 3 0,7-1-3044,2 0-232,4 1 0,3-2 0,-5-1 0,-2-4 0,-9-1 0,-3 1 0,-5-1 0,-6 1 0,0 0 0,-1-2 0,1 4 0,5-3 0,1 0 0,2-2 0,3-2 0,-6-2 0,8 1 0,-4-3 0,5 0 0,-10 0 0,4-3 0,-8 3 0,3-2 0,0 0 0,-4 2 0,10-5 0,-9 3 0,6-1 0,-5 1 0,-4 3 0,0 1 0,-3-1 0,-1 2 0,0 1 0,-2 1 0,-1 0 0,3-1 0,1-3 0,1-1 0,4-3 0,2-3 0,1 4 0,-2-2 0,-2 5 0,-5-1 0,4-1 0,-5 1 0,4-2 0,-5-1 0,3 0 0,-4-3 0,0 2 0,2-4 0,-2 1 0,1-4 0,1 3 0,-3-1 0,1 3 0,0 0 0,-4-1 0,2 2 0,-1-1 0,-1 2 0,1-1 0,-2-6 0,1 5 0,-3-7 0,2 6 0,-2 0 0,0 1 0,0 1 0,0-1 0,0 0 0,0-6 0,0 3 0,-2-3 0,0 2 0,-3 1 0,-1 0 0,1 1 0,-1 0 0,-1-4 0,0-2 0,-7-6 0,-1-2 0,-1 2 0,-3-4 0,7 9 0,-3-7 0,-1 3 0,0-4 0,-6 0 0,5 5 0,-3 2 0,7 9 0,-1 2 0,6 7 0,0 2 0,2 2 0,1 3 0,5-6 0,2-6 0,9-4 0,2-8 0,1 11 0,-6 4 0,-5 8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33:27.096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669 2087 24575,'-21'17'0,"0"-1"0,3-5 0,-1 0 0,-4 4 0,-1-1 0,-2 5 0,-3 2 0,-4 6 0,-8 7 0,-2 3 0,-4 5 0,-4 6 0,0 4 0,2 1 0,6-3 0,7-4 0,8-8 0,2 0 0,6-2 0,9-4 0,4 5 0,5-11 0,4 4 0,0-5 0,4 0 0,-1-3 0,2-4 0,2-3 0,3-1 0,8 4 0,7 1 0,15 4 0,16 0 0,6 0 0,14-1 0,4 1 0,11-2 0,-44-8 0,0 0 0,2-1 0,-1 1-3277,43 17 0,-5-4 3047,-17-1 230,-15-6 0,-24-5 0,-9 0 0,-14-3 0,1 4 3276,-3 6 0,-1 2-3044,-2 8-232,0 0 0,-4 9 0,2-1 0,-2 10 0,-2-1 0,-1 5 0,-4 3 0,-1-1 0,-2 8 0,-1 4 0,0 11 0,2 2 0,0 15 0,6-1 0,0 0 0,3-15 0,0-14 0,4-20 0,-1-5 0,4-14 0,-3-6 0,4-5 0,1-1 0,5-2 0,5 3 0,4-1 0,15-1 0,8 2 0,24-3 0,1-2 0,24-4 0,-9-4 0,6-2 0,-10-2 0,14 1 0,-37 1 0,3 1-326,8 0 0,3 2 326,7 5 0,0 1 0,-10-4 0,-3 2 0,-6 5 0,-3 1 0,38 0 0,-21 8 0,-14-7 0,-24 2 0,-16-1 652,-13-3-652,-2 5 0,-4 1 0,2 7 0,-2 6 0,-1 4 0,-1 8 0,0 1 0,2 1 0,-1-5 0,1 0 0,-2-5 0,0 11 0,0-4 0,0 8 0,0-1 0,2-7 0,0 1 0,1-8 0,2-1 0,-2-5 0,5 3 0,-1-9 0,4 3 0,0-10 0,2-3 0,-3-6 0,2-3 0,0 0 0,3-2 0,12 1 0,8-2 0,13 1 0,13-5 0,5-2 0,-3-3 0,5-5 0,-16 3 0,3-5 0,-7 5 0,2 1 0,-9 2 0,-1 2 0,-6 3 0,1 0 0,11 2 0,11 10 0,9-1 0,4 10 0,-14-4 0,-12 0 0,-16-4 0,-7 2 0,-9-1 0,0 4 0,-1 7 0,0-1 0,1 8 0,0-1 0,3 8 0,-1-2 0,3 5 0,-1-2 0,2 0 0,0 2 0,1-7 0,2 10 0,2-3 0,3 4 0,3 1 0,5-6 0,2-1 0,1-7 0,2-8 0,-3-7 0,9-7 0,0-5 0,9-2 0,-4-4 0,-3-3 0,-3-8 0,1-5 0,1-11 0,1-3 0,-7-3 0,0-4 0,-3 3 0,3-6 0,7 1 0,0-5 0,5 1 0,3-7 0,-10 5 0,13-15 0,-9 3 0,13-12 0,-3-3 0,-4 6 0,-1 2 0,-10 11 0,-3 3 0,-9 7 0,-1 2 0,0 2 0,-3 8 0,4-6 0,3 8 0,3-2 0,-6 11 0,-5 7 0,-16 12 0,-3 1 0,-3 2 0,3 0 0,12 0 0,17 0 0,12 0 0,5 0 0,21 0 0,-12 0 0,11-2 0,-22-2 0,-20-1 0,-12 1 0,-13 0 0,-2 2 0,0-3 0,2 0 0,5-6 0,2 2 0,5-8 0,0 0 0,4-9 0,1-7 0,0-4 0,-2-2 0,-6-1 0,-3 2 0,0-5 0,-1-5 0,-2-2 0,-1-7 0,-6-8 0,1-6 0,-3 0 0,2-2 0,-3 8 0,2-5 0,3 4 0,3-7 0,6-1 0,0-2 0,2-2 0,-1 24 0,-2-5 0,-2 11 0,1-3 0,2-5 0,-1 5 0,3 1 0,-2 0 0,2 8 0,4 4 0,3-2 0,2 2 0,4-10 0,0-1 0,-2 0 0,0 2 0,-9 9 0,1 6 0,-5 5 0,1 1 0,1-2 0,-2-1 0,6-12 0,-4 2 0,5-5 0,-10 9 0,4-4 0,-8 9 0,5-6 0,-5 7 0,5-5 0,-3 0 0,1 1 0,-3-3 0,-1 10 0,-4-7 0,-2 9 0,-4-11 0,-3 5 0,-2-10 0,-2 2 0,-3-6 0,-8-8 0,-7-4 0,-10-14 0,4 11 0,-6-6 0,6 14 0,1-2 0,-1 3 0,6-1 0,-1 1 0,3 1 0,-1 6 0,7 10 0,-1-2 0,4 9 0,1-2 0,-1 4 0,3 2 0,-3-1 0,0 3 0,1 2 0,0 5 0,1 1 0,0 1 0,-7-5 0,1 3 0,-9-2 0,-3 1 0,-10-3 0,-7-2 0,6 0 0,-9-8 0,0-2 0,-7-9 0,0-2 0,6 3 0,0-7 0,5 5 0,-2-4 0,19 15 0,0 0 0,11 10 0,-2-12 0,-4 0 0,-3-8 0,-5-9 0,-4-3 0,0-5 0,4 4 0,-1 1 0,2 0 0,-1-2 0,-6-6 0,5 7 0,2 0 0,7 15 0,10 10 0,4 15 0,8 4 0,-1 5 0,5-1 0,-9 1 0,-7-2 0,-13 2 0,-12-2 0,-2 1 0,-15-2 0,-8 2 0,0-1 0,-1 3 0,9-1 0,2 4 0,-2 1 0,2 2 0,1 2 0,1 0 0,-10 6 0,4 0 0,-15 6 0,2-4 0,-1 3 0,-2-6 0,13 0 0,9-4 0,1-1 0,10-4 0,-2-1 0,0-4 0,3-1 0,-9-2 0,-2-2 0,-14-4 0,-1-5 0,-21-6 0,40 9 0,-2-2 0,-8 0 0,-2 0 0,-5-2 0,0-1 0,3 1 0,0 0 0,5 1 0,1-1 0,7 4 0,3 1 0,-31-6 0,22 6 0,9 7 0,11-1 0,-6 3 0,-3-1 0,-3 3 0,2-1 0,-2 4 0,3 1 0,8 1 0,-6 5 0,7-2 0,-9 7 0,-3 0 0,-2 6 0,-3 3 0,3 3 0,0 2 0,6 0 0,3 6 0,-1 3 0,-2 6-3277,2 3 0,1 0 3047,3-1 230,5 2 0,0 0 0,8-4 0,1 4 0,5-5 3276,-5 7 0,3-1-3044,0-4-232,5-3 0,0-1 0,-1 8 0,2-3 0,0 4 0,4-10 0,0-1 0,-1-3 0,2-1 0,0-6 0,0-6 0,5-4 0,-5 2 0,1-1 0,-5 5 0,2-3 0,-3 1 0,4-6 0,-2 2 0,1-2 0,3-2 0,-1 1 0,1-2 0,2-1 0,1 0 0,2-3 0,-2-1 0,2 0 0,-1 0 0,2 0 0,0-1 0,-1 0 0,1 1 0,-2 0 0,3-1 0,-2-1 0,0 1 0,-1 0 0,0 3 0,0-1 0,-1 3 0,2-3 0,-3 1 0,2 0 0,-4 5 0,-3 5 0,1 3 0,0-4 0,2 1 0,2-5 0,2 2 0,1-3 0,3-2 0,-1 0 0,1-1 0,1-1 0,0-1 0,0-1 0,2 1 0,-2-1 0,1 3 0,1-4 0,-2 0 0,2-4 0,0 0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33:37.345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2961 24575,'23'15'0,"-6"-4"0,-11-6 0,-4-1 0,-2 4 0,0 5 0,-2 5 0,0 6 0,-2 4 0,1 4 0,2-1 0,1 0 0,0-3 0,0 0 0,0 6 0,0 3 0,4 8 0,-1-1 0,6 2 0,-1-7 0,3-2 0,1-7 0,0-8 0,1 0 0,-1-6 0,5 3 0,2-1 0,-1-3 0,4-2 0,-1-4 0,7 1 0,9 0 0,4 2 0,6 2 0,0 0 0,0-4 0,3-1 0,1-4 0,-1-3 0,0-2 0,-3-2 0,-8-5 0,0 2 0,-13 0 0,1 1 0,-3 1 0,-6 2 0,0 1 0,-9 0 0,4 0 0,1 1 0,9 3 0,2 2 0,-2 3 0,-1 3 0,-1 1 0,1 7 0,3 1 0,3 7 0,-1 1 0,5 3 0,-2 2 0,0 1 0,2 0 0,1-2 0,-1-1 0,2-7 0,-4 1 0,-3-9 0,2 1 0,0-1 0,1-2 0,4 1 0,-8-7 0,4-1 0,-2-2 0,1 0 0,-1-4 0,2 0 0,-2-2 0,10 0 0,-1-2 0,10-3 0,0-4 0,7-2 0,-4-5 0,3 3 0,5-9 0,8 3 0,1-2 0,1 4 0,-11 7 0,-6 3 0,-10 5 0,-5 0 0,-7 2 0,5 3 0,-8 0 0,-3 3 0,-4 0 0,-2 6 0,12 7 0,14 13 0,0-9 0,5 1 0,3 0 0,4 1-483,23 8 1,4 0 482,-4-4 0,-1-1 0,6 4 0,-1-2 0,-11-6 0,-3-2 0,-11-3 0,-3-1 0,37 5 0,-29-9 0,-10-4 0,-25-6 0,-9-2 965,-4-1-965,-2-2 0,3-3 0,7-6 0,8-5 0,16-12 0,9-5 0,3-6 0,6-4 0,-6 3 0,4 1 0,-1 1 0,-2 3 0,3-4 0,8-6 0,-3 1 0,0-2 0,-2 4 0,-6 1 0,12-8 0,-9-1 0,7-6 0,-12 11 0,-2 2 0,-1 3 0,-3 8 0,13-6 0,-6 8 0,2 2 0,-11 3 0,-6 6 0,-5 2 0,8-2 0,7-2 0,17 0 0,20-8 0,-29 17 0,3 0-381,4-5 0,2-1 381,14 4 0,1-1 0,-9-4 0,-2 0 0,-2 3 0,-3-1 0,-15-1 0,-5 0 0,14-9 0,-28 3 0,-22 5 0,-2 0 0,-6-2 762,4-7-762,-2-2 0,-1-8 0,1-7 0,-5-7 0,1-14 0,-3 5 0,-8-16 0,-2 5 0,-11-5 0,-5-4 0,-4 13 0,-7-9 0,-3 0 0,14 32 0,-1-1 0,-23-41 0,20 39 0,1 0 0,1-3 0,1 0 0,-2 2 0,1 0 0,2 3 0,0 2 0,-22-27 0,3 14 0,-3 3 0,-2 5 0,2 5 0,3 12 0,8 10 0,-4 5 0,-18 4 0,-4 7 0,-16-3 0,10 7 0,0-3 0,16 1 0,-3-2 0,20 2 0,-4-1 0,11 0 0,-1-4 0,-1-5 0,-5-9 0,-1-4 0,-4-8 0,-1-8 0,-2-2 0,0-9 0,-6-7 0,6-4 0,-5-6 0,5-8 0,-1 9 0,9 0 0,-3 1 0,13 11 0,-2-6 0,3 8 0,-5 5 0,-3-2 0,-6 7 0,-9-5 0,4 11 0,-10 3 0,17 15 0,-1 5 0,4 7 0,5 3 0,-4 4 0,-7 0 0,-17 4 0,-2 1 0,-10 5 0,8-1 0,4 8 0,0 0 0,4 2 0,4 4 0,6-5 0,5 4 0,3-3 0,-2 1 0,-7-2 0,-7 0 0,-6-3 0,2-3 0,-1-5 0,11-3 0,2-6 0,5-3 0,-6-9 0,-15-14 0,16 8 0,-4-1 0,-15-6 0,-3-2-357,-4 0 0,-2 1 357,-4-1 0,-1 2 0,4 3 0,2 2 0,7 4 0,4 3 0,-37-9 0,26 11 0,35 11 0,2 2 0,5 4 0,-4 2 714,-2 6-714,-4 4 0,0 6 0,-1-4 0,-5 9 0,7-6 0,-9 14 0,5 0 0,-2 9 0,3 1 0,6-2 0,2 5 0,6-8 0,-4 7 0,3-3 0,-4 5 0,6 0 0,-3 2 0,5-1 0,-5-3 0,3 3 0,3-13 0,-1 8 0,2-9 0,1 5 0,-1 2 0,4-6 0,-4 5 0,1-4 0,-3 6 0,0-8 0,0 7 0,-4-4 0,0 6 0,-4-5 0,1-2 0,1-6 0,3-6 0,0-6 0,11-7 0,-2-4 0,1-2 0,-2-2 0,-7 1 0,0 2 0,-3 0 0,0 2 0,-6 4 0,7-1 0,-7 6 0,11-6 0,-3 5 0,5-3 0,3 0 0,3 1 0,3 0 0,2 3 0,-4 7 0,0-1 0,-8 12 0,1-1 0,-2 5 0,3-1 0,3-4 0,4-2 0,-1-1 0,5-3 0,1-3 0,1 5 0,0-1 0,1-1 0,-1 5 0,3-7 0,0 8 0,2-6 0,0 3 0,2-6 0,0 0 0,1-4 0,0-1 0,2-1 0,-1-2 0,0 1 0,1 1 0,-1-3 0,1 3 0,1-4 0,-1 5 0,1-4 0,-2 1 0,1-5 0,-3 0 0,2-1 0,-2-3 0,0 1 0,0-1 0,0-1 0,0 2 0,0-4 0,-2 3 0,0 0 0,-3 0 0,1 2 0,-1-1 0,0 0 0,-1-1 0,-1-1 0,2 0 0,-2 0 0,0 1 0,-2 1 0,-1 2 0,-1 0 0,1-1 0,-1 1 0,1-1 0,-1 0 0,1 0 0,-1-2 0,4-2 0,-1 5 0,1-5 0,-1 5 0,1-3 0,2 0 0,0-1 0,3-2 0,-1 0 0,3-1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33:41.856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2068 24575,'14'3'0,"2"0"0,-4-3 0,4-1 0,6-1 0,-3-5 0,4 1 0,1-9 0,2-1 0,2-5 0,-1-2 0,-4-2 0,0 1 0,-3-1 0,0 5 0,0-2 0,1-3 0,-2-4 0,5-5 0,-3-5 0,5-4 0,-7 4 0,1-5 0,-5 14 0,1-12 0,1-13 0,-4 0 0,-2-17 0,-6 21 0,-1-2 0,-1 11 0,1-3 0,1 3 0,-3-5 0,0 3 0,-2 3 0,0 4 0,0-1 0,0 3 0,0 4 0,0-2 0,0 4 0,0-6 0,0 1 0,0-1 0,0 1 0,0 2 0,0 8 0,0 3 0,-1 8 0,1-1 0,-2-2 0,2-2 0,-2-7 0,1-4 0,0-3 0,1 6 0,0 7 0,0 6 0,0 2 0,0 2 0,-2-1 0,2 1 0,-2-4 0,2-2 0,-2-7 0,2-1 0,-4-8 0,3 2 0,-1 5 0,2 2 0,0 8 0,0 0 0,0-1 0,0 5 0,0-2 0,0 5 0,0 2 0,0-2 0,0 3 0,-11 14 0,4 2 0,-12 15 0,4-2 0,-1 0 0,-1 1 0,2-6 0,2-2 0,1-4 0,0 2 0,1-2 0,-6 4 0,6-2 0,-4 1 0,6-4 0,0-2 0,4-5 0,-2 2 0,3-4 0,-1 1 0,2-2 0,-1 0 0,5-18 0,2 0 0,8-23 0,1 5 0,4-7 0,-1 8 0,2-5 0,-4 8 0,1-1 0,-4 1 0,1 6 0,-3 1 0,-3 8 0,0 2 0,-3 5 0,6 6 0,16 9 0,16 9 0,24 10 0,5 0 0,-7 0 0,-12-10 0,-15-2 0,-2-4 0,-1-1 0,-3 0 0,-9-5 0,-8-2 0,-7-2 0,-1 1 0,1 2 0,0-1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33:45.95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4 0 24575,'0'32'0,"0"-1"0,-2-3 0,2 0 0,-2-3 0,2 8 0,0-1 0,0 9 0,2 0 0,1 2 0,5 1 0,0 6 0,6-2 0,-2-1 0,-1-4 0,4-2 0,0 2 0,5-1 0,-1 2 0,2-2 0,-6-5 0,5 4 0,-1-5 0,13 17 0,2-4 0,8 14 0,-2-4 0,-2-4 0,6 4 0,1-6 0,4 4 0,-7-8 0,10 3 0,-5-2 0,11 0 0,-2 5 0,-3-6 0,-2 1 0,2-2 0,-7-4 0,0-6 0,-5 0 0,0-6 0,3 7 0,2-1 0,1 2 0,1-2 0,0 2 0,2-2 0,-3-4 0,6 7 0,-5-9 0,10 8 0,-14-10 0,5 0 0,-11-5 0,7 4 0,-4-2 0,5 2 0,-4-8 0,-1-3 0,0-2 0,-3-3 0,-3 2 0,2 0 0,7 4 0,2-3 0,15 7 0,-6-7 0,7 4 0,-5-5 0,-3-3 0,-5 2 0,-2-4 0,0 1 0,-2-4 0,-12 0 0,-6-5 0,-7 1 0,-6-3 0,2 2 0,-5 0 0,3-2 0,7 1 0,-1-1 0,3 0 0,-6 0 0,-3-1 0,-4 0 0,-3 0 0,-2 1 0,-9-11 0,-4-5 0,-5-11 0,-4 0 0,-2-5 0,-2 1 0,-4-9 0,2 3 0,0-2 0,2 4 0,4 0 0,1-3 0,3 3 0,-2-8 0,1 8 0,1 0 0,5 13 0,4 8 0,2 7 0,2 2 0,0 1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33:47.62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450 0 24575,'6'20'0,"-1"-5"0,-2-6 0,-2-4 0,-5 0 0,-3 0 0,-4 2 0,1 1 0,-1 0 0,2 0 0,1-3 0,1 0 0,0 0 0,-2 1 0,2-1 0,-3 3 0,2-2 0,-2 2 0,4-2 0,-2 0 0,1-2 0,0 2 0,-3 0 0,1 1 0,-2 0 0,-1 3 0,-2-1 0,0 3 0,-3-2 0,3 0 0,0 1 0,2-4 0,3 2 0,-3-1 0,3 2 0,-6 0 0,2 2 0,-8 6 0,4-3 0,-3 4 0,6-5 0,4-3 0,-1 2 0,4-5 0,-3 3 0,4-5 0,1 2 0,0-4 0,5 2 0,-5 0 0,4-1 0,0 0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34:05.87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3469 1 24575,'2'25'0,"-2"-1"0,2-8 0,-2-4 0,0-1 0,0 0 0,0 3 0,-2 1 0,0 4 0,-2 1 0,-1 2 0,-1-3 0,1 1 0,-2-3 0,2 2 0,-3 1 0,3 1 0,-1 7 0,1-5 0,-2 10 0,-1-8 0,0 9 0,-1-2 0,0 2 0,0 6 0,1-4 0,-4 9 0,1-9 0,1 4 0,0-6 0,6-5 0,-2-2 0,0-5 0,2-1 0,-1-1 0,0 1 0,0 4 0,-5 7 0,3 3 0,-6 5 0,-1 1 0,1-6 0,-6 13 0,6-12 0,-6 13 0,3-4 0,-6 2 0,0 1 0,-2 1 0,-3 2 0,-1 2 0,0 2 0,-1-8 0,4 7 0,-2-10 0,3 8 0,-3-4 0,7 0 0,-7-4 0,7 0 0,-3-10 0,5-2 0,5-7 0,-1 3 0,2-5 0,-4 8 0,4-9 0,-7 10 0,-1 1 0,-10 14 0,-2-3 0,-8 17 0,1-8 0,1 8 0,4-7 0,5-2 0,2-4 0,-3 4 0,3-3 0,0 0 0,3 2 0,-5-4 0,4-1 0,-4-3 0,9-10 0,0 0 0,6-7 0,-3 3 0,7-6 0,-6 6 0,5-1 0,-4 5 0,3-2 0,-1 0 0,5-6 0,-1-2 0,3-2 0,1-3 0,-2 3 0,3 1 0,-4 3 0,2 3 0,0-6 0,2-2 0,1-6 0,1 0 0,0-2 0,-2 3 0,1-1 0,-1 3 0,-3 2 0,3 1 0,-1 2 0,1-3 0,0 5 0,0-1 0,-2 8 0,0 1 0,-1 2 0,-1-2 0,3-4 0,-1-1 0,2 1 0,0 6 0,0 4 0,-3 8 0,1 2 0,1 5 0,1 8 0,-1-3 0,-4 11 0,1-8 0,3 4 0,1-14 0,3 5 0,-1-9 0,0 4 0,2-7 0,-4-4 0,1-13 0,1-1 0,1-11 0,1 2 0,0-5 0,0 5 0,0 4 0,0 5 0,-2 2 0,1 0 0,-1 2 0,2 2 0,0-4 0,0 14 0,0-3 0,0 14 0,0 4 0,0 0 0,0 4 0,0-1 0,0 1 0,0-7 0,0-1 0,0-6 0,2-3 0,-1 5 0,3-4 0,-4 8 0,5-3 0,-5 7 0,2-6 0,1 12 0,-3-7 0,3 12 0,-1-6 0,0 2 0,3-3 0,0-4 0,0-6 0,-1-13 0,0-8 0,-2-10 0,1-3 0,-2 0 0,2-3 0,-1 5 0,0-1 0,1 4 0,-3-2 0,2 1 0,0 4 0,0 4 0,3 11 0,1-2 0,-1 6 0,1-4 0,-1 4 0,-1-3 0,5 0 0,-2-1 0,6-2 0,1 5 0,0-1 0,2 4 0,-4 1 0,-1-2 0,-4-5 0,-1-3 0,0-6 0,-3-2 0,3 4 0,-4-7 0,0 0 0,0 0 0,0-5 0,-2 1 0,4 2 0,-4 0 0,2 6 0,-2-1 0,0-1 0,2-1 0,-2-2 0,2 1 0,-1-6 0,0-1 0,0-1 0,-1 0 0,0 6 0,0-1 0,-2 8 0,2 6 0,-4 4 0,1 3 0,-2 3 0,1 0 0,-3 3 0,-1 7 0,-2 0 0,0 3 0,-1-2 0,2-5 0,1-11 0,0-3 0,1-8 0,2-4 0,0 0 0,3-5 0,-2 1 0,0 1 0,0 1 0,0-3 0,0 3 0,1-4 0,-1 1 0,-2 2 0,2 4 0,-4 7 0,5 5 0,-6 7 0,6-2 0,-6 7 0,2-7 0,-1 7 0,1-4 0,0 5 0,2-8 0,-2-2 0,4-9 0,0-8 0,2-2 0,-2-6 0,1 9 0,0 0 0,0 10 0,0 6 0,-1 5 0,-4 8 0,1-10 0,-1 6 0,3-14 0,-1 3 0,-2-1 0,4-2 0,-3 5 0,4 1 0,-3 9 0,0-4 0,0 10 0,-2-8 0,3 9 0,-2-6 0,5 2 0,-3-2 0,3-4 0,-1 3 0,0-11 0,2 9 0,-5-6 0,5 12 0,-2-6 0,2 2 0,-2-12 0,1-4 0,-1-6 0,2-3 0,-2 0 0,2 3 0,-2 0 0,0 4 0,2-1 0,-4 3 0,3-2 0,-3 2 0,4-5 0,-4 7 0,3-6 0,-1 7 0,0-6 0,2 1 0,-2 4 0,-3 3 0,4 5 0,-5-3 0,3-1 0,-3 1 0,1 0 0,-2 3 0,2-3 0,-2 3 0,0-12 0,-2 5 0,1-12 0,1 6 0,0-5 0,2 1 0,-3-2 0,0 3 0,1 1 0,-1-4 0,0 2 0,3-5 0,-4 1 0,5-2 0,-3-2 0,3-3 0,-2 5 0,1 0 0,-2 6 0,-1-1 0,2-1 0,0 5 0,-2-4 0,2 11 0,-4-2 0,3 0 0,0-1 0,1-3 0,1-2 0,1-4 0,2 2 0,-3-1 0,2 5 0,-6 3 0,4-5 0,-1 5 0,0-9 0,3 0 0,0-7 0,1-2 0,0-1 0,-2-1 0,2 3 0,-1-3 0,3 0 0,-5 0 0,4-1 0,-4-1 0,2 3 0,-3 0 0,-1 6 0,-6 7 0,-3 5 0,-5 5 0,-6 7 0,-3 4 0,-7 5 0,-3 2 0,-8 5 0,8-8 0,-3 0 0,11-10 0,-1-5 0,7-2 0,-4-2 0,12-7 0,-5 0 0,9-7 0,-3-2 0,-1 3 0,2-3 0,-4 6 0,1-3 0,0 6 0,1-6 0,-2 6 0,-4 0 0,-4 7 0,-6 7 0,-7 5 0,-3 7 0,-5 2 0,2 2 0,7-12 0,2 4 0,11-10 0,-6 5 0,6-4 0,-1-6 0,6-6 0,5-9 0,8-6 0,2-7 0,3-1 0,1-1 0,-1 2 0,1 1 0,-1 1 0,-3 4 0,3 0 0,-5 4 0,5-3 0,-1 2 0,2-3 0,-1 6 0,0-3 0,1 4 0,-1-1 0,0 1 0,2 5 0,-1-1 0,-2 5 0,1-3 0,-4 2 0,3-1 0,-1 2 0,2 0 0,-2 0 0,3 6 0,-5-4 0,5 9 0,-5-1 0,2 7 0,-3 4 0,2-1 0,-1 2 0,1 0 0,0-2 0,4-7 0,-4 5 0,4-7 0,-1 7 0,-1-10 0,1 0 0,1-10 0,0-3 0,2-9 0,0-7 0,1-2 0,0 0 0,0 0 0,0 1 0,0-1 0,0 0 0,0-2 0,0 1 0,0-2 0,0 2 0,0-1 0,0-1 0,3 3 0,-3-1 0,5 2 0,-6 2 0,0 0 0,-1-3 0,1 0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34:16.82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2093 0 24575,'-4'18'0,"1"-4"0,1-3 0,-3-1 0,4 3 0,-3-1 0,0 3 0,-1-2 0,-2 5 0,-2 0 0,-1 7 0,-4 3 0,-1 1 0,-2 5 0,-3 2 0,-3 3 0,2 0 0,-9 3 0,8-1 0,-7 3 0,1 2 0,-1-6 0,-3 3 0,2-8 0,1-3 0,5-5 0,-11 0 0,4 2 0,-9 5 0,-1-1 0,6-5 0,-6 0 0,6-6 0,-1-1 0,7-5 0,1-1 0,-1-4 0,-2 4 0,-6-2 0,-1 4 0,0-3 0,0-1 0,4-4 0,2-1 0,-1-2 0,4 1 0,-5 1 0,5-4 0,-2 2 0,6-2 0,-2 2 0,1-2 0,1 0 0,-5 0 0,1-2 0,-3 2 0,6-2 0,4 0 0,0-2 0,-4 0 0,-3 0 0,1 0 0,7 2 0,6-2 0,7 2 0,3-2 0,1 0 0,-4 0 0,-2 0 0,-2 0 0,2 0 0,1 0 0,3 0 0,1 0 0,-1 0 0,-2 0 0,-5 0 0,3 0 0,-2 0 0,5 0 0,2 0 0,-2 0 0,2 0 0,-1 0 0,0 0 0,0 0 0,1 0 0,-2 0 0,-2 0 0,0 0 0,-1 0 0,3 0 0,2 0 0,-2 0 0,1 1 0,-3 0 0,-2 0 0,-7-1 0,-5 2 0,1-2 0,5 4 0,8-4 0,4 2 0,0-2 0,-2 0 0,-5 1 0,-1 1 0,-4 0 0,6 1 0,1-3 0,5 2 0,0-2 0,-1 0 0,1 0 0,-2 0 0,1 0 0,-1 0 0,2 0 0,0 0 0,0-2 0,-1 2 0,0-2 0,-2 2 0,4 0 0,-3 0 0,10-11 0,-1 3 0,8-13 0,-4 7 0,1 2 0,-2-1 0,-2 3 0,2-3 0,-1 0 0,0-7 0,5-3 0,3-11 0,3 4 0,-3 1 0,4 1 0,-8 9 0,6-6 0,-6 8 0,1-3 0,-2 4 0,0 2 0,-4 4 0,1 3 0,-4 5 0,0 2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34:17.855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24575,'5'19'0,"-1"0"0,2-5 0,1 1 0,2-1 0,4 9 0,3-3 0,3 9 0,-1-4 0,6 5 0,-4-3 0,6 5 0,-3 1 0,3-1 0,2 4 0,0 1 0,5 4 0,-4-3 0,-5-9 0,-9-10 0,-9-13 0,-4-2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34:22.87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1007 2563 24575,'11'39'0,"-2"-8"0,-5-15 0,-2-6 0,-11-40 0,0 3 0,-10-27 0,5 13 0,1 1 0,2 5 0,2 0 0,1 1 0,-3 3 0,2-4 0,-4-8 0,-1 1 0,0-5 0,-3 1 0,3 1 0,2 1 0,1-5 0,-1 4 0,3 0 0,-5 3 0,5-2 0,-5 2 0,2-10 0,0 7 0,-2-2 0,2 0 0,-2 3 0,3 0 0,-5-6 0,1 2 0,-5-5 0,3 0 0,0 2 0,3 4 0,2 3 0,-1 6 0,4 7 0,0 3 0,-1 4 0,0-2 0,-4-3 0,1 1 0,-1 2 0,3 1 0,-1 0 0,3 5 0,-1-7 0,3 7 0,-3-8 0,-2 0 0,-1-1 0,1 1 0,4 5 0,1 6 0,5 4 0,-3 2 0,3 2 0,-1-3 0,-2-4 0,-4-8 0,2 1 0,-6-10 0,4 9 0,0-1 0,-1 4 0,1-5 0,-4-1 0,2-1 0,0 3 0,6 3 0,-2 0 0,1 0 0,-1 4 0,0-1 0,2 1 0,-3 2 0,1-3 0,0 5 0,2 1 0,1 3 0,1 5 0,3 0 0,-5-1 0,4 2 0,-4-1 0,2 2 0,-1 1 0,-3 12 0,2 1 0,-3 16 0,1-7 0,-4 10 0,3-4 0,-2 8 0,-1-3 0,2 1 0,-1-2 0,0-2 0,2 0 0,-2-3 0,1 0 0,1-5 0,-2-1 0,3-2 0,-2-3 0,4-2 0,-1-5 0,4-22 0,1-4 0,1-21 0,0-1 0,0-1 0,2-1 0,0 5 0,4 0 0,1 4 0,2 0 0,-3-4 0,2 3 0,-1 1 0,1 9 0,-3 5 0,2 6 0,-3 0 0,1 3 0,-3 3 0,7 9 0,12 11 0,12 6 0,13 8 0,2-4 0,-3-1 0,-9-4 0,-6-4 0,-10-2 0,-8-5 0,4 0 0,10 8 0,2-1 0,3 4 0,-6-3 0,-9-4 0,-3-4 0,-4-1 0,-4-4 0,1 3 0,1 1 0,0 0 0,-2 0 0,0-1 0,-2-2 0,2 1 0,1-1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34:27.84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1965 810 24575,'-21'14'0,"-5"-2"0,3-7 0,-8 0 0,-1-1 0,-2-2 0,2 0 0,1-2 0,0 0 0,-3 0 0,-10-2 0,-3-3 0,-7-1 0,1 1 0,2-1 0,7 3 0,-2-6 0,4 2 0,-5-5 0,6 3 0,1-4 0,5 2 0,3-4 0,-5-1 0,9 1 0,-8 0 0,10 5 0,-7-4 0,1 3 0,-5-6 0,-1 1 0,-4-5 0,6 3 0,4 1 0,8 1 0,-1 2 0,2-6 0,-7 0 0,5-1 0,1 3 0,0 2 0,7 2 0,0 0 0,4 2 0,0 2 0,0-1 0,2 2 0,2 2 0,2 1 0,4 2 0,-3-1 0,0 0 0,-2-1 0,-2-3 0,-7-2 0,-1-3 0,-12-7 0,4 3 0,2 1 0,6 6 0,9 4 0,-1 0 0,3 1 0,-3-2 0,0 1 0,-3-5 0,2 1 0,1 2 0,1 1 0,4 4 0,-2-3 0,0 2 0,1-2 0,-2-1 0,2 1 0,-1 0 0,-3-3 0,-3-1 0,-4-6 0,2 6 0,2-1 0,8 7 0,0 0 0,3 0 0,-3-2 0,1 1 0,-1-1 0,1 2 0,-1-2 0,1 1 0,1 1 0,-1 2 0,2-2 0,-1 1 0,-1 15 0,2-1 0,1 15 0,1-6 0,0 1 0,-2 2 0,2 2 0,-2-2 0,2 3 0,0-1 0,2 1 0,-2 6 0,2-2 0,-2 5 0,2-6 0,-2 0 0,2-3 0,-2-7 0,0-2 0,0-6 0,0-2 0,0-2 0,0 0 0,0-2 0,0-19 0,0 6 0,0-16 0,0 11 0,-2 2 0,0-2 0,0 0 0,1 2 0,-1-2 0,2 3 0,-3-6 0,0-2 0,1 6 0,0 0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34:29.21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1 103 24575,'36'-11'0,"0"1"0,10-2 0,-4 5 0,-9-2 0,-6 5 0,-11 1 0,-2-1 0,-1 2 0,0-1 0,2 1 0,5-4 0,4 2 0,1-2 0,5 2 0,-2 0 0,1 0 0,-5 1 0,-11 0 0,-5 3 0,-5-2 0,1 2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37:52.60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1709 1 24575,'-14'1'0,"0"1"0,4-1 0,-3 2 0,0 0 0,-4 0 0,2 2 0,-2-1 0,5 0 0,-7 1 0,2-1 0,-4 3 0,-3 4 0,-3 0 0,-7 4 0,0 0 0,3-3 0,5 0 0,0-1 0,4-1 0,-4 1 0,0 1 0,1-2 0,-3 3 0,1-1 0,1-1 0,-2 0 0,1 0 0,-1-1 0,-1 2 0,-2 1 0,0 2 0,-3 2 0,0 0 0,2 0 0,4-3 0,-1 4 0,5-4 0,-5 4 0,5-4 0,-1 0 0,8-3 0,-5 1 0,7-1 0,-9 2 0,2 1 0,-1 1 0,0 1 0,2-2 0,1-2 0,4 0 0,-3-1 0,4 0 0,-6 1 0,4-1 0,-3-1 0,5-1 0,-2-1 0,2 1 0,0-1 0,-1 1 0,2-1 0,-3 1 0,0 1 0,-5 3 0,1 1 0,0 1 0,3 1 0,0-2 0,3 2 0,2-4 0,1 1 0,2-4 0,2 2 0,-1-2 0,2 1 0,0 0 0,-3 4 0,1 1 0,-1 1 0,1 0 0,1-1 0,2 0 0,-1 0 0,1 3 0,-2-1 0,2 5 0,0-4 0,1 5 0,2-5 0,-2 3 0,2 1 0,2 0 0,-2 2 0,3 0 0,-2 0 0,1-2 0,1-1 0,-2-1 0,4-3 0,-2-1 0,2 1 0,0-3 0,0 2 0,2-3 0,-2-2 0,3 0 0,-1-1 0,3-1 0,-1 1 0,4 1 0,-3-1 0,3 0 0,0 1 0,0-3 0,3 3 0,0-1 0,0 0 0,4 1 0,0 0 0,4 2 0,6 2 0,0 0 0,4-1 0,-2-1 0,-5-3 0,2 0 0,-6-3 0,-2-2 0,2-1 0,-1 1 0,5-1 0,-2 1 0,4 0 0,-2 2 0,5 0 0,1 1 0,1-3 0,2-1 0,1 1 0,-4-1 0,2 2 0,-6-3 0,5 5 0,1-3 0,6 3 0,16 0 0,0 0 0,11 0 0,-17-1 0,-4-1 0,-12 0 0,-4-2 0,-4 0 0,-5-1 0,3-2 0,2 2 0,2-1 0,1 1 0,2-2 0,0 1 0,6-1 0,3 0 0,0 0 0,-1-1 0,-4 0 0,-3 1 0,-3 0 0,5 0 0,-3-1 0,8 0 0,-4 0 0,2 0 0,-2 0 0,0 0 0,-1-1 0,6-1 0,0-2 0,2-1 0,-3 1 0,-6-2 0,-7 2 0,-3-2 0,-1-1 0,0 0 0,3-2 0,-2-1 0,1-1 0,-1 0 0,-1 0 0,2 0 0,1-2 0,4-3 0,-1-1 0,5-2 0,-3 2 0,0-2 0,-3 2 0,-5 1 0,1-1 0,-2-1 0,4-1 0,-4 0 0,1 1 0,-2 0 0,-1-2 0,2-4 0,-2 0 0,0-3 0,-2 1 0,-2 2 0,-2 0 0,3 0 0,-1-2 0,1 1 0,-5 1 0,0 0 0,-4 4 0,0-1 0,-1 3 0,0-3 0,0 1 0,2-4 0,-1 2 0,-2 0 0,-1 4 0,-2 2 0,1 2 0,-1 2 0,-1-1 0,0 0 0,-2 1 0,1-2 0,-1 2 0,2 1 0,-1-1 0,1 1 0,-1 0 0,1-2 0,-2 0 0,2 0 0,-2 0 0,3 3 0,-2-1 0,2 2 0,-1-1 0,1-1 0,0 0 0,0-4 0,0 2 0,0-2 0,-2 3 0,2 1 0,-2 1 0,2 0 0,-3-1 0,3-1 0,-3 0 0,1 1 0,0 0 0,-1 1 0,2-1 0,-1 1 0,-1 0 0,1-2 0,-2 2 0,0-5 0,-1 1 0,-1-5 0,-1 0 0,0-2 0,-2 2 0,3 3 0,0 1 0,2 4 0,-1-3 0,-1 3 0,-2-1 0,0-1 0,0 2 0,2 1 0,2 2 0,-1 0 0,1 1 0,-2-1 0,0 0 0,-1 0 0,0 1 0,-1 0 0,2 2 0,-5-2 0,1 2 0,-1-2 0,-4 0 0,3 0 0,-5 1 0,3 0 0,-1 3 0,0 0 0,0-1 0,2 1 0,1-1 0,1 2 0,0-2 0,-7 1 0,2-2 0,-10 2 0,7-2 0,-8 1 0,12 0 0,-4 2 0,9-2 0,0 2 0,3-1 0,-2 2 0,-2-3 0,0 1 0,-8-1 0,4 2 0,-2-1 0,5 2 0,4-2 0,-2 3 0,3-2 0,-3 2 0,1-3 0,2 3 0,0-1 0,3 1 0,-1-1 0,1 1 0,-2-3 0,-1 2 0,0-2 0,-4 1 0,2-1 0,-3 1 0,3-1 0,0 1 0,0 1 0,0-3 0,-4 3 0,1-3 0,-3 0 0,2 1 0,0 0 0,2 0 0,1 1 0,1 0 0,1 0 0,2 2 0,1-1 0,4 1 0,0 0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38:16.2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3739 592 24575,'-15'-11'0,"-6"-2"0,-15-8 0,-1 1 0,-2-1 0,4 2 0,6 6 0,3-1 0,2 5 0,5-1 0,-1 0 0,4 2 0,-2-2 0,-4 0 0,2 1 0,-3-1 0,4 2 0,3 2 0,6 1 0,2 2 0,1-2 0,-3-5 0,-3-4 0,-6-5 0,2-1 0,-4 0 0,7 6 0,-2-1 0,1 1 0,-5-5 0,-10-5 0,-4-2 0,-6-2 0,4 3 0,-3 2 0,6 4 0,-4 2 0,5 2 0,-1 5 0,5 0 0,4 6 0,2-1 0,0 2 0,0 2 0,0-1 0,0 2 0,3 0 0,1 0 0,1 1 0,0 1 0,1 0 0,-1 1 0,0 0 0,1 0 0,-5 1 0,-1 2 0,-1-1 0,-1 1 0,5-1 0,-1-1 0,2-1 0,1 1 0,-2 1 0,1 0 0,-6 2 0,0-1 0,-6 4 0,-2-2 0,-1 0 0,3 0 0,7-2 0,0-2 0,6 1 0,-3 1 0,-4 3 0,0 0 0,-5 4 0,1-2 0,-3 2 0,6-3 0,-2 3 0,6-5 0,-1 4 0,2-2 0,-3 4 0,-1 0 0,3 1 0,-4 1 0,10-5 0,-8 5 0,7-3 0,-7 8 0,-1 4 0,-5 2 0,1 3 0,0-1 0,5-4 0,1-1 0,4-3 0,0 3 0,4-3 0,0 2 0,3 1 0,-1 0 0,3 2 0,0-6 0,1 3 0,3-3 0,-1 2 0,5-1 0,-2-3 0,3-1 0,-1-2 0,-1 2 0,2-1 0,-1 7 0,1-1 0,1 9 0,0-4 0,1 0 0,0-3 0,0-2 0,0 0 0,0-4 0,0 1 0,3 0 0,-1 1 0,2 4 0,-2-4 0,1-2 0,-2 1 0,1-6 0,1 7 0,3-1 0,2 5 0,4-1 0,-1-3 0,1-1 0,-1-1 0,3 0 0,-2 3 0,6 3 0,2 4 0,6 4 0,0-1 0,-5-7 0,-1 0 0,-2-4 0,1 1 0,9 4 0,-7-7 0,1 1 0,-8-8 0,-7-4 0,-1-1 0,-1 0 0,0 0 0,3 3 0,1-3 0,-1 3 0,0-4 0,0 5 0,3-2 0,2 4 0,10 4 0,5 0 0,-1-1 0,1-1 0,-12-7 0,-2 0 0,-4-3 0,-3-2 0,-1 2 0,2-2 0,1 2 0,1-2 0,1 1 0,-4-2 0,-2 1 0,1 0 0,0 1 0,1 2 0,1 0 0,-2 1 0,0-1 0,-1-1 0,-1 1 0,0 0 0,0-1 0,-1 0 0,1 0 0,1 2 0,3 0 0,0 2 0,-2 0 0,-1 0 0,0-2 0,-2 1 0,3 1 0,2 2 0,-1 0 0,2 2 0,1-1 0,-3-2 0,2 4 0,-2-3 0,1 2 0,2 0 0,-2-1 0,0 0 0,2 2 0,-1 2 0,0 0 0,0 5 0,-4-4 0,1 4 0,-3-3 0,0-1 0,-3-3 0,0-3 0,0-1 0,-2-4 0,2 0 0,-2 0 0,1 0 0,1 0 0,-2 1 0,2 1 0,-2 4 0,2-1 0,0 3 0,0-3 0,-1 0 0,2-4 0,-3-1 0,1-1 0,0 2 0,-1 1 0,2 3 0,0 1 0,-1 1 0,1 3 0,1 4 0,0 1 0,2 5 0,-1-2 0,0 6 0,0-2 0,-1 6 0,0 0 0,-1 2 0,1 0 0,-1 0 0,0-4 0,-1-1 0,0-7 0,0-2 0,1-7 0,-2 0 0,1 0 0,-1 1 0,0 0 0,0-2 0,-1 0 0,0-4 0,-2 0 0,2 0 0,-2 0 0,1 1 0,-3 0 0,1-1 0,-2-1 0,3-1 0,-1-3 0,3-1 0,-2-3 0,-2 1 0,0-1 0,0 0 0,0 0 0,2-1 0,-4-1 0,-3-6 0,-3-2 0,-1-4 0,-3-4 0,1-1 0,-5-5 0,1 0 0,2 2 0,3-3 0,5 8 0,2-2 0,3 4 0,1-2 0,0-5 0,-1-6 0,-1-4 0,0 1 0,3 1 0,-3 6 0,2-4 0,-1 3 0,0 1 0,-1 0 0,0 0 0,-1 0 0,-2 1 0,-2 1 0,-4 0 0,-1 0 0,-3 0 0,2 3 0,0 2 0,-3-1 0,-1 3 0,-5-3 0,-1 2 0,3 2 0,-1 1 0,1 3 0,2 2 0,-5 1 0,3 2 0,6 1 0,-5 0 0,4 0 0,-9 1 0,-3 0 0,-2 3 0,-2-1 0,2 1 0,0 0 0,2 0 0,0 0 0,-1 1 0,4 1 0,2 1 0,5-2 0,6 2 0,-3-2 0,3 1 0,-4 2 0,-3 0 0,-7 3 0,-2 0 0,0 4 0,-1 0 0,0 4 0,1 0 0,3 0 0,-3 2 0,3 2 0,-5 1 0,1 1 0,6-4 0,0-1 0,4 1 0,-4 1 0,6-3 0,-1 2 0,0-1 0,2 1 0,-5 5 0,2-1 0,1-1 0,1 2 0,4-4 0,3-1 0,1-1 0,0-2 0,-2 4 0,0-2 0,0 3 0,-1-1 0,-1 2 0,0 1 0,0-3 0,1 3 0,0-4 0,-2 5 0,1 1 0,-3 1 0,3 2 0,-5 2 0,4-1 0,-6 4 0,4 0 0,-5 2 0,3 1 0,-3-1 0,4-2 0,0-4 0,2-1 0,4-3 0,-1 0 0,2 0 0,-1-2 0,3 1 0,1-4 0,2-1 0,1 0 0,-2-1 0,2 0 0,-1 0 0,2-2 0,-1 1 0,0 0 0,-1 2 0,0 0 0,-1 3 0,2-4 0,-3 7 0,1-2 0,-2 5 0,-1 2 0,2-1 0,-1 3 0,3-1 0,-2 2 0,5-7 0,-2 3 0,2-4 0,-1 7 0,-1-1 0,2 4 0,-1-3 0,1 3 0,0-6 0,0 5 0,3-5 0,-1 1 0,3-2 0,-3-2 0,3-2 0,-3 1 0,3 1 0,-2-1 0,2 6 0,0-4 0,0 6 0,2 1 0,0-1 0,4 6 0,1 1 0,4 0 0,-3-1 0,1 2 0,-3-1 0,1 4 0,-1 4 0,-1-1 0,-1 4 0,-1-3 0,-1-1 0,1-7 0,-2 6 0,2-2 0,-1 4 0,0-3 0,1-8 0,-3-5 0,1-4 0,-1-4 0,2 0 0,-1-2 0,1-1 0,2 5 0,-2-2 0,2 4 0,2 0 0,-2-2 0,3 0 0,-2-2 0,0-2 0,0-3 0,-1 2 0,-1 1 0,4 4 0,0 2 0,3 7 0,-2-6 0,1 7 0,1-5 0,2 8 0,3-1 0,4 10 0,-1-6 0,4 7 0,-4-10 0,0 2 0,-2-6 0,-2-2 0,1-3 0,-4-2 0,-1-8 0,-1 3 0,-3-6 0,1 0 0,0-3 0,0 2 0,3 1 0,1 2 0,1-1 0,1 1 0,-1-3 0,4 2 0,-4-2 0,9 6 0,0-1 0,7 4 0,-3-5 0,0 3 0,-3-7 0,-1 1 0,-2-4 0,-3-2 0,-2 0 0,0-1 0,3 0 0,7 3 0,0-2 0,11-1 0,-3 0 0,3-3 0,-5 0 0,-5-2 0,-5-1 0,-1 1 0,-3-1 0,7 0 0,6 0 0,0 1 0,4-1 0,-9 1 0,-4-3 0,-6 1 0,-5-1 0,-2 0 0,4 1 0,2 2 0,3 0 0,-2 0 0,-6-1 0,-3-2 0,-2 3 0,1 0 0,2 3 0,-1 0 0,1 1 0,-1 0 0,0 1 0,-2-2 0,0 2 0,-1-1 0,-1 4 0,0 1 0,2 4 0,0 2 0,-2-1 0,4 0 0,-4-1 0,1 1 0,-1-3 0,-1 1 0,1-3 0,0 0 0,0-1 0,0-1 0,-1 0 0,0 2 0,-1 1 0,-1 4 0,-1 1 0,0 2 0,2-1 0,-2 1 0,3-3 0,-3 2 0,3-3 0,-2 1 0,1 0 0,-3 3 0,2 6 0,-2 5 0,-2 12 0,1-4 0,-3 17 0,2-5 0,0 7 0,4-6 0,-1-6 0,2-14 0,0-5 0,1-13 0,0-1 0,0-6 0,0 0 0,0 0 0,0 0 0,0 1 0,1-2 0,-1 2 0,1-1 0,0 2 0,1-1 0,2 6 0,3 4 0,5 4 0,6 6 0,2 0 0,2-2 0,-5-4 0,1-1 0,-2-1 0,6 3 0,-1-3 0,1-2 0,-3-2 0,-3-7 0,-2 1 0,5-2 0,0-3 0,7 3 0,2-2 0,1 0 0,3 2 0,-3-1 0,0 2 0,-5-3 0,-3 1 0,-3 0 0,-1-1 0,-3 2 0,2-2 0,5 4 0,7 0 0,5 3 0,1-3 0,-4 1 0,0-4 0,1 2 0,6 0 0,9 5 0,6 0 0,-2 1 0,-7-5 0,-15-3 0,-11-4 0,-5 1 0,0-1 0,3 1 0,0 2 0,6-1 0,-1 1 0,0-1 0,1 1 0,-3-1 0,3 2 0,1 2 0,4 1 0,3 2 0,4-2 0,0 1 0,-4-3 0,2 0 0,-4-2 0,4 1 0,-1-1 0,-3-1 0,1 0 0,-4-1 0,6-1 0,-7 2 0,11-2 0,-7 0 0,4 0 0,-3 0 0,-4 0 0,-2-1 0,3-1 0,-2 1 0,9-2 0,7 3 0,5-1 0,10 2 0,-11 1 0,-1-1 0,-9 0 0,4 0 0,-5-2 0,12 1 0,-4-3 0,3 2 0,-6-2 0,-8 0 0,-9 0 0,2 0 0,-5-1 0,-1-1 0,3-1 0,-1-2 0,6-2 0,1-3 0,3-3 0,-5 0 0,5-4 0,-4 1 0,-4-3 0,4-3 0,-5-1 0,6-3 0,-3-1 0,1 0 0,-5 0 0,0-6 0,-1 1 0,-2 0 0,0-5 0,-4 9 0,1-10 0,-2 6 0,0-5 0,0 0 0,2-1 0,-2-2 0,0 9 0,0-3 0,-4 3 0,3-5 0,-4 1 0,1 0 0,-1 0 0,-1 2 0,0 0 0,-2-2 0,0 4 0,-1-6 0,-1 3 0,0-2 0,0 0 0,0 1 0,0-2 0,0 5 0,0-2 0,0 3 0,0 0 0,0 1 0,0 1 0,-1-3 0,0 0 0,-2-3 0,3 6 0,-1 1 0,1 0 0,0-1 0,0-4 0,0-2 0,0 2 0,0-2 0,1 2 0,-1 2 0,2-3 0,-1 2 0,0-7 0,0 3 0,-2-4 0,0 3 0,-2-3 0,3 10 0,-2-3 0,1 10 0,0-3 0,0 2 0,1 0 0,0 0 0,1 0 0,0 0 0,1 5 0,1-2 0,-2 8 0,3-1 0,-4 3 0,2 0 0,0 0 0,1 1 0,1 0 0,1 1 0,1 0 0,0 0 0,2 1 0,0 1 0,0 2 0,0 1 0,1 2 0,0-1 0,5 1 0,-2 0 0,5 1 0,-1 1 0,5 1 0,6 1 0,11 3 0,9 3 0,11 4 0,-8 0 0,-2 2 0,-17-2 0,2 2 0,0 2 0,4 1 0,1-1 0,-2-1 0,-5-4 0,-3 1 0,-2-1 0,-2 0 0,-2-1 0,-6-2 0,-5-1 0,-2 1 0,1-1 0,1 0 0,2-1 0,-3 1 0,2-3 0,-3 2 0,1-2 0,2-1 0,1 2 0,4-2 0,7 2 0,7-1 0,5 2 0,-1-3 0,-4 0 0,-9-3 0,-4 0 0,-7 0 0,-1 0 0,-1-2 0,0 1 0,1-1 0,5-5 0,2 0 0,10-8 0,1 1 0,2-5 0,-3 2 0,-3-4 0,3-2 0,-2-3 0,-1-1 0,0 3 0,-5 3 0,-3 4 0,1-1 0,-4 3 0,4-3 0,0-1 0,3-4 0,1-1 0,3-6 0,2 0 0,-2-3 0,2 4 0,-3-1 0,1-1 0,2-1 0,-3 0 0,0 1 0,-3 5 0,-1 0 0,-2 8 0,-2-1 0,0 2 0,1-4 0,4-1 0,4-5 0,-3 4 0,-1 1 0,-4 6 0,-4 3 0,3-3 0,-1 4 0,4-6 0,3-2 0,-1-1 0,6-6 0,-5 4 0,2 1 0,-6 5 0,-3 4 0,-2 3 0,-2 0 0,6-3 0,-2 1 0,8-5 0,-1 0 0,4-2 0,-5 3 0,0 1 0,-8 6 0,-1 1 0,-5 4 0,-3 2 0,7-2 0,12-1 0,6-3 0,9-1 0,-13 5 0,-4 0 0,-12 3 0,-3 1 0,11 3 0,17 11 0,3-2 0,13 9 0,-19-7 0,-2-4 0,-8 1 0,-6-5 0,-1 0 0,-4-1 0,2 0 0,1 1 0,2-1 0,1 0 0,0 1 0,2 2 0,2 1 0,0 0 0,3 2 0,0-1 0,-3-2 0,-2-2 0,-6-3 0,-2-1 0,-3 0 0,-3 1 0,4 0 0,4 3 0,5 1 0,4 1 0,-4-1 0,-2-1 0,-4 0 0,-1-1 0,0 1 0,1 0 0,4 2 0,4 4 0,4 2 0,2 0 0,-3-1 0,5-1 0,1-1 0,2 0 0,1-3 0,-3 0 0,-3-2 0,-3-2 0,-1 2 0,3-2 0,6 4 0,4-3 0,6 2 0,-5-5 0,3-1 0,-8 1 0,-3-2 0,-6 1 0,-3-1 0,3-1 0,0-1 0,8-1 0,1 0 0,4-2 0,2-2 0,0 2 0,0-3 0,-4 1 0,1 0 0,-1-4 0,0 4 0,1-2 0,-1 2 0,2-1 0,2 1 0,0-1 0,2 1 0,1 2 0,-3-2 0,-6 4 0,-4-3 0,-1 2 0,-2-1 0,2 1 0,2 0 0,-2 0 0,14-2 0,-8 1 0,23-2 0,-10 3 0,18-4 0,-11 4 0,7-4 0,-8 4 0,0-2 0,2 3 0,-10-1 0,3 2 0,-6-1 0,4 3 0,12-4 0,3 2 0,14-3 0,-15 3 0,-6 0 0,-21 2 0,-11 0 0,-10 0 0,-5 1 0,9-1 0,23 5 0,-1-2 0,17 1 0,-20-1 0,-5-3 0,-6 1 0,-6 1 0,-7-2 0,-3 1 0,0-1 0,2 1 0,8 1 0,1 1 0,13 1 0,-5 0 0,1-1 0,-5 0 0,-4-1 0,-2 1 0,-1-1 0,-3-1 0,0 2 0,0-2 0,0 1 0,1 1 0,3 0 0,2 1 0,0 1 0,-2-2 0,-5 1 0,-1-3 0,-1 2 0,7 3 0,-1-1 0,7 2 0,-6-3 0,3 1 0,-8-3 0,1 2 0,-3-3 0,1 1 0,4 1 0,15 3 0,6 3 0,6-2 0,-1 1 0,-6-5 0,-9 1 0,-3-2 0,-8-1 0,4 1 0,2-1 0,2 0 0,9 1 0,1 1 0,8 0 0,0 1 0,-5-2 0,-6-1 0,-10-1 0,-2 0 0,-3 1 0,4 0 0,3 0 0,8-1 0,1 0 0,1 0 0,2 0 0,1 0 0,4 0 0,-1 0 0,0 0 0,-3 0 0,6 0 0,7 0 0,8 0 0,4 0 0,-4 0 0,-6 0 0,-11 0 0,-1 0 0,10-2 0,-10 2 0,11-3 0,-16 1 0,1-1 0,-5 0 0,0-1 0,-3 1 0,4 0 0,-3-1 0,0 1 0,-8 0 0,-1 0 0,-2 2 0,0-1 0,3-1 0,0-1 0,7-3 0,2-3 0,3-1 0,-5 2 0,-3 1 0,-6 2 0,-1-1 0,-4 0 0,2 1 0,-1-3 0,5-3 0,2-3 0,4-3 0,0-4 0,-1 3 0,1-6 0,-2 2 0,0-2 0,-1-1 0,0 2 0,-2-1 0,0 2 0,-5 1 0,0 0 0,-1 1 0,1-3 0,3-5 0,2-3 0,0 1 0,0-2 0,-1 3 0,-1 1 0,0 5 0,-2 0 0,-2 4 0,2-2 0,-3 2 0,1 2 0,-3-1 0,2-3 0,0-1 0,1-1 0,0-1 0,-1 2 0,0-1 0,0 2 0,0 1 0,1-3 0,1 0 0,-2 3 0,2-1 0,-2 3 0,2-7 0,-1 3 0,1-2 0,-2 2 0,4 1 0,-2-2 0,-1 4 0,4-6 0,-4-3 0,5-3 0,-5-5 0,4 2 0,-4-1 0,1 5 0,-3 3 0,-1 6 0,-1-1 0,-1 0 0,-1 1 0,0 1 0,-1 4 0,0 2 0,0 1 0,-1 1 0,1-5 0,0-1 0,-1-5 0,1-1 0,-1-1 0,0-2 0,-3 1 0,2-6 0,-3 8 0,2-2 0,-2 3 0,0-1 0,-2-5 0,0 3 0,-2-7 0,-3-2 0,-1-4 0,1 4 0,-2-3 0,4 8 0,-2 0 0,2 3 0,-2 2 0,2 1 0,-2-1 0,2 6 0,1-3 0,-1 7 0,-1-6 0,0 8 0,1-1 0,-2 3 0,1-1 0,-5-3 0,1-1 0,-5-3 0,3 3 0,-1-2 0,2 2 0,0 0 0,0 0 0,1 3 0,0 1 0,3 2 0,-3-1 0,1-3 0,-4 2 0,4-1 0,-1 3 0,4 0 0,-1 0 0,0 1 0,-6-6 0,1 3 0,-5-5 0,3 4 0,3 1 0,2 3 0,1 3 0,4 0 0,-3 2 0,2-2 0,-2 0 0,-2-2 0,0-2 0,-1 1 0,2 0 0,-2 0 0,1-2 0,-1 2 0,-2-4 0,1 2 0,1 0 0,0 0 0,2 2 0,-4-2 0,0-1 0,0 1 0,1 1 0,1 2 0,3 1 0,-2-1 0,3 2 0,-3 1 0,0-1 0,-1 0 0,0 1 0,-1-1 0,-4-3 0,-4-1 0,-3-3 0,-1 2 0,2 0 0,-3-1 0,3 2 0,2 3 0,-1-1 0,3 3 0,-6-2 0,-7 2 0,-6-3 0,-2 3 0,-4-2 0,9 5 0,5-1 0,2 4 0,6-2 0,-5 2 0,1 0 0,-1 0 0,1 0 0,-1 0 0,6 0 0,-6 2 0,6-2 0,-4 3 0,-1-2 0,1 5 0,-5 1 0,2 1 0,-3 3 0,5-4 0,-5 2 0,9-3 0,-5 2 0,6-1 0,-2 2 0,0 1 0,0 1 0,-3 3 0,4-2 0,-2 5 0,3-1 0,0 3 0,0-2 0,-2 1 0,0-1 0,1-1 0,-1 3 0,6-6 0,0 3 0,1-4 0,-2 2 0,-4 1 0,-5 1 0,0 2 0,-2 2 0,6-4 0,0-1 0,4-3 0,-5 0 0,1-1 0,-7 1 0,1 0 0,-3 1 0,3-2 0,7-2 0,3-2 0,7-3 0,3-2 0,-1 0 0,3-2 0,-5 2 0,3-2 0,-2 0 0,3 0 0,1 0 0,0-2 0,-1 2 0,-2-2 0,-3-1 0,-5 0 0,-2-1 0,-1 0 0,-3-1 0,2-2 0,-3 0 0,2 0 0,0 1 0,-4-3 0,-3 0 0,-2-2 0,2 2 0,3 0 0,2 3 0,1-2 0,-1 2 0,2-1 0,-2 0 0,1-2 0,-1 3 0,0-3 0,-2 2 0,-3-1 0,-4 1 0,1 2 0,-3 0 0,6 2 0,-5-2 0,6 3 0,-6-3 0,2 3 0,-3 0 0,1 1 0,0 1 0,2 0 0,5 0 0,4 0 0,8 1 0,0-1 0,6 2 0,-2 0 0,2 0 0,-5 1 0,4-1 0,-4 1 0,5-1 0,0 0 0,2 0 0,-1-1 0,-2 3 0,-4 0 0,-2 1 0,-4 1 0,2 1 0,1-2 0,0 4 0,-1-1 0,-2 1 0,-5 5 0,-2-1 0,1 3 0,1-1 0,4 0 0,1-3 0,1 1 0,0-1 0,-3 1 0,2-1 0,-2 0 0,2 0 0,0 0 0,4-1 0,-1 1 0,-2 2 0,1 0 0,-3 0 0,4-1 0,4-3 0,1-1 0,3-3 0,1 0 0,-2 1 0,1 1 0,-7 5 0,0 2 0,-7 2 0,-2 4 0,5-5 0,1 0 0,11-8 0,-1-1 0,2-2 0,-3 1 0,1 0 0,-3 2 0,1-1 0,-1 0 0,-5 2 0,2-2 0,-4 3 0,5-4 0,0 2 0,3-5 0,-1 1 0,-1 2 0,0-2 0,3 0 0,3-2 0,0-1 0,1 1 0,-1 0 0,-5 1 0,2-1 0,-9 2 0,6-1 0,1-2 0,2 0 0,5 0 0,-7 0 0,5 0 0,0-1 0,5 0 0,-1 0 0,-4-1 0,-6-4 0,-1 0 0,0-2 0,7 2 0,4 0 0,1 0 0,-1-2 0,2-2 0,0-2 0,2 0 0,-1-2 0,2-1 0,-1-3 0,1 1 0,0 0 0,0 4 0,1 0 0,0 1 0,0-1 0,3-2 0,-1-2 0,3 1 0,0-5 0,1 5 0,-1-2 0,3 1 0,-1-2 0,5 0 0,-1-1 0,0 4 0,0-1 0,0 1 0,0 0 0,4-6 0,-3 5 0,6-7 0,-2 1 0,3-2 0,1-3 0,-3 3 0,0 1 0,-6 2 0,1 0 0,-3 3 0,2-1 0,-2 3 0,2-1 0,-5 3 0,0 0 0,-2 3 0,-2-2 0,2-4 0,0-1 0,1-6 0,3 2 0,-3-2 0,1 0 0,-2 2 0,0 2 0,-2 1 0,2-1 0,-1-2 0,1-2 0,-1 0 0,-1-4 0,-1-3 0,0-2 0,1 2 0,-1-3 0,0 6 0,-1-6 0,-1 5 0,2 0 0,-2 3 0,0 0 0,0 2 0,-1-1 0,-2 2 0,-1 1 0,-2-4 0,3 3 0,-3-2 0,2 4 0,-1 2 0,1 4 0,2 2 0,-1 3 0,1-2 0,-1 1 0,1-3 0,-2 2 0,1-5 0,-2 1 0,-1-6 0,-2 0 0,-1-2 0,0 0 0,-1 0 0,-1 0 0,-6-2 0,1 1 0,-6-3 0,3 3 0,-3-4 0,1 2 0,-1 0 0,2 2 0,6 7 0,2 3 0,3 4 0,0 2 0,1 1 0,-1 0 0,-2-2 0,-1 1 0,-5-5 0,-1-1 0,-5-3 0,-2 0 0,5 3 0,0 2 0,5 2 0,-2-1 0,-3 0 0,-2-4 0,-8 2 0,1-2 0,0 3 0,6 4 0,4 0 0,0 4 0,-3-2 0,0-2 0,-8-1 0,3-1 0,-2 1 0,-3-3 0,-2 1 0,-7-2 0,-1 2 0,-4-1 0,6 1 0,-3-3 0,8 5 0,4 0 0,7 4 0,-1 2 0,8-1 0,-8 2 0,7-3 0,-8 2 0,2-2 0,-7-2 0,2-1 0,5 3 0,-2-1 0,8 3 0,-5-1 0,1 1 0,-1 0 0,2 0 0,3 2 0,-1-2 0,-1 4 0,-6-1 0,-1-1 0,-5 2 0,1-2 0,0 2 0,-2-1 0,2 1 0,0-2 0,-3 2 0,3 1 0,-6 3 0,-4 1 0,3 4 0,-5-2 0,4 1 0,3-1 0,2 0 0,0 1 0,5 1 0,-4 1 0,5 0 0,1-1 0,5-3 0,-1 3 0,3-2 0,-4 2 0,2 1 0,-5 2 0,0 3 0,1-1 0,3 0 0,1-3 0,7-1 0,-4-2 0,5-1 0,0-1 0,-3 1 0,3-1 0,-2 0 0,3-2 0,1-1 0,-1 0 0,1 0 0,0-1 0,0 1 0,0-2 0,-2 1 0,-1 1 0,-1-1 0,-3 1 0,5-2 0,0 0 0,0-1 0,2 1 0,-7-1 0,3 0 0,0 1 0,0 0 0,7 0 0,-1-1 0,4 0 0,-5 0 0,0 0 0,-3 1 0,-3-1 0,-3 1 0,2-1 0,-1 0 0,5 0 0,1 0 0,4 0 0,-3 0 0,1 0 0,-5 0 0,-1 0 0,0 0 0,-1 0 0,5 0 0,0 0 0,4 0 0,3 0 0,3 0 0,0 0 0,-1 0 0,-2 0 0,-3 0 0,-3 1 0,-1 0 0,-4 0 0,2-1 0,0 0 0,3 0 0,2 0 0,-1 0 0,3 0 0,-2 0 0,0 0 0,1 0 0,1 0 0,3 0 0,-1 0 0,0 0 0,0 0 0,-5 0 0,0 0 0,-7 0 0,3 0 0,-4-2 0,9 2 0,0-1 0,5 1 0,1-1 0,0 1 0,-3-1 0,1 1 0,0 0 0,1 0 0,-1 0 0,-1 0 0,0-2 0,-1 2 0,-1-1 0,-6 0 0,-6-3 0,-2 1 0,0-1 0,3 2 0,-1-1 0,2 2 0,0-1 0,5 1 0,-1 0 0,2 1 0,-1-3 0,1 3 0,0-1 0,2 0 0,-3 1 0,-1-1 0,-2-1 0,2 2 0,1-1 0,3 1 0,0 0 0,0 0 0,-1 0 0,3 0 0,1 0 0,2 0 0,-1 0 0,-3 0 0,-3 0 0,0 0 0,2 0 0,5 0 0,2 0 0,3 0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38:27.42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215 0 24575,'7'8'0,"-2"-2"0,-2-3 0,-1 1 0,0 0 0,2 0 0,-1 2 0,0 1 0,1 1 0,-3 2 0,2 2 0,-1 3 0,-1 3 0,2 2 0,-2-4 0,0 0 0,2-2 0,-3 1 0,1 2 0,-1-1 0,0 7 0,2 6 0,-2 15 0,2 1 0,-2 17 0,0-9 0,0 12 0,0-10 0,0 0 0,-2-12 0,2 2 0,-2-11 0,0 9 0,2 5 0,-2 12 0,0 37 0,-3-30 0,-1 18 0,-3-40 0,2-7 0,1 3 0,1-7 0,2 5 0,0-6 0,-4 2 0,3 0 0,-4 0 0,3 5 0,-3-4 0,0 3 0,0-4 0,0 2 0,-2 8 0,-1 0 0,0 6 0,1 1 0,3-8 0,-3 9 0,4-6 0,-4 8 0,1 0 0,-1 0 0,0-3 0,0-3 0,5-1 0,0-13 0,0 4 0,1-11 0,-1 5 0,2 2 0,-2 0 0,3 5 0,-3-2 0,5 1 0,-2-9 0,2 1 0,0-10 0,0 4 0,-1-1 0,0 3 0,0 3 0,1-1 0,1-1 0,0 4 0,1-2 0,-1 6 0,2-2 0,-1 0 0,1 3 0,3 2 0,0 6 0,3-7 0,-2 4 0,0-6 0,-1 3 0,3-1 0,-2 4 0,3-4 0,-1 1 0,-1-8 0,1 3 0,-1-7 0,0 4 0,2-3 0,-2 0 0,1 1 0,1 3 0,3 0 0,-3 1 0,5 0 0,-2 0 0,4 3 0,1 3 0,1-2 0,-5-2 0,0-5 0,-1 4 0,2-4 0,7 11 0,-2-1 0,6 5 0,-4-3 0,0 0 0,-2-6 0,-2 0 0,-2-4 0,2 1 0,-1 1 0,7 3 0,-1 5 0,1-4 0,0 0 0,-8-11 0,2-4 0,-10-8 0,4-1 0,-4-4 0,2 2 0,0 0 0,2 1 0,0 1 0,2 1 0,2 2 0,-4-5 0,7 7 0,0 0 0,4 4 0,4 5 0,-4-5 0,4 6 0,-5-8 0,-2-1 0,-2-2 0,-1-2 0,3 1 0,2 1 0,-1 0 0,1 1 0,2 0 0,1 2 0,-1-2 0,2 3 0,-1-3 0,2 1 0,-4-3 0,1 0 0,-7-4 0,3 3 0,-2-3 0,0 3 0,4-2 0,-1 0 0,2-1 0,-4-2 0,-2-2 0,-1-2 0,2-1 0,3 2 0,-3-1 0,5 2 0,-5-1 0,2-1 0,-3-2 0,-2 0 0,0 0 0,0-1 0,-1 2 0,0-2 0,-1 2 0,1-1 0,3 1 0,2 1 0,2 2 0,3 0 0,2 3 0,-1-2 0,6 4 0,-5-3 0,6 6 0,-3-4 0,2 0 0,-3-1 0,4 0 0,-4 0 0,6 0 0,-9-2 0,1-1 0,-3-1 0,-1-1 0,4 0 0,-3 0 0,4 3 0,-3-3 0,9 3 0,2-1 0,3 0 0,-2-1 0,-8-4 0,-8-1 0,-1-1 0,-1 2 0,6-1 0,7 2 0,2 0 0,4 0 0,-3 1 0,0-1 0,-11 0 0,-1-3 0,-10 1 0,0-1 0,0 0 0,4 0 0,7 0 0,4 2 0,6 0 0,-2 1 0,-7-4 0,-4 2 0,-3-3 0,3 3 0,8-2 0,6 1 0,1 1 0,0-1 0,-6 1 0,-3-1 0,-8-1 0,-3-1 0,1 0 0,0 0 0,7 0 0,2 0 0,5-1 0,1-1 0,-2-1 0,-1 1 0,-6-2 0,-1 2 0,-3-1 0,-1 1 0,-2 0 0,0 0 0,2-1 0,1 0 0,6 1 0,2 0 0,5 0 0,0-3 0,-5 2 0,-2-2 0,-5 1 0,3-1 0,-4 0 0,3 0 0,-2 0 0,1 2 0,0-2 0,-1-1 0,1 0 0,2-2 0,0 1 0,1-1 0,-1 1 0,2-3 0,0 1 0,-1-3 0,-2 2 0,2-1 0,-1 2 0,0 2 0,1-2 0,-5 3 0,3-1 0,-3 1 0,5-1 0,0-1 0,9-1 0,-3 0 0,4-1 0,1-2 0,2 2 0,-2-3 0,-4 4 0,-4-1 0,-6 4 0,1-1 0,-1 1 0,0 0 0,1-1 0,1-2 0,2 0 0,-4-1 0,1 2 0,-4-2 0,2 2 0,-3-2 0,4-1 0,0 0 0,3-4 0,1 3 0,-2 0 0,2 1 0,-2 3 0,0-1 0,-5 2 0,-2-2 0,0-1 0,4-2 0,2-3 0,2 3 0,-6-1 0,-1 2 0,-5 2 0,-1-2 0,-1 2 0,0-2 0,-1-1 0,-2 1 0,2-6 0,-2 3 0,2-4 0,0 1 0,0 0 0,1-5 0,-2 0 0,1-4 0,-4 1 0,1-1 0,-2 2 0,0 0 0,-2 2 0,1 0 0,-1 1 0,-1 0 0,2-2 0,-2 3 0,0-2 0,0 4 0,0 1 0,0 0 0,-2-3 0,2-2 0,-3 0 0,2-1 0,-1 1 0,-1-3 0,0 1 0,0 4 0,-1-1 0,0 5 0,1-3 0,-1 5 0,1-7 0,1 2 0,-3-5 0,0-2 0,-1 4 0,-1-4 0,0 6 0,-2-2 0,1 5 0,-2-3 0,0 5 0,-3-5 0,2 1 0,-2 1 0,0-3 0,2 7 0,-1-2 0,2 4 0,1 1 0,2 2 0,1-1 0,0 0 0,-1 2 0,-3-4 0,-2 1 0,-1-2 0,-2-1 0,3 2 0,-1-2 0,-5-2 0,0 1 0,-4-5 0,-1 4 0,6 1 0,0 4 0,8 3 0,-1 0 0,0 0 0,-3-1 0,4-1 0,-7-3 0,7 3 0,-7-2 0,5 2 0,-5-3 0,3 1 0,-3-2 0,-5-2 0,0 0 0,-2 0 0,7 4 0,3 2 0,3 3 0,-1-2 0,-3-1 0,-2-4 0,-1 2 0,-2-4 0,1 2 0,-3-4 0,-4-1 0,3 2 0,2 0 0,6 4 0,3 2 0,4 2 0,-1 0 0,-3-2 0,1-1 0,-4-2 0,4 3 0,-1-1 0,2 3 0,1 0 0,0 1 0,0-1 0,2 0 0,0 0 0,0-1 0,0 0 0,-2 1 0,1-2 0,1 2 0,0-1 0,1 3 0,1 0 0,0-1 0,-1-1 0,-2-2 0,0-2 0,-1-4 0,3 5 0,-1-1 0,4 4 0,-1 0 0,2-2 0,-2-1 0,1-2 0,-2 0 0,2 2 0,0 3 0,1 1 0,0 2 0,1-4 0,-2 0 0,1-2 0,0-1 0,2 1 0,0 2 0,1 2 0,-1 1 0,1-1 0,0-1 0,1 1 0,-1 0 0,0 1 0,1 0 0,0 3 0,1-1 0,-1 2 0,0-2 0,-1 2 0,1 0 0,0 0 0,1 0 0,-2 1 0,0-1 0,2 1 0,-1 0 0,0-1 0,2 1 0,0-2 0,2 0 0,0 0 0,0-1 0,1 0 0,-3 1 0,2 0 0,-1 1 0,6 0 0,-2-2 0,3 1 0,1-1 0,-3 2 0,3-2 0,-4 2 0,1-1 0,-4 2 0,1-1 0,-2 1 0,3-1 0,1 1 0,2-2 0,-1 2 0,1-2 0,-2 2 0,2-2 0,2-2 0,2 2 0,4-1 0,-3 1 0,2-1 0,-3 0 0,1 1 0,0 0 0,-1 0 0,1 1 0,0-2 0,3 2 0,2-2 0,0 0 0,-1-1 0,-3 2 0,1-2 0,-2 2 0,3 0 0,0-3 0,-3 3 0,2-3 0,-3 2 0,2-4 0,-3 3 0,3-4 0,1 2 0,0-2 0,-1 0 0,-6 2 0,-3 1 0,-3 4 0,-3-1 0,2 0 0,-2 0 0,1 0 0,-1-1 0,1 0 0,1-1 0,0-1 0,2-2 0,-2 1 0,0-2 0,0 2 0,-3 0 0,3 3 0,-2-1 0,-1 1 0,1 0 0,-1-1 0,2-1 0,-1-1 0,2 0 0,0-2 0,0 0 0,0-2 0,0 1 0,1-2 0,0 0 0,1-1 0,-1-1 0,-1 2 0,1-3 0,-3 4 0,-1-1 0,0 6 0,-1-1 0,1 1 0,-1 0 0,0-1 0,1-1 0,-1 0 0,-1 0 0,2 0 0,-1-4 0,1 5 0,-1-3 0,-1 4 0,1 0 0,-1-3 0,1 2 0,-1-4 0,1 1 0,-1-3 0,2-2 0,-2-1 0,0-5 0,-2 4 0,2-3 0,-2 5 0,2 1 0,-2 1 0,2 1 0,0-2 0,0 1 0,0 0 0,0 2 0,0 1 0,0 0 0,-1 2 0,1-1 0,-1 0 0,1-1 0,0 0 0,0 0 0,0 1 0,0 1 0,0 0 0,0-3 0,0-1 0,0-2 0,0 0 0,0-2 0,0-1 0,1-2 0,-1 3 0,3 1 0,-3 1 0,2 4 0,-2-2 0,3 4 0,-2 0 0,1 1 0,1 1 0,-1-1 0,0 3 0,2-4 0,1 1 0,0-1 0,1 0 0,-1 1 0,-1 0 0,2 1 0,-1-1 0,2 0 0,-1-2 0,3 0 0,-2 0 0,0 1 0,2 0 0,-4 0 0,3-1 0,-2 1 0,1-1 0,1 1 0,-1-3 0,0 2 0,-2-1 0,0 3 0,-2 0 0,0 3 0,1-1 0,-2 0 0,1 0 0,-2 0 0,1-3 0,1 0 0,-2-1 0,1 0 0,-2 4 0,0 0 0,0-1 0,0-1 0,0-1 0,0 0 0,0-1 0,0 2 0,0-3 0,0 2 0,0-2 0,0 4 0,0-1 0,0 0 0,0 0 0,0 0 0,0-2 0,0 0 0,0-1 0,0-1 0,0 2 0,0-1 0,0 1 0,1-2 0,-1 2 0,1-4 0,-1 4 0,0-1 0,0 1 0,1-1 0,0 2 0,1 0 0,-2 1 0,2-1 0,-1 0 0,1-1 0,-1 1 0,-1 1 0,0 1 0,1 3 0,-1-1 0,1 0 0,-1 0 0,0-1 0,1 1 0,0 0 0,1 0 0,-1-2 0,0 0 0,0 1 0,2-4 0,-2 2 0,2-5 0,0-2 0,0 1 0,1-4 0,0 5 0,-2-4 0,1 2 0,-2 0 0,2 1 0,-3 2 0,1-2 0,-1 3 0,0-1 0,0 4 0,1 2 0,-1 2 0,1 0 0,-1-1 0,0-2 0,0-2 0,0-3 0,0-4 0,0-2 0,0-1 0,0 2 0,0 3 0,0 4 0,0 2 0,0 1 0,0-1 0,1-2 0,1-1 0,0-3 0,1 3 0,-2 1 0,1 0 0,-2-1 0,3-1 0,-1-4 0,1 0 0,1 0 0,-2 4 0,1 2 0,-1 3 0,0 1 0,0 0 0,-2 0 0,2-3 0,-1 2 0,1-1 0,-1 3 0,-1 1 0,1 1 0,-1-1 0,1 1 0,-1 0 0,0-1 0,0 2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38:38.35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2463 24575,'2'-20'0,"0"-1"0,7-5 0,1-4 0,9-14 0,2 0 0,5-5 0,0 3 0,-3 10 0,2-1 0,-2 1 0,7-3 0,-3 4 0,8-2 0,-6 9 0,3-3 0,-5 7 0,-1 0 0,-1 3 0,7-6 0,-4 7 0,6-4 0,-4 7 0,1 0 0,1 1 0,-1 1 0,-3-1 0,-2-2 0,-3 4 0,-4-1 0,2 3 0,-3 2 0,3-2 0,1 0 0,0-2 0,3-2 0,-2 1 0,-2 1 0,-2 2 0,-5 3 0,-4 2 0,1 0 0,-1-2 0,3 1 0,1-2 0,1 1 0,1-1 0,0-2 0,-2 4 0,2-4 0,1 2 0,2-3 0,0 1 0,2-3 0,-4 3 0,4-1 0,-2 0 0,2 0 0,0 0 0,-2 1 0,-1 2 0,-2 2 0,-3 2 0,2 2 0,-3-1 0,3 3 0,-1-3 0,5 0 0,5 0 0,7-2 0,4 0 0,2 0 0,-3 2 0,0-1 0,-3 2 0,0-1 0,-5 4 0,0-1 0,-4 2 0,2 0 0,4-1 0,-1 0 0,7-2 0,-7 2 0,-1-1 0,-7 0 0,-1 2 0,-1 0 0,5 0 0,-2 0 0,3 0 0,-1 2 0,-2-2 0,-1 1 0,0 1 0,7 1 0,8 2 0,6 2 0,-2-2 0,-3 3 0,-6-3 0,-3 3 0,1-1 0,-2 3 0,1-2 0,-10-1 0,-1-3 0,-8-2 0,6 0 0,-1 3 0,10 3 0,5 5 0,4-1 0,0 0 0,-7-3 0,-6-3 0,-7-1 0,-4-2 0,1 1 0,5 1 0,4 3 0,11 2 0,2 3 0,6 0 0,-6-3 0,2 1 0,-10-4 0,8 0 0,-6-1 0,11 1 0,-2-2 0,12 2 0,0-3 0,-3 1 0,-3-3 0,-14-1 0,-1-1 0,-8 0 0,-4 0 0,-1 0 0,3-1 0,-1 1 0,2-3 0,3 2 0,-4-2 0,7 1 0,-6 0 0,2 1 0,1-2 0,-1 1 0,1 0 0,1 0 0,-2-2 0,7 1 0,0-4 0,5 2 0,1-5 0,-3 4 0,3-4 0,-6 3 0,4-2 0,-3 1 0,-1 0 0,-5 0 0,2-2 0,0-4 0,4 0 0,0-1 0,1 0 0,-2 2 0,0-2 0,-1-3 0,0-1 0,0-2 0,1-3 0,-3 1 0,-2 1 0,-3 1 0,-1 2 0,2-4 0,1-1 0,0-2 0,-1 0 0,-1 0 0,0 1 0,-4 4 0,0-2 0,-4 1 0,0-3 0,0-3 0,-2 3 0,0-1 0,-1 2 0,0 4 0,-2 2 0,0 3 0,0 2 0,-1-3 0,0-1 0,1-1 0,-1 1 0,2 2 0,-2 2 0,0 3 0,1-2 0,-2-1 0,4-2 0,-2-3 0,2 0 0,0 2 0,1 0 0,0 3 0,-1-4 0,0 3 0,1-1 0,1 0 0,3-3 0,1-1 0,3 0 0,-4 1 0,0 6 0,1-2 0,-2 1 0,7-3 0,-2 0 0,4 1 0,-2 1 0,0-1 0,-1 3 0,1-2 0,4-2 0,2 0 0,1-3 0,-2 4 0,0 0 0,-2 1 0,0 1 0,-3 5 0,0-1 0,1 2 0,0-1 0,0 1 0,-2 0 0,-4 2 0,0 1 0,-2 0 0,1-1 0,0 2 0,-2 0 0,0 0 0,0 2 0,-2 0 0,0 0 0,0 0 0,1 0 0,2 1 0,4-1 0,1 1 0,3-1 0,-3 1 0,1 0 0,1 1 0,4 0 0,0 2 0,10 0 0,-7 2 0,-2-3 0,-6 2 0,-5-4 0,1 3 0,5 0 0,0 2 0,5 1 0,-5-1 0,3 2 0,-5-2 0,4 5 0,-1 1 0,6 7 0,6 6 0,0-1 0,3 1 0,-6-4 0,0-1 0,-3-5 0,-3 2 0,-3-3 0,-1 4 0,-2-1 0,-1 3 0,0 1 0,-1-3 0,1 3 0,0-3 0,-1 0 0,0 0 0,-2-2 0,-1-2 0,0-1 0,0 3 0,5 3 0,4 5 0,5 6 0,1-2 0,1 0 0,-8-9 0,-3-6 0,-6-3 0,-1-1 0,2 5 0,1 4 0,3 4 0,3 4 0,0-1 0,1 1 0,-6-8 0,-1 0 0,-2-4 0,3 6 0,4 0 0,1 4 0,0-2 0,-2-2 0,-3-3 0,-2-1 0,-2-2 0,4 2 0,0 3 0,3 0 0,-2-1 0,-1-2 0,-4-2 0,0-4 0,1 4 0,2 1 0,7 8 0,0 0 0,2 0 0,-2-1 0,-5-6 0,-1 0 0,-2-4 0,0 4 0,2-1 0,2 6 0,2-1 0,3 5 0,-2-3 0,1 1 0,-6-7 0,-2 1 0,-2-6 0,-3 1 0,0-4 0,-1 1 0,0 0 0,1 1 0,-3 1 0,0-1 0,0 0 0,-1-1 0,1 1 0,0 0 0,0 2 0,0 5 0,-1 0 0,0 1 0,0 2 0,0-1 0,0 2 0,-1-3 0,0 0 0,-1-2 0,1 1 0,-3 1 0,0-2 0,-1 4 0,-1 1 0,1 0 0,-4 3 0,0-2 0,-1 3 0,0-7 0,-2 3 0,6-9 0,-3 2 0,5-4 0,-3 0 0,3-1 0,-2 1 0,1 0 0,-1 1 0,0 2 0,-3 1 0,-1 2 0,-3 3 0,3-3 0,-2 0 0,6-4 0,-1-2 0,3-1 0,-2 0 0,1 3 0,-3-1 0,-2 6 0,-2-4 0,1 5 0,-1-4 0,2-1 0,3-2 0,0-2 0,0 1 0,0 0 0,0 1 0,0 0 0,0-2 0,3 0 0,-1 1 0,1-1 0,0 2 0,0-1 0,2-1 0,-1-2 0,1 1 0,-1-1 0,1 1 0,-1 1 0,2-2 0,-1 0 0,1-1 0,-2 3 0,1 1 0,-2 4 0,1-1 0,-1 5 0,2-4 0,0 1 0,1-3 0,0-3 0,0-1 0,0-1 0,1-2 0,0 1 0,0-2 0,-1 5 0,1 0 0,-1 4 0,1-3 0,0 0 0,0-3 0,0 1 0,0 1 0,0-2 0,1 2 0,0-3 0,1 2 0,0-2 0,-1 0 0,0-2 0,1 0 0,0 1 0,-1 0 0,2 1 0,-2-2 0,-1-2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40:35.0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1 973 24575,'17'45'0,"8"0"0,-7-22 0,6 1 0,-9-10 0,4 1 0,1 2 0,7 7 0,3 2 0,12 4 0,3 2 0,14 4 0,-7-1 0,-7-7 0,-8-5 0,-12-9 0,2 0 0,-3 0 0,5 0 0,20 12 0,-14-9 0,15 9 0,-26-13 0,2 0 0,-4-1 0,-1 0 0,4 2 0,0 1 0,3 1 0,-3-3 0,1 2 0,1-4 0,2 2 0,0-3 0,-5-4 0,-1-3 0,-1-1 0,0-1 0,-4 0 0,-1-1 0,-1-1 0,7-1 0,4 0 0,6-2 0,0 0 0,-6-2 0,-5-1 0,-4-1 0,-3-1 0,4-2 0,2-1 0,2-2 0,0-3 0,5-3 0,-1 0 0,1 0 0,-2-1 0,0 2 0,1-2 0,0 0 0,1-3 0,-1-1 0,-2-2 0,0-2 0,-2 4 0,3-9 0,0 4 0,3-7 0,2 2 0,-3 1 0,5-4 0,-6 5 0,-1 3 0,-5 4 0,0 0 0,-1-2 0,2-5 0,-1-1 0,-3 2 0,1 4 0,-3 3 0,-1 7 0,-1 0 0,-3-1 0,4 0 0,-2-2 0,3 0 0,0 0 0,6-7 0,-4-1 0,7-5 0,-6 3 0,3 1 0,-4 4 0,-2 4 0,-1 4 0,-1 2 0,-2 0 0,-1 3 0,0 0 0,-2 3 0,2 1 0,1-2 0,2-2 0,-2 1 0,3-2 0,-4 4 0,0 1 0,1 1 0,0 0 0,0 1 0,0-2 0,3-1 0,-1 1 0,4 1 0,-3 0 0,8-1 0,2-3 0,6-2 0,-1-2 0,-6 5 0,-4 0 0,-6 5 0,0-2 0,0 2 0,3-2 0,-1 0 0,1 1 0,-4 2 0,0 2 0,-2 0 0,4 0 0,-2 1 0,8-2 0,-5 1 0,8-2 0,-4 2 0,3-1 0,-1 1 0,2-2 0,2 2 0,1 0 0,1 0 0,1-1 0,3 1 0,-1 0 0,4-2 0,-2 1 0,2-1 0,-2 2 0,-2 0 0,1-2 0,-3 0 0,6 0 0,-2 0 0,-2 2 0,-3-1 0,-2 3 0,-2-2 0,8 1 0,-3 0 0,8 1 0,1-1 0,-2 2 0,3-2 0,-4 2 0,2-1 0,-1 0 0,3 0 0,-1 1 0,2 0 0,-1-2 0,-1 2 0,-1-2 0,-2 2 0,-4 0 0,1 0 0,-3 0 0,2 0 0,1 2 0,-1-2 0,4 1 0,0-1 0,0 0 0,-4 2 0,3-2 0,-3 3 0,12 1 0,6 0 0,4 1 0,-1 1 0,-1-2 0,-10 1 0,-5-1 0,-4 0 0,-6 2 0,9 0 0,15 6 0,17 7 0,12 4 0,4 5 0,-23-7 0,-6-2 0,-21-6 0,5 3 0,-4-1 0,2 2 0,-2 0 0,0 2 0,0 3 0,-5-2 0,-1 5 0,-6-4 0,-3 0 0,-3-3 0,-5-3 0,-2-4 0,-2-1 0,-1-1 0,0 2 0,0 0 0,1 6 0,1 2 0,4 8 0,-1-1 0,7 2 0,-5-2 0,2-4 0,-3-2 0,-1-1 0,2-2 0,2 6 0,2-1 0,3 2 0,1 2 0,0-1 0,-1-5 0,-1 1 0,-5-8 0,-2 1 0,-2-5 0,0 1 0,-1-2 0,3 2 0,0-1 0,6 4 0,0-3 0,1-2 0,0 2 0,-6-6 0,0 0 0,-1 0 0,6 2 0,4 0 0,4 4 0,12 2 0,8 7 0,7-1 0,-2 2 0,-8-6 0,-12-4 0,-8-1 0,-5-5 0,-4-1 0,0-1 0,-1 0 0,1-1 0,7 5 0,6-1 0,9 5 0,-3-5 0,-3 3 0,-6-5 0,0 3 0,-2-2 0,4 1 0,0 2 0,3-2 0,-1 3 0,-3-2 0,2 0 0,0 3 0,5 0 0,12 5 0,6 5 0,6 0 0,-1 7 0,-13-10 0,-7 0 0,-8-4 0,-3-4 0,-6 0 0,-3-3 0,-4 0 0,0-1 0,-1 0 0,2-1 0,3 3 0,4 0 0,5 5 0,6 0 0,7 4 0,2 1 0,5 3 0,-9-4 0,3 3 0,-5-5 0,4 6 0,12 2 0,9 8 0,17 5 0,2 0 0,1 0 0,-21-9 0,-7-2 0,-21-8 0,-6-2 0,-5-2 0,-7-1 0,2 0 0,-3 1 0,3 1 0,3 5 0,6 4 0,6 5 0,-2-1 0,-6-6 0,-6-4 0,-4-5 0,-2-1 0,1 0 0,-1 0 0,3 2 0,1 1 0,2 2 0,-2-2 0,-1-2 0,-2-2 0,0-2 0,-3-1 0,3 2 0,-3-2 0,1 1 0,1 2 0,4 1 0,2 7 0,6 4 0,1 2 0,4 3 0,-1-4 0,-1-1 0,-2-3 0,-4-5 0,0 4 0,2-4 0,-1 4 0,-2-5 0,3 2 0,-2 1 0,6 0 0,-3 3 0,5-2 0,-3 4 0,5 1 0,-4 0 0,7 4 0,-9-5 0,4-1 0,-7-4 0,2-2 0,-2 2 0,5 3 0,4 5 0,-1 0 0,2-3 0,-10-4 0,-5-6 0,-10-3 0,0-4 0,-3 3 0,3 1 0,-1 3 0,1 0 0,2 2 0,-1 0 0,3 4 0,3 2 0,1 4 0,2 0 0,0 0 0,-1-2 0,3 3 0,-1 0 0,-2-2 0,1 3 0,-3-5 0,2 1 0,0 2 0,-1-1 0,1 1 0,2 7 0,-1-2 0,3 6 0,-3-4 0,5 3 0,-3-1 0,3 1 0,-5-3 0,1 0 0,-5-5 0,2 0 0,-6-7 0,0 0 0,-2-3 0,1 1 0,-2 0 0,2 4 0,0-1 0,-1 8 0,3-2 0,0 3 0,-1-4 0,2 1 0,-3-3 0,1 4 0,0-4 0,0 5 0,1 0 0,1 3 0,0 3 0,2-4 0,-3 1 0,0-4 0,0-2 0,-3 7 0,5 0 0,-2 14 0,2 0 0,-1 1 0,-1-2 0,0-6 0,-1-2 0,0-9 0,1 2 0,-3-7 0,1 2 0,-1 0 0,1 1 0,1 0 0,0 5 0,-1-6 0,1 6 0,-2-4 0,3 5 0,-1-3 0,1 2 0,1-4 0,1 4 0,1-3 0,0-3 0,-1-3 0,-3-6 0,-1-2 0,-2-5 0,-2-2 0,2 1 0,1-1 0,-1 2 0,2-1 0,-2-1 0,1-1 0,-2 0 0,2 0 0,0 0 0,2 2 0,-1 0 0,0-1 0,0-1 0,-1 0 0,0 0 0,1 0 0,1 3 0,1-2 0,2 2 0,-1 1 0,0 0 0,-1-1 0,-1-1 0,1-1 0,-3-1 0,4 3 0,0-1 0,2 2 0,1-2 0,0 1 0,-1-1 0,0-1 0,-1 0 0,-1-2 0,-2 0 0,0 0 0,-3-2 0,2 2 0,1 0 0,1-1 0,-2 1 0,0-2 0,-3 2 0,2-2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40:41.8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2195 24575,'14'-9'0,"-2"-3"0,-4 2 0,-2-5 0,-1 1 0,1-6 0,-4 5 0,4-6 0,-3 0 0,3-9 0,-1-1 0,-1-9 0,0-3 0,-3-2 0,2-7 0,-1 2 0,2-7 0,0 1 0,-2-5 0,0 2 0,-2 7 0,0 4 0,0 6 0,2 3 0,-2 2 0,1 0 0,-1-4 0,-1-5 0,-1 0 0,0 1 0,-2 5 0,4-2 0,-3 4 0,-1-9 0,0 2 0,-2-6 0,3-1 0,-1-3 0,0-6 0,-1-4 0,1 5 0,2 6 0,3 11 0,5 3 0,2 1 0,3-7 0,2-1 0,2 0 0,1 4 0,1 10 0,2 1 0,1 8 0,5-2 0,3 2 0,1 3 0,-4 6 0,-7 8 0,-10 4 0,1 3 0,2 1 0,9 2 0,7 5 0,11 4 0,5 7 0,-1-1 0,8 9 0,-11-2 0,1 3 0,-10-3 0,-9-1 0,-4 0 0,3 6 0,-3 0 0,1 2 0,-1 3 0,3 5 0,5 4 0,7 7 0,0-3 0,9 6 0,-6-3 0,3-6 0,-7-2 0,-4-5 0,-2 1 0,6 7 0,1-3 0,1 2 0,-1-6 0,-3-2 0,-2-8 0,7 3 0,7 1 0,17 6 0,10 5 0,11-4 0,-2 3 0,-4-4 0,-11-2 0,-13-8 0,1-3 0,0-8 0,11-2 0,11-5 0,0-3 0,8-6 0,-8-6 0,-11 0 0,-5-7 0,-20 1 0,-1-4 0,-5-2 0,-2-6 0,2-2 0,3-7 0,5 2 0,-3 0 0,5-1 0,-1-2 0,4-3 0,3-3 0,-3-1 0,0 1 0,0 5 0,-6 2 0,5 4 0,-5 1 0,10-2 0,5 1 0,14 0 0,4 3 0,5 2 0,-11 6 0,-11 5 0,-5 4 0,-8 1 0,5 3 0,9 1 0,23 2 0,16 2 0,-37 2 0,3 2 0,1 2 0,0 1 0,-6 1 0,0 1 0,5 1 0,-1-1 0,-6 0 0,-1 1 0,5 0 0,0 1 0,-6 0 0,-1-1 0,35 13 0,-18-2 0,-9-2 0,-14-3 0,3 2 0,-12-1 0,2 2 0,-5 2 0,-1-1 0,-5-1 0,-1 3 0,-5-3 0,-1 1 0,-4-1 0,-1-3 0,0 4 0,1-1 0,1 4 0,2 5 0,2 4 0,0-2 0,0 6 0,-2-3 0,2 1 0,-1 2 0,-2-6 0,-3 0 0,-2-5 0,3 2 0,-2-3 0,4 2 0,-2-3 0,2 2 0,1 5 0,1 0 0,-1 2 0,-4-5 0,1 0 0,-7-9 0,5 3 0,-3-1 0,0 4 0,2 5 0,-3-3 0,2 7 0,0-4 0,-2 0 0,0-3 0,-4-8 0,0-2 0,-2-4 0,2 2 0,-1 4 0,4 0 0,-3-1 0,3-3 0,-1-1 0,1 1 0,1 5 0,4 6 0,2 3 0,2-1 0,-4-6 0,0-5 0,-6-7 0,0-2 0,-1-4 0,-2 0 0,1-1 0,0 1 0,6 1 0,2 3 0,7 5 0,6 2 0,2 6 0,5-2 0,3 4 0,-1 1 0,6 3 0,2 4 0,-3-2 0,-5-5 0,-11-6 0,-10-6 0,-3-3 0,-2 1 0,1 0 0,1 1 0,0 0 0,1 0 0,-2 2 0,1-2 0,0 3 0,-2-2 0,1 2 0,-2-1 0,2 1 0,-2 2 0,0-6 0,3 9 0,-2-5 0,4 7 0,0 4 0,2 0 0,3 5 0,-1-5 0,-2 0 0,0-2 0,-2 1 0,0-2 0,4 4 0,-2-4 0,2 2 0,-1 2 0,0 3 0,1 0 0,-1 0 0,1-4 0,-4 0 0,1 0 0,-1-3 0,-3 1 0,2-5 0,-1-1 0,1-1 0,2 1 0,1 3 0,-1 2 0,3 2 0,-5-2 0,2 1 0,-1-4 0,-2 0 0,3 2 0,-1 0 0,3 9 0,0 1 0,-3 2 0,-3-6 0,-3-2 0,1 0 0,-2-5 0,2 4 0,-4-9 0,1 1 0,-1-2 0,-1-2 0,1 3 0,1 1 0,-1 2 0,1-3 0,-2 1 0,1-1 0,1 3 0,1 3 0,-1 2 0,2 2 0,-1-1 0,0-3 0,2 1 0,-2-5 0,3 5 0,-3-3 0,5 3 0,-5-4 0,4 0 0,-6-2 0,2-6 0,-2 2 0,0-4 0,1 3 0,-1-3 0,1 0 0,-2-1 0,0-1 0,0-1 0,0-2 0,-1 1 0,1 2 0,-1 0 0,0 0 0,-1-2 0,2-1 0,-2 1 0,2-3 0,-2 2 0,0-1 0,1 0 0,-1 1 0,2-1 0,-1 3 0,1 0 0,0 3 0,-2 0 0,2 6 0,0 3 0,0 4 0,-1-2 0,-1 1 0,1-7 0,-1-1 0,1-5 0,-1-5 0,0-2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40:54.547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1662 232 24575,'-29'2'0,"-3"1"0,-2-3 0,-3 3 0,6-2 0,4 1 0,9-1 0,8 0 0,3-1 0,-20 2 0,12 0 0,-22 3 0,22-1 0,-5 1 0,5 0 0,-2 2 0,-2 0 0,0 4 0,-5 1 0,0 7 0,-2 3 0,3-3 0,-5 7 0,7-5 0,-6 8 0,1 2 0,2 0 0,-2 4 0,1-2 0,3-2 0,-2 1 0,2-5 0,1-1 0,-2 0 0,0-1 0,1-2 0,0-1 0,4-4 0,4-4 0,-2 3 0,2-3 0,-2 3 0,-4 2 0,-2 1 0,-3 1 0,-1 2 0,1 0 0,3-1 0,-2 3 0,0 3 0,-4 4 0,-3 4 0,2-1 0,-4 2 0,1 2 0,3-4 0,-5 5 0,7-7 0,-2 3 0,5-3 0,2-1 0,4-3 0,0-3 0,4 0 0,1-4 0,-1 2 0,1-1 0,-2 4 0,2-3 0,-1 5 0,3-3 0,0 1 0,2-3 0,0 3 0,1 0 0,0 6 0,1 2 0,2-2 0,0 4 0,3-4 0,-1 2 0,1-4 0,0 1 0,1-3 0,1 3 0,0-1 0,0-2 0,0 3 0,1-5 0,1 1 0,3 2 0,-1-3 0,3 6 0,1-2 0,1-1 0,3 1 0,2-4 0,0 1 0,1-4 0,1 7 0,-1-1 0,6 8 0,3 2 0,4 1 0,-1-5 0,-1-2 0,-4-8 0,0 0 0,-1-4 0,4 3 0,-1-1 0,3 0 0,2 3 0,1-5 0,4 6 0,-2-9 0,5 7 0,-2-6 0,3 1 0,-2-2 0,0-2 0,-2-2 0,3 1 0,-2-3 0,-1-1 0,0-1 0,-3-1 0,2 0 0,2 0 0,2-2 0,3 1 0,-2-1 0,-1-2 0,-4 1 0,-2-3 0,1 2 0,-3-3 0,2 2 0,-5-2 0,6-1 0,-3 2 0,4-2 0,2 1 0,0 0 0,3-1 0,4 2 0,-2 1 0,2 0 0,0 2 0,-4-1 0,2-1 0,-3-2 0,-1-1 0,1 1 0,-8-2 0,3 1 0,-5 0 0,5-2 0,-1 0 0,9 0 0,-1 0 0,6 0 0,-7 0 0,-1 0 0,-4 0 0,-4 0 0,-5-2 0,-3 1 0,-6-2 0,10-1 0,-2-1 0,6-1 0,-1-1 0,-4 1 0,0 0 0,-6 1 0,-4-1 0,-2 1 0,-2 0 0,4-4 0,-2 2 0,4-4 0,-2 0 0,3 0 0,2-5 0,3-4 0,1-1 0,5-4 0,-5 4 0,3 0 0,-4 0 0,-3 3 0,-2-2 0,0-1 0,-2 2 0,2-7 0,-1 3 0,-1-1 0,1-1 0,-2 3 0,0-2 0,-3 2 0,0-3 0,3 0 0,-4-4 0,2 2 0,-4 1 0,1 2 0,-1-2 0,0-1 0,1-5 0,-1-2 0,2-3 0,2 0 0,-3-1 0,1 1 0,-4 3 0,0 2 0,-2 9 0,0-4 0,2 5 0,1-11 0,1-2 0,1-8 0,0 0 0,-1-6 0,-2 11 0,-4-7 0,1 4 0,-1 1 0,0-1 0,1 4 0,-1 4 0,0-2 0,-1 0 0,-1 2 0,0-7 0,0-6 0,-5-10 0,-7-12 0,-3 2 0,-1 10 0,4 3 0,4 18 0,-2-6 0,1 9 0,-2-3 0,1 4 0,0 1 0,0-1 0,1 4 0,-4-5 0,3 7 0,-6-6 0,3 6 0,-7-7 0,2 3 0,-3-5 0,-2-1 0,0-3 0,-3 2 0,-7-5 0,2 3 0,-8-5 0,1 1 0,-1-1 0,2 4 0,3 0 0,2 5 0,6 5 0,-2 2 0,3 2 0,-2 0 0,-4-3 0,1 2 0,0 1 0,1 3 0,7 4 0,1 2 0,4 4 0,2-1 0,-2 1 0,-1-2 0,-3 0 0,-4-2 0,1 2 0,2 2 0,2 3 0,2 1 0,-5 2 0,-4-1 0,-6-1 0,-7-1 0,1 1 0,5 2 0,2 4 0,11-1 0,-4 1 0,5 1 0,0-1 0,1 2 0,1 0 0,-1 2 0,1-1 0,-3 3 0,1-1 0,-4 3 0,-4-1 0,3 1 0,-7 2 0,1 0 0,-1 2 0,-2 1 0,5-1 0,-2 2 0,5-1 0,2 0 0,4-1 0,5-4 0,2 0 0,3 0 0,-1 0 0,1 2 0,2-1 0,-2 1 0,3 1 0,-3 2 0,3-2 0,-1-1 0,4-3 0,-1-1 0,2-1 0,0 1 0,1-1 0,-2 1 0,3 0 0,-4 1 0,1-1 0,-1 4 0,-1-1 0,2 0 0,-1-1 0,3-2 0,-1-2 0,2-1 0,0-1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40:59.364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1495 462 24575,'-17'-27'0,"0"2"0,2 0 0,0 5 0,-5-9 0,2 6 0,-1-3 0,2 6 0,5 7 0,1 1 0,-3-3 0,-1-2 0,-3-1 0,-4-4 0,1 3 0,-2 1 0,1 0 0,3 6 0,-2-1 0,2 0 0,-7 0 0,-4-1 0,-6-2 0,2 4 0,5 1 0,4 4 0,3 5 0,-3 0 0,-1 2 0,4 0 0,0 0 0,-1 3 0,-3-2 0,-8 3 0,-3-4 0,1 3 0,5-1 0,9 1 0,-1 1 0,8-1 0,-6 2 0,3-2 0,-2 5 0,-1 0 0,3 2 0,1 1 0,5-4 0,1 2 0,0-1 0,1-1 0,-1 1 0,1 0 0,-1-1 0,1 2 0,-1 0 0,3 1 0,-2-1 0,1 2 0,-1 1 0,0-1 0,0 1 0,0-1 0,0 2 0,0 0 0,-3 3 0,-3 2 0,0 3 0,-4 1 0,3 0 0,0-1 0,1 1 0,2-4 0,2-2 0,-2 1 0,1 2 0,-2 3 0,2 2 0,0-1 0,3 1 0,0-1 0,3 0 0,-1 0 0,2-1 0,0 4 0,0 4 0,1 2 0,0 3 0,0-1 0,1 0 0,1-3 0,-2 0 0,4 0 0,-2 3 0,2 2 0,0-2 0,0 1 0,1-1 0,0-2 0,1 6 0,3 4 0,2 7 0,4 9 0,2 4 0,5 5 0,1 2 0,2-4 0,-2-7 0,5-3 0,2-9 0,5 5 0,1-7 0,4 2 0,-2-4 0,-1-5 0,-5-9 0,-4-3 0,-1-8 0,-3-4 0,0-2 0,1-1 0,6 1 0,7 2 0,3 0 0,1 1 0,8 0 0,0-1 0,2 0 0,-2-4 0,-7-2 0,-1-1 0,-2 0 0,2 0 0,-6-1 0,2 0 0,-5-2 0,-3-1 0,0-1 0,-3-1 0,6 0 0,3 0 0,0-1 0,6-1 0,-4-3 0,9-4 0,0-4 0,1 0 0,-5-4 0,-7 4 0,-4-4 0,-5 0 0,3-4 0,2-2 0,6-8 0,1-2 0,0-4 0,-4-3 0,-1-1 0,-8 4 0,1 0 0,-8 4 0,3-4 0,-2 1 0,1 0 0,-3-1 0,0 1 0,-1 1 0,0 4 0,-1 1 0,-5 3 0,1 3 0,-2-4 0,-1 4 0,2-5 0,-1-1 0,2 1 0,-1-6 0,-1 4 0,0-4 0,0 6 0,-3-3 0,2 7 0,-3-7 0,1 3 0,0 2 0,-2-1 0,0 6 0,0 0 0,-2 0 0,2 3 0,-3-1 0,0-2 0,0 2 0,-4-3 0,2 1 0,-1-3 0,0-1 0,2 4 0,-3 0 0,1 6 0,0 3 0,2 3 0,0-1 0,-3 1 0,-1-5 0,-3 2 0,-1-6 0,1 6 0,0-3 0,4 5 0,-1-2 0,0-2 0,-1-4 0,-2-4 0,2 3 0,-1 1 0,4 6 0,0 1 0,1 3 0,0 2 0,0 0 0,1 2 0,-1-2 0,-2 1 0,-1-3 0,-1 2 0,1-1 0,0 3 0,2 1 0,1 1 0,0-2 0,3 4 0,-2-3 0,3 3 0,-1-2 0,-1 1 0,-2-2 0,-2-2 0,-4-6 0,-8-11 0,-13-13 0,-14 12 0,17 0 0,2 20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41:07.370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5391 453 24575,'-16'-7'0,"-5"-1"0,0-1 0,-8-4 0,-8-4 0,-14-9 0,-11-2 0,-8-2 0,8 4 0,12 5 0,6 4 0,0 1 0,-13 2 0,-6-2 0,-7 5 0,-5-6 0,0 5 0,1-3 0,11 3 0,3 2 0,8 0 0,-3 2 0,0 2 0,-3-1 0,2 2 0,1-2 0,8 3 0,3-2 0,-8 1 0,-1-1 0,-14-1 0,2-1 0,-3 3 0,-3-1 0,0 2 0,-1-1 0,-12 1 0,-4-1 0,36 1 0,1 1 0,-42-3 0,21 1 0,20 3 0,17 4 0,6-2 0,-7 5 0,-1-3 0,-2 5 0,-1-2 0,5 3 0,0 1 0,-8 1 0,2 1 0,2-1 0,3 0 0,7 1 0,-4 2 0,7 3 0,-4 3 0,6-2 0,0 0 0,3-2 0,-2 4 0,6-3 0,-6 8 0,3 0 0,-7 7 0,1 3 0,-5 5 0,8-4 0,0-2 0,6 1 0,4-2 0,1 8 0,2-2 0,-2 3 0,0-3 0,-1 4 0,3-4 0,1 1 0,4-1 0,2-3 0,-1 2 0,4-2 0,0 0 0,3 0 0,4-2 0,2-4 0,5 8 0,3-4 0,3 6 0,2-2 0,0-4 0,4-2 0,-1-5 0,2-2 0,6 2 0,-1-2 0,8 4 0,-4-3 0,1 1 0,-4-3 0,1 3 0,0 0 0,-3-4 0,-1 2 0,-8-7 0,-2 0 0,-8-4 0,1 2 0,0 0 0,2 4 0,3 3 0,4 6 0,1 3 0,-1 2 0,-2-5 0,-9-6 0,-2-4 0,-5 1 0,1-1 0,-1 3 0,-2-3 0,0-2 0,-2-3 0,0 1 0,-3 3 0,-1 5 0,-2 7 0,-1-4 0,-1 0 0,-2-5 0,1-2 0,-1-1 0,1-4 0,-1-1 0,0-1 0,0-2 0,1-1 0,-3 3 0,1-4 0,-3 4 0,0-3 0,-2 1 0,-2-1 0,-1 0 0,-2 2 0,2-2 0,-2 0 0,4-2 0,1 0 0,2-1 0,-1 0 0,-5 0 0,-9 2 0,0-1 0,-8 2 0,2 1 0,-11 2 0,-1 2 0,-7 1 0,7 0 0,3-3 0,9 1 0,9-4 0,2 0 0,6-2 0,2 0 0,2-1 0,0-1 0,-2 0 0,-1-2 0,4 1 0,-2-1 0,6 0 0,-3 0 0,1-1 0,-5 2 0,-4-1 0,-4 3 0,0-2 0,0 3 0,-4-1 0,3-1 0,-3 2 0,5-3 0,6 2 0,2-2 0,2 2 0,0-3 0,-3 5 0,0-2 0,-8 5 0,-3 3 0,-2-1 0,-2 4 0,0-4 0,4 0 0,1-1 0,6-4 0,3-1 0,-4 1 0,-4 1 0,-8 3 0,-2 1 0,-5 1 0,6-3 0,-3-2 0,8-3 0,1-2 0,4 1 0,4-4 0,3 4 0,0-3 0,-3 2 0,0 0 0,-5 0 0,-2 0 0,-4 2 0,-4 0 0,4 1 0,-4 2 0,6 2 0,-1 0 0,-1-1 0,0 2 0,-2-1 0,4 2 0,3 1 0,3-2 0,2 2 0,0-1 0,2-2 0,-1 2 0,3-3 0,-5 3 0,5 1 0,-3 0 0,2 3 0,1 0 0,-1 0 0,0 5 0,-3 2 0,1 5 0,-5 7 0,6 0 0,-6 6 0,4-2 0,3-2 0,5-9 0,6-3 0,3-10 0,0 0 0,2-3 0,1-3 0,1 4 0,0-3 0,1 6 0,1-3 0,2 6 0,1-1 0,2 4 0,3-6 0,2-1 0,4 1 0,6-1 0,6 7 0,8 1 0,2 0 0,6 0 0,-3-7 0,2-5 0,-5-5 0,1-2 0,-11-2 0,7 1 0,-6-3 0,7 0 0,0-3 0,-2-3 0,-3-1 0,-7 1 0,-5-1 0,-4 1 0,4-2 0,1 0 0,6-3 0,-1-2 0,4-1 0,-4 0 0,-2 0 0,-3 1 0,-3 0 0,4-3 0,-2 0 0,5-1 0,-3 2 0,0 0 0,-2 1 0,0 1 0,-3 2 0,-2 2 0,-1 1 0,-4 2 0,2 0 0,-1 1 0,1 0 0,-4 2 0,0 1 0,0-1 0,5 1 0,3-5 0,9 1 0,-7 0 0,1 0 0,-5 4 0,0-2 0,6 0 0,5-4 0,5 0 0,0-1 0,-1-1 0,-10 3 0,0 0 0,-6 2 0,0 0 0,5-1 0,0-1 0,6-4 0,-1 2 0,0 0 0,2 1 0,-2 1 0,-3-1 0,1 2 0,-2 0 0,6-2 0,7 0 0,2 0 0,4-1 0,1 2 0,-3 1 0,0 0 0,0 2 0,5-2 0,12 0 0,13-4 0,22 0 0,-6-1 0,2 4 0,-29 2 0,-6 3 0,-17 2 0,-1 0 0,-2 0 0,8 0 0,12 0 0,17 2 0,7-1 0,-3 1 0,6 0 0,-1 0 0,19 3 0,-8-2 0,-8-1 0,-24-2 0,-15 0 0,-16-1 0,-1-2 0,-9-1 0,2-2 0,0-1 0,0-4 0,3-5 0,3-1 0,2-5 0,-1 1 0,1-3 0,-2-2 0,1-4 0,-4 0 0,0-7 0,-5 1 0,1 0 0,-3 1 0,2 6 0,0-1 0,1-3 0,0-2 0,-1-3 0,0 3 0,-2 0 0,1 2 0,-1-2 0,2-3 0,0-2 0,-2 0 0,4 3 0,-4 2 0,1 2 0,0 2 0,-2 2 0,1 3 0,-2 2 0,0 5 0,-2 4 0,-2 8 0,-1 2 0,1 1 0,5 0 0,6-1 0,16-1 0,7-1 0,4 3 0,-3 0 0,-12 4 0,-1 0 0,-7 0 0,-1 0 0,-1 0 0,-3 1 0,3 1 0,-3 3 0,7 1 0,1 5 0,4 2 0,-1 5 0,-2-3 0,1 3 0,-1-3 0,0-1 0,-2-1 0,0 1 0,-2-2 0,3 0 0,-2-1 0,0-1 0,2 5 0,0-1 0,9 6 0,4-1 0,5 1 0,12 1 0,-3-4 0,-8-4 0,-8-3 0,-17-6 0,-2 0 0,-1 0 0,2 1 0,7 4 0,6 2 0,5 2 0,3-1 0,-2-2 0,-7-2 0,1-3 0,-4 0 0,0-2 0,8 4 0,-2-2 0,4 0 0,9 2 0,8-1 0,8 2 0,2 0 0,-6-2 0,-3 1 0,-6-3 0,-1 1 0,-3-1 0,9-1 0,11-1 0,18 4 0,7-2 0,3 1 0,-11-2 0,-14-2 0,-17 1 0,-8-2 0,-10 0 0,3 0 0,2-2 0,-2 2 0,4-2 0,4 1 0,8-2 0,-4 0 0,3-1 0,-13 1 0,0-1 0,-6 1 0,-1 1 0,-6-1 0,-1 2 0,1-2 0,2-2 0,6-1 0,2-1 0,0-3 0,-3 2 0,-4-2 0,2-2 0,-3 0 0,4 0 0,-2-1 0,1-1 0,-2 0 0,-4 1 0,-7 1 0,-3 3 0,-4 0 0,0-1 0,3-1 0,1-5 0,3-2 0,-1-1 0,-1 1 0,-4 4 0,-2-1 0,-2 2 0,-2-2 0,0 2 0,0-7 0,1-2 0,-2-2 0,1-2 0,-2-2 0,0-1 0,0 0 0,0-1 0,0 1 0,0-2 0,-3-4 0,-1-2 0,-7-6 0,2 2 0,-7-5 0,5 12 0,-5-6 0,4 4 0,-2-4 0,-1-1 0,-3 1 0,-2 1 0,-1 2 0,1 5 0,-3-5 0,-1 5 0,-4-6 0,-2 2 0,-1 2 0,1 2 0,3 5 0,2 4 0,5 3 0,-4-1 0,-1-4 0,-6-1 0,-6-9 0,1 6 0,-9-10 0,8 9 0,-1 0 0,1 2 0,5 3 0,-12-8 0,5 3 0,-9-6 0,6 7 0,0 1 0,7 5 0,7 5 0,1 0 0,5 1 0,-9 0 0,-1-5 0,-8 2 0,1-2 0,-3 1 0,7 6 0,-5-4 0,8 9 0,-3-5 0,0 5 0,-4-6 0,1 5 0,-1-4 0,0 4 0,7 0 0,-9 2 0,9 1 0,-3 1 0,10 2 0,6 2 0,6 1 0,2 0 0,-1 0 0,-2 1 0,-5-1 0,-4 1 0,-7 1 0,3-3 0,0 3 0,4-2 0,1 2 0,2 0 0,-1 0 0,7 0 0,-2 0 0,3 0 0,-6 0 0,1 0 0,-4 0 0,6 0 0,3 0 0,6 0 0,4 0 0,-4 0 0,2 0 0,-4 1 0,1 1 0,3-1 0,0 0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41:15.711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5153 2804 24575,'1'19'0,"0"0"0,-1-1 0,0-4 0,0-4 0,0-9 0,-1-16 0,-2-3 0,-1-17 0,-3 2 0,-3-14 0,-10-9 0,-2-5 0,-18-13 0,0 5 0,-14-14 0,0 0 0,23 34 0,-1-2-240,-3-2 0,-1-1 240,-6-7 0,-1 1 0,8 10 0,-1 2 0,-2-3 0,2 3 0,-18-22 0,0 0 0,3 9 0,4 8 0,-1 3 480,-1 4-480,2 2 0,5 7 0,0 2 0,4 3 0,-2-3 0,-6-5 0,4 2 0,-7-3 0,0 0 0,-1 4 0,-10-6 0,7 7 0,-3-5 0,7 8 0,8-3 0,-4 2 0,0-4 0,-11-4 0,-2 0 0,-11-4 0,7 5 0,-1-3 0,8 6 0,1-4 0,1 9 0,-2-4 0,7 9 0,-4 0 0,-4 4 0,-20-7 0,27 14 0,-3 0 0,-4-3 0,-1 1 0,-3-1 0,0 2 0,4 2 0,3 2 0,-36-10 0,20 9 0,11 5 0,7-1 0,-4 0 0,-17-2 0,-12 0 0,35 5 0,-2 1 0,-1 0 0,1 1 0,-40-6 0,9 3 0,17 2 0,7 0 0,6 1 0,6 0 0,3 2 0,6 3 0,6 1 0,7 0 0,1 1 0,0 1 0,-3 2 0,-5 0 0,-2 0 0,0 1 0,-2-1 0,8 0 0,0 1 0,6-1 0,-2 3 0,1 2 0,-7 4 0,0 3 0,-5 3 0,-2 7 0,5-3 0,-4 7 0,7-4 0,-3 1 0,3 3 0,1-1 0,-2 4 0,0 4 0,6-4 0,-1 6 0,2-3 0,1 0 0,-2 4 0,1-1 0,0 6 0,-1 0 0,0 6 0,4-11 0,0 8 0,7-6 0,-2 1 0,4 0 0,-1-6 0,4 0 0,-2 0 0,4 1 0,-1-3 0,0 4 0,1 2 0,0 0 0,1-1 0,2-5 0,1-2 0,1 2 0,0-4 0,0 5 0,0 0 0,0 7 0,0 0 0,1 5 0,3-3 0,2 7 0,3-6 0,1 11 0,1-10 0,1 10 0,-1-7 0,0 1 0,1-2 0,-2-4 0,3-2 0,-3-7 0,4 5 0,3-3 0,1 6 0,1-5 0,-5-4 0,-4-6 0,1-1 0,-2-6 0,6 4 0,-2-3 0,5 6 0,0-1 0,2 4 0,0-2 0,4 3 0,-4-5 0,-1-4 0,-1-4 0,-6-7 0,4 1 0,-4-4 0,5 5 0,2 1 0,10 5 0,5-1 0,6 1 0,-4-5 0,-5-2 0,-3-1 0,-2-1 0,8 3 0,5-1 0,14 5 0,-3-1 0,11 6 0,-10-2 0,-2 0 0,-12-5 0,-15-8 0,-5-1 0,-6-2 0,0-2 0,-1 2 0,-2-3 0,1 1 0,-1 1 0,2-1 0,-1 0 0,3 2 0,-1-1 0,-1 0 0,1 1 0,-5-2 0,1-2 0,-2 0 0,-1-2 0,-1 1 0,-1-1 0,1 0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52:17.1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5602 1 24575,'0'31'0,"0"3"0,0 2 0,0 4 0,0 2 0,0-4 0,0-3 0,0-6 0,0-5 0,0-1 0,-1 1 0,0 7 0,-2 2 0,3 4 0,-3 3 0,2-4 0,-2 5 0,3-3 0,-2 2 0,2 4 0,0 3 0,0 2 0,0 6 0,0 0 0,0-5 0,0 9 0,0-12 0,0 5 0,-2-5 0,0-4 0,-1 3 0,-2-6 0,-3 7 0,-3 0 0,-1 5 0,-5 0 0,3-10 0,-5 0 0,1-9 0,-1-1 0,-3 0 0,-2-4 0,-6 5 0,-3-2 0,-7 5 0,-5 0 0,-8 5 0,5-9 0,-3 6 0,9-10 0,0 4 0,-2-4 0,-6 4 0,-1 0 0,-2 1 0,9-7 0,-4 0 0,7-6 0,-4 1 0,4-2 0,3-3 0,0 0 0,-5-2 0,0-2 0,-15 4 0,-4-2 0,-12 2 0,-12-3 0,-5-1 0,40-8 0,0 0 0,-1 0 0,1 1 0,-42 0 0,42 0 0,-1 0 0,-40 2 0,37-4 0,-1 0 0,2 1 0,0-1 0,3-3 0,-1 0 0,-45 5 0,-1-3 0,10 1 0,35-2 0,-1 0 0,-43 4 0,43-5 0,1 1 0,-33 3 0,3-2 0,17 1 0,1 1 0,-7 0 0,11-2 0,-7 0 0,10-2 0,0 4 0,-9-2 0,-2 6 0,-9-3 0,-7 4 0,5-2 0,0 2 0,12-1 0,16 0 0,1-1 0,8 0 0,4 0 0,1 0 0,4 1 0,-3 1 0,-1 1 0,1 2 0,-4 2 0,3 0 0,1 3 0,-1-1 0,6 1 0,-2 0 0,5-3 0,3 3 0,1-2 0,3 3 0,-1-2 0,1 1 0,0 0 0,3-1 0,-5 5 0,1 0 0,-1 2 0,0-2 0,5-3 0,-1 0 0,3-3 0,-3 3 0,1-2 0,0 1 0,5-1 0,-1-2 0,2 3 0,-5 3 0,2 2 0,-6 4 0,3 0 0,-1 0 0,2 0 0,-2 0 0,4-2 0,-3 2 0,3 1 0,-4 3 0,2 4 0,0-2 0,3-3 0,4-6 0,2-4 0,3-2 0,0 1 0,2-1 0,-2 0 0,2 0 0,-1 1 0,0 0 0,1-1 0,2-5 0,-1 0 0,2-4 0,0-2 0,1-3 0,0 1 0,0 0 0,-6-18 0,-3-5 0,-7-14 0,-3-1 0,5 11 0,1 3 0,6 5 0,0 4 0,2-2 0,-1 3 0,1-1 0,-3-4 0,3 4 0,-3-2 0,1 3 0,0 0 0,-1 1 0,1 0 0,0 2 0,2 2 0,2 0 0,1 3 0,1 0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2:52:21.9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1 209 24575,'1'-9'0,"-1"0"0,2 3 0,1-1 0,0-1 0,2 2 0,0-3 0,0 3 0,0 0 0,-1 0 0,0 2 0,0-2 0,-1 3 0,1-1 0,2 0 0,2-1 0,4-3 0,2 3 0,0-3 0,1 3 0,-5 0 0,1 0 0,-4 0 0,1 0 0,0 0 0,1 0 0,0 1 0,1-2 0,0 1 0,1-2 0,2 2 0,-3 0 0,2 1 0,1 0 0,-2 2 0,2-1 0,-3 1 0,2 1 0,-1-1 0,0 1 0,0 0 0,-2 0 0,0 1 0,-5-1 0,0 1 0,-2 0 0,1 0 0,-1 0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3:01:11.447"/>
    </inkml:context>
    <inkml:brush xml:id="br0">
      <inkml:brushProperty name="width" value="0.2" units="cm"/>
      <inkml:brushProperty name="height" value="0.2" units="cm"/>
    </inkml:brush>
  </inkml:definitions>
  <inkml:trace contextRef="#ctx0" brushRef="#br0">1973 367 24575,'-29'-53'0,"9"13"0,-3 14 0,10 11 0,-7-3 0,-10-3 0,-18-5 0,-19-2 0,-22-7 0,-4 3 0,4 3 0,23 11 0,12 8 0,16 5 0,-9 2 0,8 1 0,-11 2 0,2 0 0,-11 0 0,3-2-3277,-2 1 0,10-1 3047,9 2 230,10 0 0,6 0 0,-3 2 0,-11 5 0,-3 3 3276,-13 11 0,9-1-3044,-11 4-232,11 1 0,2-3 0,8 4 0,1 3 0,7-3 0,0 3 0,1-1 0,3 5 0,-5 8 0,1 5 0,3 0 0,0-1 0,6-8 0,1 0 0,5-3 0,-1 7 0,2 0 0,-2 7 0,-1 3 0,-5 1 0,1 5 0,0-11 0,4 1 0,2-7 0,3-1 0,3 1 0,1-2 0,3 2 0,-3 1 0,3 7 0,-1 6 0,2 6 0,0 10 0,0 2 0,5-4 0,-4-5 0,4-15 0,-5-13 0,1-5 0,0-9 0,1 6 0,-2 0 0,2 7 0,0 3 0,5 1 0,-2 0 0,2-2 0,1-4 0,2 4 0,4-1 0,-1-1 0,5 1 0,-1 2 0,4-1 0,4 11 0,9 8 0,9 3 0,4 5 0,-3-9 0,-10-10 0,-4-5 0,-7-11 0,3 5 0,0-5 0,9 11 0,-2-6 0,5 4 0,0-4 0,3 3 0,-3-8 0,4 2 0,-8-9 0,1-1 0,-1 0 0,-3-6 0,6 1 0,-3-1 0,2 2 0,4 1 0,-1 2 0,2-1 0,6-1 0,-5-5 0,12 0 0,1 1 0,4-2 0,6 3 0,2-6 0,5-2 0,-1-4 0,0-2 0,-5 0 0,-7-2 0,-4-1 0,-5-7 0,-8 2 0,-4-5 0,-4-1 0,-15 3 0,3-1 0,-8 2 0,1 1 0,2-5 0,7-8 0,8-11 0,5-9 0,3-7 0,-8-1 0,2-1 0,-9 7 0,-2 3 0,-6 10 0,-5-3 0,3-4 0,-1-6 0,5-8 0,0-3 0,0-3 0,-4 6 0,-2-2 0,-7 3 0,0-2 0,-5-4 0,4 2 0,-5-7 0,2 3 0,-6 0 0,-2 4 0,0 7 0,-1 0 0,5 7 0,-3-6 0,0 2 0,-1-7 0,1 7 0,0-5 0,2 8 0,1-5 0,2 5 0,0 5 0,-2-3 0,1 4 0,-1-4 0,0-1 0,-1 0 0,0-1 0,-1-1 0,1 7 0,-1-4 0,-1 9 0,2 2 0,0 5 0,2 7 0,-2 0 0,1 2 0,-2-2 0,0 1 0,-4-4 0,-3-6 0,-6-1 0,-2-7 0,-2 4 0,3-3 0,-1-2 0,1 5 0,1-4 0,3 9 0,1-2 0,0 5 0,2 2 0,-4 1 0,5 3 0,-3-3 0,-6 1 0,0-3 0,-5 2 0,-1 0 0,4 2 0,1 4 0,4 2 0,1 3 0,3 2 0,-1 1 0,4 1 0,1 2 0,4-2 0,-10 4 0,2-4 0,-5 1 0,-3-5 0,5-2 0,3 3 0,3 2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3:01:15.665"/>
    </inkml:context>
    <inkml:brush xml:id="br0">
      <inkml:brushProperty name="width" value="0.2" units="cm"/>
      <inkml:brushProperty name="height" value="0.2" units="cm"/>
    </inkml:brush>
  </inkml:definitions>
  <inkml:trace contextRef="#ctx0" brushRef="#br0">3775 717 24575,'-31'-27'0,"-3"-1"0,3 1 0,0 1 0,1 3 0,4 1 0,3 7 0,-6-5 0,3 3 0,-13-8 0,-10-7 0,-5-1 0,-21-9 0,1 0 0,-9 3 0,-2-4 0,3 17 0,-6-4 0,11 10 0,-2-2 0,30 10 0,-2-1 0,-12 0 0,-4 1-374,-10-2 1,-2 0 373,-3 0 0,3 1 0,11 3 0,3 1 0,10 1 0,4 0 0,-20-1 0,21 3 0,14 4 0,16 2 0,-2 0 747,5 0-747,-1 0 0,-6 0 0,-4 0 0,-1 1 0,-16 0 0,11 1 0,-12-2 0,8 0 0,3 0 0,2 0 0,5 0 0,1 0 0,6 0 0,0 0 0,3 0 0,0 0 0,-2 0 0,-7 0 0,-8 0 0,3 1 0,-7 0 0,14 2 0,-8 0 0,10 1 0,-1 0 0,3-1 0,-4 3 0,-8 1 0,0 2 0,-7 1 0,9-1 0,0-1 0,4 0 0,4 0 0,1 0 0,-1 1 0,5-1 0,-3 5 0,-3 1 0,-3 5 0,-4 5 0,-1 0 0,4 0 0,-2 2 0,8-7 0,-2 10 0,1-3 0,-1 7 0,-3 3 0,0 1 0,-1 4 0,-5 0 0,4-4 0,-3 3 0,5-5 0,-1 4 0,3-4 0,4 0 0,2-2 0,2 2 0,4-6 0,4 1 0,3-3 0,2 0 0,-1 0 0,1 3 0,0-5 0,1 4 0,-1-1 0,2 8 0,-1 6 0,1 6 0,2 0 0,0-1 0,0-2 0,0-12 0,0-1 0,-2-7 0,-1 5 0,-2 11 0,0 10 0,2 13 0,1 12 0,2 14 0,0-6 0,0 1 0,2-18 0,1-12 0,2-7 0,0-5 0,-1-2 0,3 1 0,-2-5 0,4 0 0,-2-3 0,3 7 0,-1-3 0,3 5 0,7 0 0,8 3 0,7-2 0,12 5 0,10 3 0,-12-17 0,5 1 0,8 5 0,3 0-442,5 1 0,1-2 442,1 0 0,-1-1 0,-7-4 0,-2-2 0,-7-3 0,-1-1 0,30 19 0,-12-10 0,-15-15 0,-3 0 0,1-2 884,1-8-884,2-1 0,7-7 0,0 3 0,33 2 0,-42-7 0,4 0 0,16 2 0,4 0-395,2-3 1,1 0 394,3 0 0,-2 1 0,-9-2 0,-1 1 0,-2 0 0,-3-1 0,29 0 0,1 2 0,-26-3 0,-5-3 0,2 3 789,-4-5-789,6 2 0,-2-3 0,-15 3 0,3-1 0,-25 3 0,0-1 0,-13 2 0,4 0 0,13-2 0,23-4 0,0-3 0,11 0 0,-27 1 0,-5 1 0,-15 1 0,0-1 0,9-3 0,19-2 0,11-4 0,9-1 0,-9 1 0,-6-4 0,-6-1 0,-10-3 0,3-3 0,-8 0 0,7-3 0,-4-2 0,4-4 0,-1-5 0,0-7 0,0-4 0,-2 1 0,3-3 0,-9 12 0,4-7 0,-12 7 0,7-8 0,-5-2 0,3 1 0,0 2 0,-1 6 0,-2 3 0,-4-1 0,1-4 0,-7-7 0,0-4 0,-5 5 0,-4 6 0,-1 5 0,-1 8 0,-2-1 0,0 3 0,-2-5 0,2-2 0,-4 5 0,1-4 0,-1 8 0,-5-9 0,2 9 0,-6-5 0,-6-2 0,-10-6 0,-9-7 0,-6 2 0,7 3 0,6 6 0,9 9 0,-2-7 0,-3 3 0,-7-12 0,-3-1 0,3 0 0,4 5 0,5 1 0,7 10 0,-5-6 0,3 3 0,-12-6 0,8 4 0,-5 1 0,11 12 0,-2-4 0,5 8 0,-4-8 0,3 9 0,-3-4 0,8 8 0,1 3 0,6 3 0,1 4 0,-3-7 0,0 2 0,-3-6 0,3 4 0,0-1 0,4 4 0,0 2 0,2 3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03:01:21.853"/>
    </inkml:context>
    <inkml:brush xml:id="br0">
      <inkml:brushProperty name="width" value="0.2" units="cm"/>
      <inkml:brushProperty name="height" value="0.2" units="cm"/>
    </inkml:brush>
  </inkml:definitions>
  <inkml:trace contextRef="#ctx0" brushRef="#br0">3492 1010 24575,'-2'-22'0,"0"0"0,-2 5 0,-2-2 0,-1 0 0,-6-6 0,-8-6 0,-2-5 0,-11-11 0,2 2 0,-9-7 0,1 3 0,-6-7 0,2 2 0,-5-7 0,5 12 0,-1 0 0,4 11 0,0 3 0,-6 6 0,0-2 0,4 8 0,2 1 0,8 8 0,-10 0 0,-10 0 0,-8 0 0,-6-2 0,-2 4 0,-4-4 0,-22-1 0,-3 1 0,45 7 0,0 2 0,-30-3 0,11 1 0,17 6 0,4 1 0,-12 2 0,-2-3 0,-15 3 0,-15-3 0,10 3 0,-13 0 0,21 5 0,10 1 0,6 5 0,12-1 0,-2-2 0,9 1 0,2-4 0,6 3 0,3-1 0,-6 5 0,2-3 0,-5 5 0,-5-2 0,3 5 0,-12 4 0,4 5 0,-8 7 0,1 0 0,11 1 0,6-4 0,12-2 0,4-6 0,2 3 0,3-4 0,-3 9 0,1-1 0,-6 8 0,5-1 0,-5 7 0,10-8 0,-3 5 0,6 1 0,-1 4 0,2 3 0,1 3 0,1-3 0,1 3 0,2-3 0,1 6 0,-1 6 0,1 0 0,-1 6 0,3-11 0,2-7 0,-2-1 0,5-9 0,-2 12 0,2-10 0,0 9 0,0-10 0,0 1 0,2-2 0,-2-1 0,4 0 0,-1-5 0,1 1 0,0-3 0,2-2 0,-3 5 0,2-9 0,-2 6 0,1-2 0,0 2 0,1 7 0,2 4 0,-2 7 0,5 0 0,-2 0 0,1-7 0,1 0 0,1-7 0,0 3 0,6 3 0,-2 2 0,2 6 0,-4-4 0,1 3 0,-1-1 0,1-2 0,3-1 0,-2-4 0,2 4 0,-3-5 0,-2 0 0,1-1 0,1-5 0,2 3 0,7 6 0,-1 0 0,2 8 0,0-3 0,-1-4 0,-1 0 0,5-5 0,-8-2 0,7-2 0,-7 0 0,1-3 0,-3-6 0,-2-4 0,-1-5 0,3 3 0,4 1 0,3 3 0,5 0 0,3-1 0,2 4 0,4-2 0,-5-1 0,-1-7 0,-8-6 0,-5-4 0,2-3 0,-4 2 0,4-4 0,0 2 0,7-2 0,3 0 0,7 2 0,-4-2 0,3 3 0,-3-3 0,-3 0 0,5 0 0,-4 0 0,8-3 0,4 3 0,-2-2 0,-1 2 0,-7 0 0,-11 0 0,1-2 0,-9 0 0,0 0 0,1-2 0,-2 4 0,5-4 0,-2 2 0,2 0 0,1-2 0,2 2 0,5-2 0,-3 1 0,-1 1 0,-3 1 0,-4 0 0,1 0 0,-2 1 0,3-2 0,5 1 0,11-1 0,-2 2 0,14 0 0,-1-2 0,7-1 0,5-5 0,-8 3 0,2-5 0,-10 2 0,-3-1 0,1-3 0,-4 0 0,6-4 0,2-2 0,-2-6 0,8-5 0,3-10 0,-6 1 0,11-12 0,-5-7 0,-1-6 0,1-10 0,-11 2 0,-9 1 0,-3-7 0,-9 14 0,-4 3 0,-3 9 0,-4 7 0,3-1 0,-1 1 0,1-4 0,0 0 0,1-1 0,-2 5 0,0 3 0,-4 4 0,2-1 0,0 3 0,-1-1 0,-2 4 0,1-5 0,-3 9 0,1 0 0,0 5 0,-2 1 0,3-4 0,-2-2 0,2-6 0,-1 3 0,2 0 0,-2 4 0,0 6 0,2-6 0,-2-1 0,3-4 0,1 2 0,2 0 0,3 4 0,0-4 0,2 6 0,2-6 0,1 5 0,2-9 0,-5 5 0,-2-2 0,-7 6 0,4 2 0,-6-2 0,5-5 0,-1-5 0,-1-2 0,3-1 0,-6 4 0,1 5 0,-2 5 0,0 5 0,0-2 0,-2 3 0,1-3 0,-1 2 0,0 1 0,0-2 0,-2 0 0,0-5 0,-2-2 0,0 3 0,-1 2 0,0 9 0,1 1 0,0 3 0,0-1 0,0 2 0,0-1 0,0 5 0,0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D0D6E7-AD7F-E64C-A8D0-81CF2FF1104B}" type="datetimeFigureOut">
              <a:rPr lang="en-US" smtClean="0"/>
              <a:t>6/27/22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2C866E-609E-7A40-AA59-03E409E89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986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EF4F801A-9866-2D4B-9DCA-B9B258EC18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388F429A-EC20-B249-A4DA-8F581D0BAB54}" type="slidenum"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3</a:t>
            </a:fld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80322" name="Rectangle 2">
            <a:extLst>
              <a:ext uri="{FF2B5EF4-FFF2-40B4-BE49-F238E27FC236}">
                <a16:creationId xmlns:a16="http://schemas.microsoft.com/office/drawing/2014/main" id="{B84DA535-4C7A-664F-A183-B92979AC0F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080323" name="Rectangle 3">
            <a:extLst>
              <a:ext uri="{FF2B5EF4-FFF2-40B4-BE49-F238E27FC236}">
                <a16:creationId xmlns:a16="http://schemas.microsoft.com/office/drawing/2014/main" id="{D02AFECA-EEEF-AF47-8BE9-5101B3C1EB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24248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EF4F801A-9866-2D4B-9DCA-B9B258EC18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388F429A-EC20-B249-A4DA-8F581D0BAB54}" type="slidenum"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4</a:t>
            </a:fld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80322" name="Rectangle 2">
            <a:extLst>
              <a:ext uri="{FF2B5EF4-FFF2-40B4-BE49-F238E27FC236}">
                <a16:creationId xmlns:a16="http://schemas.microsoft.com/office/drawing/2014/main" id="{B84DA535-4C7A-664F-A183-B92979AC0F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080323" name="Rectangle 3">
            <a:extLst>
              <a:ext uri="{FF2B5EF4-FFF2-40B4-BE49-F238E27FC236}">
                <a16:creationId xmlns:a16="http://schemas.microsoft.com/office/drawing/2014/main" id="{D02AFECA-EEEF-AF47-8BE9-5101B3C1EB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6819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77BC675D-5DAD-9142-A4A0-22165EC00B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29C33B0A-0E81-6A4E-9BFC-3FE9409835FE}" type="slidenum">
              <a:rPr lang="en-US" altLang="en-US" sz="1200">
                <a:latin typeface="Arial" panose="020B0604020202020204" pitchFamily="34" charset="0"/>
              </a:rPr>
              <a:pPr/>
              <a:t>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197058" name="Rectangle 2">
            <a:extLst>
              <a:ext uri="{FF2B5EF4-FFF2-40B4-BE49-F238E27FC236}">
                <a16:creationId xmlns:a16="http://schemas.microsoft.com/office/drawing/2014/main" id="{19F0BB22-B50A-0147-A2A1-1A841EEC3A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197059" name="Rectangle 3">
            <a:extLst>
              <a:ext uri="{FF2B5EF4-FFF2-40B4-BE49-F238E27FC236}">
                <a16:creationId xmlns:a16="http://schemas.microsoft.com/office/drawing/2014/main" id="{770C7EC9-60BE-094B-916D-254E5723AB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15982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7B7271DE-1D1B-E444-A84F-25B5D07E99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7DFB4C8B-0B05-C74B-B817-5C72AC3B3AEC}" type="slidenum">
              <a:rPr lang="en-US" altLang="en-US" sz="1200">
                <a:latin typeface="Arial" panose="020B0604020202020204" pitchFamily="34" charset="0"/>
              </a:rPr>
              <a:pPr/>
              <a:t>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74882" name="Rectangle 2">
            <a:extLst>
              <a:ext uri="{FF2B5EF4-FFF2-40B4-BE49-F238E27FC236}">
                <a16:creationId xmlns:a16="http://schemas.microsoft.com/office/drawing/2014/main" id="{179C63DE-40AE-0949-8806-A70CA5F0F0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274883" name="Rectangle 3">
            <a:extLst>
              <a:ext uri="{FF2B5EF4-FFF2-40B4-BE49-F238E27FC236}">
                <a16:creationId xmlns:a16="http://schemas.microsoft.com/office/drawing/2014/main" id="{54F6D30D-1966-0E41-90EB-7FFE477280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25687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6321F4C4-1C1F-6044-B816-BA66AE7040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7E47E159-514B-1141-8761-0F102FDE8D7D}" type="slidenum">
              <a:rPr lang="en-US" altLang="en-US" sz="1200">
                <a:latin typeface="Arial" panose="020B0604020202020204" pitchFamily="34" charset="0"/>
              </a:rPr>
              <a:pPr/>
              <a:t>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76930" name="Rectangle 2">
            <a:extLst>
              <a:ext uri="{FF2B5EF4-FFF2-40B4-BE49-F238E27FC236}">
                <a16:creationId xmlns:a16="http://schemas.microsoft.com/office/drawing/2014/main" id="{2953C694-C9DF-5143-818B-2A54006722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276931" name="Rectangle 3">
            <a:extLst>
              <a:ext uri="{FF2B5EF4-FFF2-40B4-BE49-F238E27FC236}">
                <a16:creationId xmlns:a16="http://schemas.microsoft.com/office/drawing/2014/main" id="{ECCCF850-F162-2C42-AC89-537453B799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22708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81AEB32B-508D-FA42-AC8A-9705981971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901AD0EC-FCF6-A240-A1E7-DE772DB31240}" type="slidenum">
              <a:rPr lang="en-US" altLang="en-US" sz="1200">
                <a:latin typeface="Arial" panose="020B0604020202020204" pitchFamily="34" charset="0"/>
              </a:rPr>
              <a:pPr/>
              <a:t>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89218" name="Rectangle 2">
            <a:extLst>
              <a:ext uri="{FF2B5EF4-FFF2-40B4-BE49-F238E27FC236}">
                <a16:creationId xmlns:a16="http://schemas.microsoft.com/office/drawing/2014/main" id="{CE4DCC63-290A-014F-8133-1DEE1CB814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289219" name="Rectangle 3">
            <a:extLst>
              <a:ext uri="{FF2B5EF4-FFF2-40B4-BE49-F238E27FC236}">
                <a16:creationId xmlns:a16="http://schemas.microsoft.com/office/drawing/2014/main" id="{C55C0677-5B40-974C-B9F9-05F19FA2D8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  <a:p>
            <a:pPr>
              <a:defRPr/>
            </a:pPr>
            <a:endParaRPr lang="en-US" dirty="0">
              <a:cs typeface="+mn-cs"/>
            </a:endParaRPr>
          </a:p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50833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F09D1D3B-3B2E-8542-B247-CFE0E01AA5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B163BCB9-4500-C847-9959-AE65F0AD7D68}" type="slidenum">
              <a:rPr lang="en-US" altLang="en-US" sz="1200">
                <a:latin typeface="Arial" panose="020B0604020202020204" pitchFamily="34" charset="0"/>
              </a:rPr>
              <a:pPr/>
              <a:t>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01154" name="Rectangle 2">
            <a:extLst>
              <a:ext uri="{FF2B5EF4-FFF2-40B4-BE49-F238E27FC236}">
                <a16:creationId xmlns:a16="http://schemas.microsoft.com/office/drawing/2014/main" id="{59839B90-9A06-8E44-906E-AA6EC286A7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201155" name="Rectangle 3">
            <a:extLst>
              <a:ext uri="{FF2B5EF4-FFF2-40B4-BE49-F238E27FC236}">
                <a16:creationId xmlns:a16="http://schemas.microsoft.com/office/drawing/2014/main" id="{72507210-F09B-0140-A03B-2801324759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  <a:p>
            <a:pPr>
              <a:defRPr/>
            </a:pPr>
            <a:endParaRPr lang="en-US" dirty="0">
              <a:cs typeface="+mn-cs"/>
            </a:endParaRPr>
          </a:p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30436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8D04EC3E-8715-B540-8B80-AEB548E4DD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DEED38D5-0EA0-B647-B9F9-D85A1EABEA08}" type="slidenum">
              <a:rPr lang="en-US" altLang="en-US" sz="1200">
                <a:latin typeface="Arial" panose="020B0604020202020204" pitchFamily="34" charset="0"/>
              </a:rPr>
              <a:pPr/>
              <a:t>10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03202" name="Rectangle 2">
            <a:extLst>
              <a:ext uri="{FF2B5EF4-FFF2-40B4-BE49-F238E27FC236}">
                <a16:creationId xmlns:a16="http://schemas.microsoft.com/office/drawing/2014/main" id="{D23CCACB-5937-2C43-95CE-7492FD9239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203203" name="Rectangle 3">
            <a:extLst>
              <a:ext uri="{FF2B5EF4-FFF2-40B4-BE49-F238E27FC236}">
                <a16:creationId xmlns:a16="http://schemas.microsoft.com/office/drawing/2014/main" id="{7457F4ED-4814-CD41-8282-1AA7625B5F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lvl="1">
              <a:spcBef>
                <a:spcPct val="50000"/>
              </a:spcBef>
              <a:buClr>
                <a:srgbClr val="00FFFF"/>
              </a:buClr>
              <a:buSzPct val="110000"/>
              <a:defRPr/>
            </a:pPr>
            <a:endParaRPr lang="en-US" dirty="0"/>
          </a:p>
          <a:p>
            <a:pPr lvl="1">
              <a:spcBef>
                <a:spcPct val="50000"/>
              </a:spcBef>
              <a:buClr>
                <a:srgbClr val="00FFFF"/>
              </a:buClr>
              <a:buSzPct val="110000"/>
              <a:defRPr/>
            </a:pPr>
            <a:endParaRPr lang="en-US" dirty="0"/>
          </a:p>
          <a:p>
            <a:pPr lvl="1">
              <a:spcBef>
                <a:spcPct val="50000"/>
              </a:spcBef>
              <a:buClr>
                <a:srgbClr val="00FFFF"/>
              </a:buClr>
              <a:buSzPct val="110000"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2180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1C86E0CB-84B7-B94B-BA3D-1C7E84F034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73A3B79B-BA3D-7643-90BA-BDFE16F41BCA}" type="slidenum">
              <a:rPr lang="en-US" altLang="en-US" sz="1200">
                <a:latin typeface="Arial" panose="020B0604020202020204" pitchFamily="34" charset="0"/>
              </a:rPr>
              <a:pPr/>
              <a:t>11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85122" name="Rectangle 2">
            <a:extLst>
              <a:ext uri="{FF2B5EF4-FFF2-40B4-BE49-F238E27FC236}">
                <a16:creationId xmlns:a16="http://schemas.microsoft.com/office/drawing/2014/main" id="{B11008E3-8429-6840-AE2F-051185A04E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285123" name="Rectangle 3">
            <a:extLst>
              <a:ext uri="{FF2B5EF4-FFF2-40B4-BE49-F238E27FC236}">
                <a16:creationId xmlns:a16="http://schemas.microsoft.com/office/drawing/2014/main" id="{DBECAFC1-EAF0-3E4E-9B3C-70EE60A713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09456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8764D065-4334-1843-898D-E7BEBE0595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ADED60BA-18CD-D840-A7BB-A3BEC7E3AA1F}" type="slidenum">
              <a:rPr lang="en-US" altLang="en-US" sz="1200">
                <a:latin typeface="Arial" panose="020B0604020202020204" pitchFamily="34" charset="0"/>
              </a:rPr>
              <a:pPr/>
              <a:t>12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87170" name="Rectangle 2">
            <a:extLst>
              <a:ext uri="{FF2B5EF4-FFF2-40B4-BE49-F238E27FC236}">
                <a16:creationId xmlns:a16="http://schemas.microsoft.com/office/drawing/2014/main" id="{772AC26A-23EC-EC4D-8832-82FA9B8A02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287171" name="Rectangle 3">
            <a:extLst>
              <a:ext uri="{FF2B5EF4-FFF2-40B4-BE49-F238E27FC236}">
                <a16:creationId xmlns:a16="http://schemas.microsoft.com/office/drawing/2014/main" id="{86C079AE-6A06-604C-B7E1-2C67F9761B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23422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F09D1D3B-3B2E-8542-B247-CFE0E01AA5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B163BCB9-4500-C847-9959-AE65F0AD7D68}" type="slidenum">
              <a:rPr lang="en-US" altLang="en-US" sz="1200">
                <a:latin typeface="Arial" panose="020B0604020202020204" pitchFamily="34" charset="0"/>
              </a:rPr>
              <a:pPr/>
              <a:t>13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01154" name="Rectangle 2">
            <a:extLst>
              <a:ext uri="{FF2B5EF4-FFF2-40B4-BE49-F238E27FC236}">
                <a16:creationId xmlns:a16="http://schemas.microsoft.com/office/drawing/2014/main" id="{59839B90-9A06-8E44-906E-AA6EC286A7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201155" name="Rectangle 3">
            <a:extLst>
              <a:ext uri="{FF2B5EF4-FFF2-40B4-BE49-F238E27FC236}">
                <a16:creationId xmlns:a16="http://schemas.microsoft.com/office/drawing/2014/main" id="{72507210-F09B-0140-A03B-2801324759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  <a:p>
            <a:pPr>
              <a:defRPr/>
            </a:pPr>
            <a:endParaRPr lang="en-US" dirty="0">
              <a:cs typeface="+mn-cs"/>
            </a:endParaRPr>
          </a:p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87060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59EB9A85-13A3-5642-8015-1C62854743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856906AD-CF4B-8040-A2D0-35353AAE92BB}" type="slidenum">
              <a:rPr lang="en-US" altLang="en-US" sz="1200">
                <a:latin typeface="Arial" panose="020B0604020202020204" pitchFamily="34" charset="0"/>
              </a:rPr>
              <a:pPr/>
              <a:t>14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197058" name="Rectangle 2">
            <a:extLst>
              <a:ext uri="{FF2B5EF4-FFF2-40B4-BE49-F238E27FC236}">
                <a16:creationId xmlns:a16="http://schemas.microsoft.com/office/drawing/2014/main" id="{93148544-0504-D940-8B90-A6CB314541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197059" name="Rectangle 3">
            <a:extLst>
              <a:ext uri="{FF2B5EF4-FFF2-40B4-BE49-F238E27FC236}">
                <a16:creationId xmlns:a16="http://schemas.microsoft.com/office/drawing/2014/main" id="{5FA0D7A1-D8DE-BB40-8F63-4CFBAFD763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40862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55791817-F2FB-9645-828C-D3AC3EC10D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0F319FD8-B7C3-9242-843D-87107E1E859A}" type="slidenum">
              <a:rPr lang="en-US" altLang="en-US" sz="1200">
                <a:latin typeface="Arial" panose="020B0604020202020204" pitchFamily="34" charset="0"/>
              </a:rPr>
              <a:pPr/>
              <a:t>15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07298" name="Rectangle 2">
            <a:extLst>
              <a:ext uri="{FF2B5EF4-FFF2-40B4-BE49-F238E27FC236}">
                <a16:creationId xmlns:a16="http://schemas.microsoft.com/office/drawing/2014/main" id="{BE3CD50B-DF1F-D04D-AC63-0BD887E6FE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207299" name="Rectangle 3">
            <a:extLst>
              <a:ext uri="{FF2B5EF4-FFF2-40B4-BE49-F238E27FC236}">
                <a16:creationId xmlns:a16="http://schemas.microsoft.com/office/drawing/2014/main" id="{D4C82B6D-9E23-014D-A944-0708E6815D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6639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EECDDB70-1FF7-944D-9310-CFA0241219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A7B36EB5-18E9-1146-8882-2DD1C9A0DA08}" type="slidenum">
              <a:rPr lang="en-US" altLang="en-US" sz="1200">
                <a:latin typeface="Arial" panose="020B0604020202020204" pitchFamily="34" charset="0"/>
              </a:rPr>
              <a:pPr/>
              <a:t>16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471490" name="Rectangle 2">
            <a:extLst>
              <a:ext uri="{FF2B5EF4-FFF2-40B4-BE49-F238E27FC236}">
                <a16:creationId xmlns:a16="http://schemas.microsoft.com/office/drawing/2014/main" id="{400CEF00-DB9E-BD44-89D1-38C31058D9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71491" name="Rectangle 3">
            <a:extLst>
              <a:ext uri="{FF2B5EF4-FFF2-40B4-BE49-F238E27FC236}">
                <a16:creationId xmlns:a16="http://schemas.microsoft.com/office/drawing/2014/main" id="{B7677E2E-064B-5746-8654-376E6266CC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58449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FEC245F5-3AAA-D848-A8DB-2BAD5B49DC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6AE2D8E4-43DE-824D-98E6-29DA325DE61E}" type="slidenum">
              <a:rPr lang="en-US" altLang="en-US" sz="1200">
                <a:latin typeface="Arial" panose="020B0604020202020204" pitchFamily="34" charset="0"/>
              </a:rPr>
              <a:pPr/>
              <a:t>17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17538" name="Rectangle 2">
            <a:extLst>
              <a:ext uri="{FF2B5EF4-FFF2-40B4-BE49-F238E27FC236}">
                <a16:creationId xmlns:a16="http://schemas.microsoft.com/office/drawing/2014/main" id="{40F2095F-956D-464D-B5E1-181714A4FC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217539" name="Rectangle 3">
            <a:extLst>
              <a:ext uri="{FF2B5EF4-FFF2-40B4-BE49-F238E27FC236}">
                <a16:creationId xmlns:a16="http://schemas.microsoft.com/office/drawing/2014/main" id="{4A1A610C-6D74-DC40-9BCA-1D650FE5EA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59529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8D0D4E7A-A3E7-AB48-AFD7-13382BC569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445512CF-3EA8-814D-9CB2-DB8BAE4ACC23}" type="slidenum">
              <a:rPr lang="en-US" altLang="en-US" sz="1200">
                <a:latin typeface="Arial" panose="020B0604020202020204" pitchFamily="34" charset="0"/>
              </a:rPr>
              <a:pPr/>
              <a:t>18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56450" name="Rectangle 2">
            <a:extLst>
              <a:ext uri="{FF2B5EF4-FFF2-40B4-BE49-F238E27FC236}">
                <a16:creationId xmlns:a16="http://schemas.microsoft.com/office/drawing/2014/main" id="{5C6FB8BC-4228-774D-99A1-934A7F6CD0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256451" name="Rectangle 3">
            <a:extLst>
              <a:ext uri="{FF2B5EF4-FFF2-40B4-BE49-F238E27FC236}">
                <a16:creationId xmlns:a16="http://schemas.microsoft.com/office/drawing/2014/main" id="{A50BCA0B-4256-D648-8685-FB7C61B7E7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  <a:p>
            <a:pPr>
              <a:defRPr/>
            </a:pPr>
            <a:endParaRPr lang="en-US" dirty="0">
              <a:cs typeface="+mn-cs"/>
            </a:endParaRPr>
          </a:p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9337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EF4F801A-9866-2D4B-9DCA-B9B258EC18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388F429A-EC20-B249-A4DA-8F581D0BAB54}" type="slidenum"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19</a:t>
            </a:fld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80322" name="Rectangle 2">
            <a:extLst>
              <a:ext uri="{FF2B5EF4-FFF2-40B4-BE49-F238E27FC236}">
                <a16:creationId xmlns:a16="http://schemas.microsoft.com/office/drawing/2014/main" id="{B84DA535-4C7A-664F-A183-B92979AC0F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080323" name="Rectangle 3">
            <a:extLst>
              <a:ext uri="{FF2B5EF4-FFF2-40B4-BE49-F238E27FC236}">
                <a16:creationId xmlns:a16="http://schemas.microsoft.com/office/drawing/2014/main" id="{D02AFECA-EEEF-AF47-8BE9-5101B3C1EB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2178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FFEB2ED3-0DCD-D441-A3C0-693D3666A6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4099CE12-4449-0D45-BF47-68F1BB2996E4}" type="slidenum">
              <a:rPr lang="en-US" altLang="en-US" sz="1200">
                <a:latin typeface="Arial" panose="020B0604020202020204" pitchFamily="34" charset="0"/>
              </a:rPr>
              <a:pPr/>
              <a:t>20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07650" name="Rectangle 2">
            <a:extLst>
              <a:ext uri="{FF2B5EF4-FFF2-40B4-BE49-F238E27FC236}">
                <a16:creationId xmlns:a16="http://schemas.microsoft.com/office/drawing/2014/main" id="{3563D5EA-9FAA-DA47-BC0F-833D6E90D1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307651" name="Rectangle 3">
            <a:extLst>
              <a:ext uri="{FF2B5EF4-FFF2-40B4-BE49-F238E27FC236}">
                <a16:creationId xmlns:a16="http://schemas.microsoft.com/office/drawing/2014/main" id="{DB428FC0-9749-7141-BB50-B2C593F5BC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  <a:p>
            <a:pPr>
              <a:defRPr/>
            </a:pPr>
            <a:endParaRPr lang="en-US" dirty="0">
              <a:cs typeface="+mn-cs"/>
            </a:endParaRPr>
          </a:p>
          <a:p>
            <a:pPr>
              <a:defRPr/>
            </a:pPr>
            <a:endParaRPr lang="en-US" dirty="0">
              <a:cs typeface="+mn-cs"/>
            </a:endParaRPr>
          </a:p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16764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EFD07662-C8EC-524F-B8F8-97C6E96070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80658892-5E85-2546-9C76-8DA0B81ED08F}" type="slidenum">
              <a:rPr lang="en-US" altLang="en-US" sz="1200">
                <a:latin typeface="Arial" panose="020B0604020202020204" pitchFamily="34" charset="0"/>
              </a:rPr>
              <a:pPr/>
              <a:t>21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13794" name="Rectangle 2">
            <a:extLst>
              <a:ext uri="{FF2B5EF4-FFF2-40B4-BE49-F238E27FC236}">
                <a16:creationId xmlns:a16="http://schemas.microsoft.com/office/drawing/2014/main" id="{B029FF6F-D8F1-0D43-8331-8351CB8025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313795" name="Rectangle 3">
            <a:extLst>
              <a:ext uri="{FF2B5EF4-FFF2-40B4-BE49-F238E27FC236}">
                <a16:creationId xmlns:a16="http://schemas.microsoft.com/office/drawing/2014/main" id="{D7319DBA-AA55-CD41-8D89-BBA157979F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  <a:p>
            <a:pPr>
              <a:defRPr/>
            </a:pPr>
            <a:endParaRPr lang="en-US" dirty="0">
              <a:cs typeface="+mn-cs"/>
            </a:endParaRPr>
          </a:p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34632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51EA9A43-5A04-0B47-805B-4F42DEB262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D1D35DFC-C9AD-F74D-8D5D-F74BBB5800A7}" type="slidenum">
              <a:rPr lang="en-US" altLang="en-US" sz="1200">
                <a:latin typeface="Arial" panose="020B0604020202020204" pitchFamily="34" charset="0"/>
              </a:rPr>
              <a:pPr/>
              <a:t>22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15842" name="Rectangle 2">
            <a:extLst>
              <a:ext uri="{FF2B5EF4-FFF2-40B4-BE49-F238E27FC236}">
                <a16:creationId xmlns:a16="http://schemas.microsoft.com/office/drawing/2014/main" id="{638D2394-1B47-2646-9921-1F3A018561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315843" name="Rectangle 3">
            <a:extLst>
              <a:ext uri="{FF2B5EF4-FFF2-40B4-BE49-F238E27FC236}">
                <a16:creationId xmlns:a16="http://schemas.microsoft.com/office/drawing/2014/main" id="{F2A61C0E-9DB2-E646-98D1-3CD538583D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393682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ED45FE34-E0AF-C14E-9E43-2581E23D0D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3EED5A10-84A6-D048-BC32-C3190F33BB77}" type="slidenum">
              <a:rPr lang="en-US" altLang="en-US" sz="1200">
                <a:latin typeface="Arial" panose="020B0604020202020204" pitchFamily="34" charset="0"/>
              </a:rPr>
              <a:pPr/>
              <a:t>23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17890" name="Rectangle 2">
            <a:extLst>
              <a:ext uri="{FF2B5EF4-FFF2-40B4-BE49-F238E27FC236}">
                <a16:creationId xmlns:a16="http://schemas.microsoft.com/office/drawing/2014/main" id="{2258D026-096B-AE47-81E9-D179F70B05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317891" name="Rectangle 3">
            <a:extLst>
              <a:ext uri="{FF2B5EF4-FFF2-40B4-BE49-F238E27FC236}">
                <a16:creationId xmlns:a16="http://schemas.microsoft.com/office/drawing/2014/main" id="{2977C744-A8DB-3F49-B437-A719490220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51002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AF4C413C-09F9-3D4C-A4D5-A874338748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1D711720-820E-F94D-BD24-B8D3032E83D9}" type="slidenum">
              <a:rPr lang="en-US" altLang="en-US" sz="1200">
                <a:latin typeface="Arial" panose="020B0604020202020204" pitchFamily="34" charset="0"/>
              </a:rPr>
              <a:pPr/>
              <a:t>24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19938" name="Rectangle 2">
            <a:extLst>
              <a:ext uri="{FF2B5EF4-FFF2-40B4-BE49-F238E27FC236}">
                <a16:creationId xmlns:a16="http://schemas.microsoft.com/office/drawing/2014/main" id="{14A17427-17D3-8247-A3AB-DE847F8729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319939" name="Rectangle 3">
            <a:extLst>
              <a:ext uri="{FF2B5EF4-FFF2-40B4-BE49-F238E27FC236}">
                <a16:creationId xmlns:a16="http://schemas.microsoft.com/office/drawing/2014/main" id="{DC8C9A64-C82C-1C42-AB1B-76EF359A61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  <a:p>
            <a:pPr>
              <a:defRPr/>
            </a:pPr>
            <a:endParaRPr lang="en-US" dirty="0">
              <a:cs typeface="+mn-cs"/>
            </a:endParaRPr>
          </a:p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69807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D8EF621C-07E6-634D-8446-90FF36C5FA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5B40C63B-1337-DA4C-8892-AED93838F905}" type="slidenum">
              <a:rPr lang="en-US" altLang="en-US" sz="1200">
                <a:latin typeface="Arial" panose="020B0604020202020204" pitchFamily="34" charset="0"/>
              </a:rPr>
              <a:pPr/>
              <a:t>25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21986" name="Rectangle 2">
            <a:extLst>
              <a:ext uri="{FF2B5EF4-FFF2-40B4-BE49-F238E27FC236}">
                <a16:creationId xmlns:a16="http://schemas.microsoft.com/office/drawing/2014/main" id="{F67F5400-1B14-C645-8F7A-CAA1BF3D71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321987" name="Rectangle 3">
            <a:extLst>
              <a:ext uri="{FF2B5EF4-FFF2-40B4-BE49-F238E27FC236}">
                <a16:creationId xmlns:a16="http://schemas.microsoft.com/office/drawing/2014/main" id="{C02A9590-C253-6246-9154-D9AAE9FF87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  <a:p>
            <a:pPr>
              <a:defRPr/>
            </a:pPr>
            <a:endParaRPr lang="en-US" dirty="0">
              <a:cs typeface="+mn-cs"/>
            </a:endParaRPr>
          </a:p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47993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A7D13924-9528-DB4C-9E15-D9FA57BA2C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D00FB70D-639D-5341-99FB-DAE62FD80BF4}" type="slidenum">
              <a:rPr lang="en-US" altLang="en-US" sz="1200">
                <a:latin typeface="Arial" panose="020B0604020202020204" pitchFamily="34" charset="0"/>
              </a:rPr>
              <a:pPr/>
              <a:t>26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24034" name="Rectangle 2">
            <a:extLst>
              <a:ext uri="{FF2B5EF4-FFF2-40B4-BE49-F238E27FC236}">
                <a16:creationId xmlns:a16="http://schemas.microsoft.com/office/drawing/2014/main" id="{6B1CCA30-25FC-1E49-AA00-933AA3E7F8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324035" name="Rectangle 3">
            <a:extLst>
              <a:ext uri="{FF2B5EF4-FFF2-40B4-BE49-F238E27FC236}">
                <a16:creationId xmlns:a16="http://schemas.microsoft.com/office/drawing/2014/main" id="{FF1D51DB-FDAC-5D41-9F8A-EA4A56838B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  <a:p>
            <a:pPr>
              <a:defRPr/>
            </a:pPr>
            <a:endParaRPr lang="en-US" dirty="0">
              <a:cs typeface="+mn-cs"/>
            </a:endParaRPr>
          </a:p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17818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EF4F801A-9866-2D4B-9DCA-B9B258EC18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388F429A-EC20-B249-A4DA-8F581D0BAB54}" type="slidenum"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27</a:t>
            </a:fld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80322" name="Rectangle 2">
            <a:extLst>
              <a:ext uri="{FF2B5EF4-FFF2-40B4-BE49-F238E27FC236}">
                <a16:creationId xmlns:a16="http://schemas.microsoft.com/office/drawing/2014/main" id="{B84DA535-4C7A-664F-A183-B92979AC0F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080323" name="Rectangle 3">
            <a:extLst>
              <a:ext uri="{FF2B5EF4-FFF2-40B4-BE49-F238E27FC236}">
                <a16:creationId xmlns:a16="http://schemas.microsoft.com/office/drawing/2014/main" id="{D02AFECA-EEEF-AF47-8BE9-5101B3C1EB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38136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CF21DDF2-E32D-DC42-97CE-22101ABE24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EA6BC821-3432-2047-94A2-E6DDCED21AEE}" type="slidenum">
              <a:rPr lang="en-US" altLang="en-US" sz="1200">
                <a:latin typeface="Arial" panose="020B0604020202020204" pitchFamily="34" charset="0"/>
              </a:rPr>
              <a:pPr/>
              <a:t>28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48610" name="Rectangle 2">
            <a:extLst>
              <a:ext uri="{FF2B5EF4-FFF2-40B4-BE49-F238E27FC236}">
                <a16:creationId xmlns:a16="http://schemas.microsoft.com/office/drawing/2014/main" id="{2D4F3507-AC9C-B24C-8CE2-C45D5FB6E0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348611" name="Rectangle 3">
            <a:extLst>
              <a:ext uri="{FF2B5EF4-FFF2-40B4-BE49-F238E27FC236}">
                <a16:creationId xmlns:a16="http://schemas.microsoft.com/office/drawing/2014/main" id="{F8C5C2EF-037B-1144-BE80-E1FCE85E77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lvl="1">
              <a:buClr>
                <a:schemeClr val="tx2"/>
              </a:buClr>
              <a:buSzPct val="110000"/>
              <a:defRPr/>
            </a:pPr>
            <a:r>
              <a:rPr lang="en-US" dirty="0">
                <a:latin typeface="Arial" charset="0"/>
              </a:rPr>
              <a:t> </a:t>
            </a:r>
          </a:p>
          <a:p>
            <a:pPr>
              <a:defRPr/>
            </a:pPr>
            <a:endParaRPr lang="en-US" dirty="0">
              <a:cs typeface="+mn-cs"/>
            </a:endParaRPr>
          </a:p>
          <a:p>
            <a:pPr>
              <a:defRPr/>
            </a:pPr>
            <a:endParaRPr lang="en-US" dirty="0">
              <a:cs typeface="+mn-cs"/>
            </a:endParaRPr>
          </a:p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49839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C3D6CDFA-6B15-3B45-B6EF-9E2B13D1485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63CC763D-590D-B94D-BD57-3831C2BC88C1}" type="slidenum">
              <a:rPr lang="en-US" altLang="en-US" sz="1200">
                <a:latin typeface="Arial" panose="020B0604020202020204" pitchFamily="34" charset="0"/>
              </a:rPr>
              <a:pPr/>
              <a:t>29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62946" name="Rectangle 2">
            <a:extLst>
              <a:ext uri="{FF2B5EF4-FFF2-40B4-BE49-F238E27FC236}">
                <a16:creationId xmlns:a16="http://schemas.microsoft.com/office/drawing/2014/main" id="{30FF6C75-2CDB-3D44-BDB2-B3E0829CD6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362947" name="Rectangle 3">
            <a:extLst>
              <a:ext uri="{FF2B5EF4-FFF2-40B4-BE49-F238E27FC236}">
                <a16:creationId xmlns:a16="http://schemas.microsoft.com/office/drawing/2014/main" id="{47FD34B6-3E8C-B945-9482-DF358A497D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702326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A7230E64-BDF1-8341-B47E-8BA321C28F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43B04A4C-45AC-F744-8527-9B1B124BAC87}" type="slidenum">
              <a:rPr lang="en-US" altLang="en-US" sz="1200">
                <a:latin typeface="Arial" panose="020B0604020202020204" pitchFamily="34" charset="0"/>
              </a:rPr>
              <a:pPr/>
              <a:t>30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50658" name="Rectangle 2">
            <a:extLst>
              <a:ext uri="{FF2B5EF4-FFF2-40B4-BE49-F238E27FC236}">
                <a16:creationId xmlns:a16="http://schemas.microsoft.com/office/drawing/2014/main" id="{F183588E-1C6A-664F-926B-1C67AFB905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350659" name="Rectangle 3">
            <a:extLst>
              <a:ext uri="{FF2B5EF4-FFF2-40B4-BE49-F238E27FC236}">
                <a16:creationId xmlns:a16="http://schemas.microsoft.com/office/drawing/2014/main" id="{AAD52A8F-D5E3-6A49-965E-54A65BBD12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058790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80BF3F6D-695B-4244-A94B-DE00E72934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1DB1E11B-AE24-4149-A6AE-C1E91ED765FB}" type="slidenum">
              <a:rPr lang="en-US" altLang="en-US" sz="1200">
                <a:latin typeface="Arial" panose="020B0604020202020204" pitchFamily="34" charset="0"/>
              </a:rPr>
              <a:pPr/>
              <a:t>31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50658" name="Rectangle 2">
            <a:extLst>
              <a:ext uri="{FF2B5EF4-FFF2-40B4-BE49-F238E27FC236}">
                <a16:creationId xmlns:a16="http://schemas.microsoft.com/office/drawing/2014/main" id="{69E840F7-F505-494B-AFF9-43137A43A0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350659" name="Rectangle 3">
            <a:extLst>
              <a:ext uri="{FF2B5EF4-FFF2-40B4-BE49-F238E27FC236}">
                <a16:creationId xmlns:a16="http://schemas.microsoft.com/office/drawing/2014/main" id="{B914C482-966C-6B47-AA11-5C1B30BF64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159101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792E9FCA-0BE8-0246-A451-0C31CA2124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5ECE365C-FA3D-8248-9A2B-9218E44136E6}" type="slidenum">
              <a:rPr lang="en-US" altLang="en-US" sz="1200">
                <a:latin typeface="Arial" panose="020B0604020202020204" pitchFamily="34" charset="0"/>
              </a:rPr>
              <a:pPr/>
              <a:t>32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410050" name="Rectangle 2">
            <a:extLst>
              <a:ext uri="{FF2B5EF4-FFF2-40B4-BE49-F238E27FC236}">
                <a16:creationId xmlns:a16="http://schemas.microsoft.com/office/drawing/2014/main" id="{7DB6D23D-CDE9-9C44-AA72-C711B845BA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10051" name="Rectangle 3">
            <a:extLst>
              <a:ext uri="{FF2B5EF4-FFF2-40B4-BE49-F238E27FC236}">
                <a16:creationId xmlns:a16="http://schemas.microsoft.com/office/drawing/2014/main" id="{59C1A150-57F8-3A41-94C1-75C2ACAD78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  <a:p>
            <a:pPr>
              <a:defRPr/>
            </a:pPr>
            <a:endParaRPr lang="en-US" dirty="0">
              <a:cs typeface="+mn-cs"/>
            </a:endParaRPr>
          </a:p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218813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139BBFA4-7E95-5F4D-9082-EFDCBCB187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001C2FEC-0C70-9646-9A3A-B8C9B4C92BBD}" type="slidenum">
              <a:rPr lang="en-US" altLang="en-US" sz="1200">
                <a:latin typeface="Arial" panose="020B0604020202020204" pitchFamily="34" charset="0"/>
              </a:rPr>
              <a:pPr/>
              <a:t>33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50658" name="Rectangle 2">
            <a:extLst>
              <a:ext uri="{FF2B5EF4-FFF2-40B4-BE49-F238E27FC236}">
                <a16:creationId xmlns:a16="http://schemas.microsoft.com/office/drawing/2014/main" id="{06DA95A6-9AD4-AB4C-9533-8F5730F30E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350659" name="Rectangle 3">
            <a:extLst>
              <a:ext uri="{FF2B5EF4-FFF2-40B4-BE49-F238E27FC236}">
                <a16:creationId xmlns:a16="http://schemas.microsoft.com/office/drawing/2014/main" id="{CAC0C109-15FE-2C47-9B24-DE1B993A49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818730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21B9F7E2-9726-1442-B93D-92E3DF6B6A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9B96D857-2AA1-5644-B6EF-0D55465254AE}" type="slidenum">
              <a:rPr lang="en-US" altLang="en-US" sz="1200">
                <a:latin typeface="Arial" panose="020B0604020202020204" pitchFamily="34" charset="0"/>
              </a:rPr>
              <a:pPr/>
              <a:t>34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79330" name="Rectangle 2">
            <a:extLst>
              <a:ext uri="{FF2B5EF4-FFF2-40B4-BE49-F238E27FC236}">
                <a16:creationId xmlns:a16="http://schemas.microsoft.com/office/drawing/2014/main" id="{72360806-29AB-3B48-B3F7-F740ED1FEE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379331" name="Rectangle 3">
            <a:extLst>
              <a:ext uri="{FF2B5EF4-FFF2-40B4-BE49-F238E27FC236}">
                <a16:creationId xmlns:a16="http://schemas.microsoft.com/office/drawing/2014/main" id="{BB409012-3D0F-F043-BFE8-DBECBEE979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224229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A366593A-7C2F-A34B-8CDA-CA6119E15D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2BAD227B-28E8-5246-ABFD-72847A21E476}" type="slidenum">
              <a:rPr lang="en-US" altLang="en-US" sz="1200">
                <a:latin typeface="Arial" panose="020B0604020202020204" pitchFamily="34" charset="0"/>
              </a:rPr>
              <a:pPr/>
              <a:t>35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81378" name="Rectangle 2">
            <a:extLst>
              <a:ext uri="{FF2B5EF4-FFF2-40B4-BE49-F238E27FC236}">
                <a16:creationId xmlns:a16="http://schemas.microsoft.com/office/drawing/2014/main" id="{20E6E852-0FA0-FF48-AFE8-C656300A58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381379" name="Rectangle 3">
            <a:extLst>
              <a:ext uri="{FF2B5EF4-FFF2-40B4-BE49-F238E27FC236}">
                <a16:creationId xmlns:a16="http://schemas.microsoft.com/office/drawing/2014/main" id="{2B9074A1-4456-7042-AD16-95384D0652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756252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041D4689-A557-1249-92F5-5A736D075A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28160BE0-BC85-1143-8FBF-6F10807250C1}" type="slidenum">
              <a:rPr lang="en-US" altLang="en-US" sz="1200">
                <a:latin typeface="Arial" panose="020B0604020202020204" pitchFamily="34" charset="0"/>
              </a:rPr>
              <a:pPr/>
              <a:t>36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89570" name="Rectangle 2">
            <a:extLst>
              <a:ext uri="{FF2B5EF4-FFF2-40B4-BE49-F238E27FC236}">
                <a16:creationId xmlns:a16="http://schemas.microsoft.com/office/drawing/2014/main" id="{AB072DCE-0E85-3742-B443-AD6FCC1795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389571" name="Rectangle 3">
            <a:extLst>
              <a:ext uri="{FF2B5EF4-FFF2-40B4-BE49-F238E27FC236}">
                <a16:creationId xmlns:a16="http://schemas.microsoft.com/office/drawing/2014/main" id="{3346E773-47EA-DE4A-8C06-18472036BA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00655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F74BA7DD-B16F-5948-A656-58A9E90C8C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81570B26-C8DE-F746-B4D2-E70EC12316B6}" type="slidenum">
              <a:rPr lang="en-US" altLang="en-US" sz="1200">
                <a:latin typeface="Arial" panose="020B0604020202020204" pitchFamily="34" charset="0"/>
              </a:rPr>
              <a:pPr/>
              <a:t>37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50658" name="Rectangle 2">
            <a:extLst>
              <a:ext uri="{FF2B5EF4-FFF2-40B4-BE49-F238E27FC236}">
                <a16:creationId xmlns:a16="http://schemas.microsoft.com/office/drawing/2014/main" id="{90D6A806-4C95-6742-9B25-D783B94156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350659" name="Rectangle 3">
            <a:extLst>
              <a:ext uri="{FF2B5EF4-FFF2-40B4-BE49-F238E27FC236}">
                <a16:creationId xmlns:a16="http://schemas.microsoft.com/office/drawing/2014/main" id="{F234FDC1-9945-7D4E-A985-BF68FA5D28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991530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A314C16D-1DC2-174B-8CDE-E71996D1A3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E0A7E4CB-CE32-7040-B35F-06485E3324D6}" type="slidenum">
              <a:rPr lang="en-US" altLang="en-US" sz="1200">
                <a:latin typeface="Arial" panose="020B0604020202020204" pitchFamily="34" charset="0"/>
              </a:rPr>
              <a:pPr/>
              <a:t>38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401858" name="Rectangle 2">
            <a:extLst>
              <a:ext uri="{FF2B5EF4-FFF2-40B4-BE49-F238E27FC236}">
                <a16:creationId xmlns:a16="http://schemas.microsoft.com/office/drawing/2014/main" id="{0ADCAA9A-4EC3-BD4B-9755-E36B08E48A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01859" name="Rectangle 3">
            <a:extLst>
              <a:ext uri="{FF2B5EF4-FFF2-40B4-BE49-F238E27FC236}">
                <a16:creationId xmlns:a16="http://schemas.microsoft.com/office/drawing/2014/main" id="{2954BF78-A1DE-7C4C-B035-01A70CD8F7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801608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EF4F801A-9866-2D4B-9DCA-B9B258EC18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388F429A-EC20-B249-A4DA-8F581D0BAB54}" type="slidenum"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39</a:t>
            </a:fld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80322" name="Rectangle 2">
            <a:extLst>
              <a:ext uri="{FF2B5EF4-FFF2-40B4-BE49-F238E27FC236}">
                <a16:creationId xmlns:a16="http://schemas.microsoft.com/office/drawing/2014/main" id="{B84DA535-4C7A-664F-A183-B92979AC0F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080323" name="Rectangle 3">
            <a:extLst>
              <a:ext uri="{FF2B5EF4-FFF2-40B4-BE49-F238E27FC236}">
                <a16:creationId xmlns:a16="http://schemas.microsoft.com/office/drawing/2014/main" id="{D02AFECA-EEEF-AF47-8BE9-5101B3C1EB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908867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9655101-90AD-BF46-BAE0-87F41BC300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EDF716EB-9425-1941-AAA0-308C24879D2D}" type="slidenum">
              <a:rPr lang="en-US" altLang="en-US" sz="1200">
                <a:latin typeface="Arial" panose="020B0604020202020204" pitchFamily="34" charset="0"/>
              </a:rPr>
              <a:pPr/>
              <a:t>40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669122" name="Rectangle 2">
            <a:extLst>
              <a:ext uri="{FF2B5EF4-FFF2-40B4-BE49-F238E27FC236}">
                <a16:creationId xmlns:a16="http://schemas.microsoft.com/office/drawing/2014/main" id="{1B0B0FC4-7238-1E4B-A417-EF580BFA5E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669123" name="Rectangle 3">
            <a:extLst>
              <a:ext uri="{FF2B5EF4-FFF2-40B4-BE49-F238E27FC236}">
                <a16:creationId xmlns:a16="http://schemas.microsoft.com/office/drawing/2014/main" id="{8A9798E0-432C-2548-AFB9-EB7361F358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221573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22E33171-3F47-374D-AACB-98EC4DC625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D11564DE-F30B-AA44-8EA6-E39E1B32BFC7}" type="slidenum">
              <a:rPr lang="en-US" altLang="en-US" sz="1200">
                <a:latin typeface="Arial" panose="020B0604020202020204" pitchFamily="34" charset="0"/>
              </a:rPr>
              <a:pPr/>
              <a:t>41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671170" name="Rectangle 2">
            <a:extLst>
              <a:ext uri="{FF2B5EF4-FFF2-40B4-BE49-F238E27FC236}">
                <a16:creationId xmlns:a16="http://schemas.microsoft.com/office/drawing/2014/main" id="{A65567E4-01C8-6742-9F60-E33A6B7E0D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671171" name="Rectangle 3">
            <a:extLst>
              <a:ext uri="{FF2B5EF4-FFF2-40B4-BE49-F238E27FC236}">
                <a16:creationId xmlns:a16="http://schemas.microsoft.com/office/drawing/2014/main" id="{1C66BE2A-BDF0-DD4E-A8D4-DE12CCDF70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519390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3EF6DD4A-2E1B-1A45-BAA6-E91460113E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F5913FE2-DB1D-B843-9FB6-703AD4F08F68}" type="slidenum">
              <a:rPr lang="en-US" altLang="en-US" sz="1200">
                <a:latin typeface="Arial" panose="020B0604020202020204" pitchFamily="34" charset="0"/>
              </a:rPr>
              <a:pPr/>
              <a:t>42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673218" name="Rectangle 2">
            <a:extLst>
              <a:ext uri="{FF2B5EF4-FFF2-40B4-BE49-F238E27FC236}">
                <a16:creationId xmlns:a16="http://schemas.microsoft.com/office/drawing/2014/main" id="{D54E3B1A-2EB4-B84E-944A-D91B1DDB14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673219" name="Rectangle 3">
            <a:extLst>
              <a:ext uri="{FF2B5EF4-FFF2-40B4-BE49-F238E27FC236}">
                <a16:creationId xmlns:a16="http://schemas.microsoft.com/office/drawing/2014/main" id="{5AE34526-3EE5-4E48-AD74-DE40061506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</a:rPr>
              <a:t> The invasive ductal carcinoma forms many tubules (Grade 1). Nuclei show moderate variation in size or shape (Grade 2). Few mitoses are seen (Grade 1). This is a well differentiated breast cancer. Photographed at 63x magnification  </a:t>
            </a:r>
          </a:p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9212668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20151E50-F692-F344-B42D-CB48FFC20C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40194763-2A95-D947-BE87-5C3A24512275}" type="slidenum">
              <a:rPr lang="en-US" altLang="en-US" sz="1200">
                <a:latin typeface="Arial" panose="020B0604020202020204" pitchFamily="34" charset="0"/>
              </a:rPr>
              <a:pPr/>
              <a:t>43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675266" name="Rectangle 2">
            <a:extLst>
              <a:ext uri="{FF2B5EF4-FFF2-40B4-BE49-F238E27FC236}">
                <a16:creationId xmlns:a16="http://schemas.microsoft.com/office/drawing/2014/main" id="{FA86BA09-0D10-9B46-8AAA-078C12FCD72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675267" name="Rectangle 3">
            <a:extLst>
              <a:ext uri="{FF2B5EF4-FFF2-40B4-BE49-F238E27FC236}">
                <a16:creationId xmlns:a16="http://schemas.microsoft.com/office/drawing/2014/main" id="{17DF68A7-878B-8C47-AFDE-7688B67953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  <a:r>
              <a:rPr lang="en-US" dirty="0"/>
              <a:t>This invasive ductal carcinoma forms no tubules (Grade 3). Nuclei are displaying marked variation in size and shape (Grade 3). Arrows point to </a:t>
            </a:r>
            <a:r>
              <a:rPr lang="en-US" b="1" dirty="0"/>
              <a:t>mitoses</a:t>
            </a:r>
            <a:r>
              <a:rPr lang="en-US" dirty="0"/>
              <a:t> that are seen at a rate of 10-19/ten high power fields (Grade 2). This is a poorly differentiated breast cancer. 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758695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4BC5ABE-2C0B-8B45-A972-586BFB17DF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84717E33-4E52-DA41-AA1F-99846321BD73}" type="slidenum">
              <a:rPr lang="en-US" altLang="en-US" sz="1200">
                <a:latin typeface="Arial" panose="020B0604020202020204" pitchFamily="34" charset="0"/>
              </a:rPr>
              <a:pPr/>
              <a:t>44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677314" name="Rectangle 2">
            <a:extLst>
              <a:ext uri="{FF2B5EF4-FFF2-40B4-BE49-F238E27FC236}">
                <a16:creationId xmlns:a16="http://schemas.microsoft.com/office/drawing/2014/main" id="{6305D908-9BDD-1546-9E12-6D488E8DA6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677315" name="Rectangle 3">
            <a:extLst>
              <a:ext uri="{FF2B5EF4-FFF2-40B4-BE49-F238E27FC236}">
                <a16:creationId xmlns:a16="http://schemas.microsoft.com/office/drawing/2014/main" id="{BFAF9D1D-5B6E-9349-BEC5-A65A8F36B2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957351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05B409F4-48E8-024D-AED2-162423D58E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fld id="{977687F9-3CE6-B840-BCDA-8D8056BC5C30}" type="slidenum">
              <a:rPr lang="en-US" altLang="en-US" sz="1200">
                <a:latin typeface="Arial" panose="020B0604020202020204" pitchFamily="34" charset="0"/>
              </a:rPr>
              <a:pPr/>
              <a:t>45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679362" name="Rectangle 2">
            <a:extLst>
              <a:ext uri="{FF2B5EF4-FFF2-40B4-BE49-F238E27FC236}">
                <a16:creationId xmlns:a16="http://schemas.microsoft.com/office/drawing/2014/main" id="{2315AE9C-78BF-664F-9E99-BCD02D16D0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679363" name="Rectangle 3">
            <a:extLst>
              <a:ext uri="{FF2B5EF4-FFF2-40B4-BE49-F238E27FC236}">
                <a16:creationId xmlns:a16="http://schemas.microsoft.com/office/drawing/2014/main" id="{DADFA3BC-F245-A54C-A37D-57A4C096ED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8586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195E-2875-A94D-84B3-3DA56609B6A3}" type="datetimeFigureOut">
              <a:rPr lang="en-US" smtClean="0"/>
              <a:t>6/27/22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42D21-2990-D448-9142-A33A2751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083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10971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53497"/>
            <a:ext cx="7886700" cy="462346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195E-2875-A94D-84B3-3DA56609B6A3}" type="datetimeFigureOut">
              <a:rPr lang="en-US" smtClean="0"/>
              <a:t>6/27/22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42D21-2990-D448-9142-A33A2751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9193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195E-2875-A94D-84B3-3DA56609B6A3}" type="datetimeFigureOut">
              <a:rPr lang="en-US" smtClean="0"/>
              <a:t>6/27/22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42D21-2990-D448-9142-A33A2751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812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195E-2875-A94D-84B3-3DA56609B6A3}" type="datetimeFigureOut">
              <a:rPr lang="en-US" smtClean="0"/>
              <a:t>6/27/22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42D21-2990-D448-9142-A33A2751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364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195E-2875-A94D-84B3-3DA56609B6A3}" type="datetimeFigureOut">
              <a:rPr lang="en-US" smtClean="0"/>
              <a:t>6/27/22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42D21-2990-D448-9142-A33A2751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30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195E-2875-A94D-84B3-3DA56609B6A3}" type="datetimeFigureOut">
              <a:rPr lang="en-US" smtClean="0"/>
              <a:t>6/27/22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42D21-2990-D448-9142-A33A2751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610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195E-2875-A94D-84B3-3DA56609B6A3}" type="datetimeFigureOut">
              <a:rPr lang="en-US" smtClean="0"/>
              <a:t>6/27/22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42D21-2990-D448-9142-A33A2751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537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195E-2875-A94D-84B3-3DA56609B6A3}" type="datetimeFigureOut">
              <a:rPr lang="en-US" smtClean="0"/>
              <a:t>6/27/22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42D21-2990-D448-9142-A33A2751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240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195E-2875-A94D-84B3-3DA56609B6A3}" type="datetimeFigureOut">
              <a:rPr lang="en-US" smtClean="0"/>
              <a:t>6/27/22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42D21-2990-D448-9142-A33A2751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976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195E-2875-A94D-84B3-3DA56609B6A3}" type="datetimeFigureOut">
              <a:rPr lang="en-US" smtClean="0"/>
              <a:t>6/27/22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42D21-2990-D448-9142-A33A2751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647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195E-2875-A94D-84B3-3DA56609B6A3}" type="datetimeFigureOut">
              <a:rPr lang="en-US" smtClean="0"/>
              <a:t>6/27/22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42D21-2990-D448-9142-A33A2751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991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2080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92826"/>
            <a:ext cx="7886700" cy="4584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7195E-2875-A94D-84B3-3DA56609B6A3}" type="datetimeFigureOut">
              <a:rPr lang="en-US" smtClean="0"/>
              <a:t>6/27/22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842D21-2990-D448-9142-A33A2751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483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D334B5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customXml" Target="../ink/ink1.xml"/><Relationship Id="rId11" Type="http://schemas.openxmlformats.org/officeDocument/2006/relationships/image" Target="../media/image6.png"/><Relationship Id="rId5" Type="http://schemas.microsoft.com/office/2007/relationships/hdphoto" Target="../media/hdphoto1.wdp"/><Relationship Id="rId10" Type="http://schemas.openxmlformats.org/officeDocument/2006/relationships/customXml" Target="../ink/ink2.xml"/><Relationship Id="rId4" Type="http://schemas.openxmlformats.org/officeDocument/2006/relationships/image" Target="../media/image3.png"/><Relationship Id="rId9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customXml" Target="../ink/ink3.xml"/><Relationship Id="rId10" Type="http://schemas.openxmlformats.org/officeDocument/2006/relationships/image" Target="../media/image10.png"/><Relationship Id="rId4" Type="http://schemas.openxmlformats.org/officeDocument/2006/relationships/image" Target="../media/image5.jpeg"/><Relationship Id="rId9" Type="http://schemas.openxmlformats.org/officeDocument/2006/relationships/customXml" Target="../ink/ink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customXml" Target="../ink/ink8.xml"/><Relationship Id="rId18" Type="http://schemas.openxmlformats.org/officeDocument/2006/relationships/image" Target="../media/image17.png"/><Relationship Id="rId3" Type="http://schemas.openxmlformats.org/officeDocument/2006/relationships/notesSlide" Target="../notesSlides/notesSlide10.xml"/><Relationship Id="rId12" Type="http://schemas.openxmlformats.org/officeDocument/2006/relationships/image" Target="../media/image14.png"/><Relationship Id="rId17" Type="http://schemas.openxmlformats.org/officeDocument/2006/relationships/customXml" Target="../ink/ink10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6.png"/><Relationship Id="rId1" Type="http://schemas.openxmlformats.org/officeDocument/2006/relationships/tags" Target="../tags/tag4.xml"/><Relationship Id="rId11" Type="http://schemas.openxmlformats.org/officeDocument/2006/relationships/customXml" Target="../ink/ink7.xml"/><Relationship Id="rId5" Type="http://schemas.openxmlformats.org/officeDocument/2006/relationships/customXml" Target="../ink/ink5.xml"/><Relationship Id="rId15" Type="http://schemas.openxmlformats.org/officeDocument/2006/relationships/customXml" Target="../ink/ink9.xml"/><Relationship Id="rId10" Type="http://schemas.openxmlformats.org/officeDocument/2006/relationships/image" Target="../media/image13.png"/><Relationship Id="rId4" Type="http://schemas.openxmlformats.org/officeDocument/2006/relationships/image" Target="../media/image6.jpeg"/><Relationship Id="rId9" Type="http://schemas.openxmlformats.org/officeDocument/2006/relationships/customXml" Target="../ink/ink6.xml"/><Relationship Id="rId1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8" Type="http://schemas.openxmlformats.org/officeDocument/2006/relationships/customXml" Target="../ink/ink13.xml"/><Relationship Id="rId26" Type="http://schemas.openxmlformats.org/officeDocument/2006/relationships/customXml" Target="../ink/ink17.xml"/><Relationship Id="rId3" Type="http://schemas.openxmlformats.org/officeDocument/2006/relationships/notesSlide" Target="../notesSlides/notesSlide15.xml"/><Relationship Id="rId21" Type="http://schemas.openxmlformats.org/officeDocument/2006/relationships/image" Target="../media/image25.png"/><Relationship Id="rId7" Type="http://schemas.microsoft.com/office/2007/relationships/hdphoto" Target="../media/hdphoto3.wdp"/><Relationship Id="rId12" Type="http://schemas.openxmlformats.org/officeDocument/2006/relationships/customXml" Target="../ink/ink11.xml"/><Relationship Id="rId17" Type="http://schemas.openxmlformats.org/officeDocument/2006/relationships/image" Target="../media/image23.png"/><Relationship Id="rId25" Type="http://schemas.openxmlformats.org/officeDocument/2006/relationships/image" Target="../media/image27.png"/><Relationship Id="rId2" Type="http://schemas.openxmlformats.org/officeDocument/2006/relationships/slideLayout" Target="../slideLayouts/slideLayout6.xml"/><Relationship Id="rId16" Type="http://schemas.openxmlformats.org/officeDocument/2006/relationships/customXml" Target="../ink/ink12.xml"/><Relationship Id="rId20" Type="http://schemas.openxmlformats.org/officeDocument/2006/relationships/customXml" Target="../ink/ink14.xml"/><Relationship Id="rId29" Type="http://schemas.openxmlformats.org/officeDocument/2006/relationships/image" Target="../media/image29.png"/><Relationship Id="rId1" Type="http://schemas.openxmlformats.org/officeDocument/2006/relationships/tags" Target="../tags/tag7.xml"/><Relationship Id="rId6" Type="http://schemas.openxmlformats.org/officeDocument/2006/relationships/image" Target="../media/image8.png"/><Relationship Id="rId11" Type="http://schemas.microsoft.com/office/2007/relationships/hdphoto" Target="../media/hdphoto5.wdp"/><Relationship Id="rId24" Type="http://schemas.openxmlformats.org/officeDocument/2006/relationships/customXml" Target="../ink/ink16.xml"/><Relationship Id="rId5" Type="http://schemas.microsoft.com/office/2007/relationships/hdphoto" Target="../media/hdphoto2.wdp"/><Relationship Id="rId15" Type="http://schemas.openxmlformats.org/officeDocument/2006/relationships/image" Target="../media/image22.png"/><Relationship Id="rId23" Type="http://schemas.openxmlformats.org/officeDocument/2006/relationships/image" Target="../media/image26.png"/><Relationship Id="rId28" Type="http://schemas.openxmlformats.org/officeDocument/2006/relationships/customXml" Target="../ink/ink18.xml"/><Relationship Id="rId10" Type="http://schemas.openxmlformats.org/officeDocument/2006/relationships/image" Target="../media/image18.png"/><Relationship Id="rId19" Type="http://schemas.openxmlformats.org/officeDocument/2006/relationships/image" Target="../media/image24.png"/><Relationship Id="rId4" Type="http://schemas.openxmlformats.org/officeDocument/2006/relationships/image" Target="../media/image7.png"/><Relationship Id="rId9" Type="http://schemas.microsoft.com/office/2007/relationships/hdphoto" Target="../media/hdphoto4.wdp"/><Relationship Id="rId22" Type="http://schemas.openxmlformats.org/officeDocument/2006/relationships/customXml" Target="../ink/ink15.xml"/><Relationship Id="rId27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customXml" Target="../ink/ink22.xml"/><Relationship Id="rId18" Type="http://schemas.openxmlformats.org/officeDocument/2006/relationships/image" Target="../media/image36.png"/><Relationship Id="rId3" Type="http://schemas.openxmlformats.org/officeDocument/2006/relationships/notesSlide" Target="../notesSlides/notesSlide16.xml"/><Relationship Id="rId12" Type="http://schemas.openxmlformats.org/officeDocument/2006/relationships/image" Target="../media/image33.png"/><Relationship Id="rId17" Type="http://schemas.openxmlformats.org/officeDocument/2006/relationships/customXml" Target="../ink/ink24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5.png"/><Relationship Id="rId20" Type="http://schemas.openxmlformats.org/officeDocument/2006/relationships/image" Target="../media/image37.png"/><Relationship Id="rId1" Type="http://schemas.openxmlformats.org/officeDocument/2006/relationships/tags" Target="../tags/tag8.xml"/><Relationship Id="rId11" Type="http://schemas.openxmlformats.org/officeDocument/2006/relationships/customXml" Target="../ink/ink21.xml"/><Relationship Id="rId5" Type="http://schemas.openxmlformats.org/officeDocument/2006/relationships/customXml" Target="../ink/ink19.xml"/><Relationship Id="rId15" Type="http://schemas.openxmlformats.org/officeDocument/2006/relationships/customXml" Target="../ink/ink23.xml"/><Relationship Id="rId10" Type="http://schemas.openxmlformats.org/officeDocument/2006/relationships/image" Target="../media/image32.png"/><Relationship Id="rId19" Type="http://schemas.openxmlformats.org/officeDocument/2006/relationships/customXml" Target="../ink/ink25.xml"/><Relationship Id="rId4" Type="http://schemas.openxmlformats.org/officeDocument/2006/relationships/image" Target="../media/image19.jpeg"/><Relationship Id="rId9" Type="http://schemas.openxmlformats.org/officeDocument/2006/relationships/customXml" Target="../ink/ink20.xml"/><Relationship Id="rId1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customXml" Target="../ink/ink28.xml"/><Relationship Id="rId13" Type="http://schemas.openxmlformats.org/officeDocument/2006/relationships/image" Target="../media/image43.png"/><Relationship Id="rId18" Type="http://schemas.openxmlformats.org/officeDocument/2006/relationships/customXml" Target="../ink/ink33.xml"/><Relationship Id="rId26" Type="http://schemas.openxmlformats.org/officeDocument/2006/relationships/customXml" Target="../ink/ink37.xml"/><Relationship Id="rId3" Type="http://schemas.openxmlformats.org/officeDocument/2006/relationships/image" Target="../media/image20.jpeg"/><Relationship Id="rId21" Type="http://schemas.openxmlformats.org/officeDocument/2006/relationships/image" Target="../media/image47.png"/><Relationship Id="rId7" Type="http://schemas.openxmlformats.org/officeDocument/2006/relationships/image" Target="../media/image40.png"/><Relationship Id="rId12" Type="http://schemas.openxmlformats.org/officeDocument/2006/relationships/customXml" Target="../ink/ink30.xml"/><Relationship Id="rId17" Type="http://schemas.openxmlformats.org/officeDocument/2006/relationships/image" Target="../media/image45.png"/><Relationship Id="rId25" Type="http://schemas.openxmlformats.org/officeDocument/2006/relationships/image" Target="../media/image49.png"/><Relationship Id="rId2" Type="http://schemas.openxmlformats.org/officeDocument/2006/relationships/notesSlide" Target="../notesSlides/notesSlide20.xml"/><Relationship Id="rId16" Type="http://schemas.openxmlformats.org/officeDocument/2006/relationships/customXml" Target="../ink/ink32.xml"/><Relationship Id="rId20" Type="http://schemas.openxmlformats.org/officeDocument/2006/relationships/customXml" Target="../ink/ink34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7.xml"/><Relationship Id="rId11" Type="http://schemas.openxmlformats.org/officeDocument/2006/relationships/image" Target="../media/image42.png"/><Relationship Id="rId24" Type="http://schemas.openxmlformats.org/officeDocument/2006/relationships/customXml" Target="../ink/ink36.xml"/><Relationship Id="rId5" Type="http://schemas.openxmlformats.org/officeDocument/2006/relationships/image" Target="../media/image39.png"/><Relationship Id="rId15" Type="http://schemas.openxmlformats.org/officeDocument/2006/relationships/image" Target="../media/image44.png"/><Relationship Id="rId23" Type="http://schemas.openxmlformats.org/officeDocument/2006/relationships/image" Target="../media/image48.png"/><Relationship Id="rId10" Type="http://schemas.openxmlformats.org/officeDocument/2006/relationships/customXml" Target="../ink/ink29.xml"/><Relationship Id="rId19" Type="http://schemas.openxmlformats.org/officeDocument/2006/relationships/image" Target="../media/image46.png"/><Relationship Id="rId4" Type="http://schemas.openxmlformats.org/officeDocument/2006/relationships/customXml" Target="../ink/ink26.xml"/><Relationship Id="rId9" Type="http://schemas.openxmlformats.org/officeDocument/2006/relationships/image" Target="../media/image41.png"/><Relationship Id="rId14" Type="http://schemas.openxmlformats.org/officeDocument/2006/relationships/customXml" Target="../ink/ink31.xml"/><Relationship Id="rId22" Type="http://schemas.openxmlformats.org/officeDocument/2006/relationships/customXml" Target="../ink/ink35.xml"/><Relationship Id="rId27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customXml" Target="../ink/ink41.xml"/><Relationship Id="rId13" Type="http://schemas.openxmlformats.org/officeDocument/2006/relationships/customXml" Target="../ink/ink46.xml"/><Relationship Id="rId3" Type="http://schemas.openxmlformats.org/officeDocument/2006/relationships/image" Target="../media/image21.jpeg"/><Relationship Id="rId7" Type="http://schemas.openxmlformats.org/officeDocument/2006/relationships/customXml" Target="../ink/ink40.xml"/><Relationship Id="rId12" Type="http://schemas.openxmlformats.org/officeDocument/2006/relationships/customXml" Target="../ink/ink45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9.xml"/><Relationship Id="rId11" Type="http://schemas.openxmlformats.org/officeDocument/2006/relationships/customXml" Target="../ink/ink44.xml"/><Relationship Id="rId5" Type="http://schemas.openxmlformats.org/officeDocument/2006/relationships/image" Target="../media/image51.png"/><Relationship Id="rId15" Type="http://schemas.openxmlformats.org/officeDocument/2006/relationships/image" Target="../media/image52.png"/><Relationship Id="rId10" Type="http://schemas.openxmlformats.org/officeDocument/2006/relationships/customXml" Target="../ink/ink43.xml"/><Relationship Id="rId4" Type="http://schemas.openxmlformats.org/officeDocument/2006/relationships/customXml" Target="../ink/ink38.xml"/><Relationship Id="rId9" Type="http://schemas.openxmlformats.org/officeDocument/2006/relationships/customXml" Target="../ink/ink42.xml"/><Relationship Id="rId14" Type="http://schemas.openxmlformats.org/officeDocument/2006/relationships/customXml" Target="../ink/ink4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5.png"/><Relationship Id="rId4" Type="http://schemas.openxmlformats.org/officeDocument/2006/relationships/customXml" Target="../ink/ink4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7.png"/><Relationship Id="rId4" Type="http://schemas.openxmlformats.org/officeDocument/2006/relationships/customXml" Target="../ink/ink4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3" Type="http://schemas.openxmlformats.org/officeDocument/2006/relationships/customXml" Target="../ink/ink57.xml"/><Relationship Id="rId18" Type="http://schemas.openxmlformats.org/officeDocument/2006/relationships/customXml" Target="../ink/ink62.xml"/><Relationship Id="rId26" Type="http://schemas.openxmlformats.org/officeDocument/2006/relationships/customXml" Target="../ink/ink70.xml"/><Relationship Id="rId39" Type="http://schemas.openxmlformats.org/officeDocument/2006/relationships/customXml" Target="../ink/ink83.xml"/><Relationship Id="rId21" Type="http://schemas.openxmlformats.org/officeDocument/2006/relationships/customXml" Target="../ink/ink65.xml"/><Relationship Id="rId34" Type="http://schemas.openxmlformats.org/officeDocument/2006/relationships/customXml" Target="../ink/ink78.xml"/><Relationship Id="rId42" Type="http://schemas.openxmlformats.org/officeDocument/2006/relationships/customXml" Target="../ink/ink86.xml"/><Relationship Id="rId47" Type="http://schemas.openxmlformats.org/officeDocument/2006/relationships/customXml" Target="../ink/ink91.xml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30.xml"/><Relationship Id="rId16" Type="http://schemas.openxmlformats.org/officeDocument/2006/relationships/customXml" Target="../ink/ink60.xml"/><Relationship Id="rId29" Type="http://schemas.openxmlformats.org/officeDocument/2006/relationships/customXml" Target="../ink/ink73.xml"/><Relationship Id="rId11" Type="http://schemas.openxmlformats.org/officeDocument/2006/relationships/customXml" Target="../ink/ink55.xml"/><Relationship Id="rId24" Type="http://schemas.openxmlformats.org/officeDocument/2006/relationships/customXml" Target="../ink/ink68.xml"/><Relationship Id="rId32" Type="http://schemas.openxmlformats.org/officeDocument/2006/relationships/customXml" Target="../ink/ink76.xml"/><Relationship Id="rId37" Type="http://schemas.openxmlformats.org/officeDocument/2006/relationships/customXml" Target="../ink/ink81.xml"/><Relationship Id="rId40" Type="http://schemas.openxmlformats.org/officeDocument/2006/relationships/customXml" Target="../ink/ink84.xml"/><Relationship Id="rId45" Type="http://schemas.openxmlformats.org/officeDocument/2006/relationships/customXml" Target="../ink/ink89.xml"/><Relationship Id="rId5" Type="http://schemas.openxmlformats.org/officeDocument/2006/relationships/image" Target="../media/image60.png"/><Relationship Id="rId15" Type="http://schemas.openxmlformats.org/officeDocument/2006/relationships/customXml" Target="../ink/ink59.xml"/><Relationship Id="rId23" Type="http://schemas.openxmlformats.org/officeDocument/2006/relationships/customXml" Target="../ink/ink67.xml"/><Relationship Id="rId28" Type="http://schemas.openxmlformats.org/officeDocument/2006/relationships/customXml" Target="../ink/ink72.xml"/><Relationship Id="rId36" Type="http://schemas.openxmlformats.org/officeDocument/2006/relationships/customXml" Target="../ink/ink80.xml"/><Relationship Id="rId49" Type="http://schemas.openxmlformats.org/officeDocument/2006/relationships/customXml" Target="../ink/ink93.xml"/><Relationship Id="rId10" Type="http://schemas.openxmlformats.org/officeDocument/2006/relationships/customXml" Target="../ink/ink54.xml"/><Relationship Id="rId19" Type="http://schemas.openxmlformats.org/officeDocument/2006/relationships/customXml" Target="../ink/ink63.xml"/><Relationship Id="rId31" Type="http://schemas.openxmlformats.org/officeDocument/2006/relationships/customXml" Target="../ink/ink75.xml"/><Relationship Id="rId44" Type="http://schemas.openxmlformats.org/officeDocument/2006/relationships/customXml" Target="../ink/ink88.xml"/><Relationship Id="rId4" Type="http://schemas.openxmlformats.org/officeDocument/2006/relationships/customXml" Target="../ink/ink50.xml"/><Relationship Id="rId9" Type="http://schemas.openxmlformats.org/officeDocument/2006/relationships/customXml" Target="../ink/ink53.xml"/><Relationship Id="rId14" Type="http://schemas.openxmlformats.org/officeDocument/2006/relationships/customXml" Target="../ink/ink58.xml"/><Relationship Id="rId22" Type="http://schemas.openxmlformats.org/officeDocument/2006/relationships/customXml" Target="../ink/ink66.xml"/><Relationship Id="rId27" Type="http://schemas.openxmlformats.org/officeDocument/2006/relationships/customXml" Target="../ink/ink71.xml"/><Relationship Id="rId30" Type="http://schemas.openxmlformats.org/officeDocument/2006/relationships/customXml" Target="../ink/ink74.xml"/><Relationship Id="rId35" Type="http://schemas.openxmlformats.org/officeDocument/2006/relationships/customXml" Target="../ink/ink79.xml"/><Relationship Id="rId43" Type="http://schemas.openxmlformats.org/officeDocument/2006/relationships/customXml" Target="../ink/ink87.xml"/><Relationship Id="rId48" Type="http://schemas.openxmlformats.org/officeDocument/2006/relationships/customXml" Target="../ink/ink92.xml"/><Relationship Id="rId8" Type="http://schemas.openxmlformats.org/officeDocument/2006/relationships/customXml" Target="../ink/ink52.xml"/><Relationship Id="rId3" Type="http://schemas.openxmlformats.org/officeDocument/2006/relationships/image" Target="../media/image26.jpeg"/><Relationship Id="rId12" Type="http://schemas.openxmlformats.org/officeDocument/2006/relationships/customXml" Target="../ink/ink56.xml"/><Relationship Id="rId17" Type="http://schemas.openxmlformats.org/officeDocument/2006/relationships/customXml" Target="../ink/ink61.xml"/><Relationship Id="rId25" Type="http://schemas.openxmlformats.org/officeDocument/2006/relationships/customXml" Target="../ink/ink69.xml"/><Relationship Id="rId33" Type="http://schemas.openxmlformats.org/officeDocument/2006/relationships/customXml" Target="../ink/ink77.xml"/><Relationship Id="rId38" Type="http://schemas.openxmlformats.org/officeDocument/2006/relationships/customXml" Target="../ink/ink82.xml"/><Relationship Id="rId46" Type="http://schemas.openxmlformats.org/officeDocument/2006/relationships/customXml" Target="../ink/ink90.xml"/><Relationship Id="rId20" Type="http://schemas.openxmlformats.org/officeDocument/2006/relationships/customXml" Target="../ink/ink64.xml"/><Relationship Id="rId41" Type="http://schemas.openxmlformats.org/officeDocument/2006/relationships/customXml" Target="../ink/ink85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5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customXml" Target="../ink/ink96.xml"/><Relationship Id="rId3" Type="http://schemas.openxmlformats.org/officeDocument/2006/relationships/image" Target="../media/image27.jpe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95.xml"/><Relationship Id="rId11" Type="http://schemas.openxmlformats.org/officeDocument/2006/relationships/image" Target="../media/image66.png"/><Relationship Id="rId5" Type="http://schemas.openxmlformats.org/officeDocument/2006/relationships/image" Target="../media/image63.png"/><Relationship Id="rId10" Type="http://schemas.openxmlformats.org/officeDocument/2006/relationships/customXml" Target="../ink/ink97.xml"/><Relationship Id="rId4" Type="http://schemas.openxmlformats.org/officeDocument/2006/relationships/customXml" Target="../ink/ink94.xml"/><Relationship Id="rId9" Type="http://schemas.openxmlformats.org/officeDocument/2006/relationships/image" Target="../media/image6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0.xml"/><Relationship Id="rId13" Type="http://schemas.openxmlformats.org/officeDocument/2006/relationships/image" Target="../media/image72.png"/><Relationship Id="rId18" Type="http://schemas.openxmlformats.org/officeDocument/2006/relationships/customXml" Target="../ink/ink105.xml"/><Relationship Id="rId26" Type="http://schemas.openxmlformats.org/officeDocument/2006/relationships/customXml" Target="../ink/ink109.xml"/><Relationship Id="rId3" Type="http://schemas.openxmlformats.org/officeDocument/2006/relationships/image" Target="../media/image28.jpeg"/><Relationship Id="rId21" Type="http://schemas.openxmlformats.org/officeDocument/2006/relationships/image" Target="../media/image76.png"/><Relationship Id="rId7" Type="http://schemas.openxmlformats.org/officeDocument/2006/relationships/image" Target="../media/image69.png"/><Relationship Id="rId12" Type="http://schemas.openxmlformats.org/officeDocument/2006/relationships/customXml" Target="../ink/ink102.xml"/><Relationship Id="rId17" Type="http://schemas.openxmlformats.org/officeDocument/2006/relationships/image" Target="../media/image74.png"/><Relationship Id="rId25" Type="http://schemas.openxmlformats.org/officeDocument/2006/relationships/image" Target="../media/image78.png"/><Relationship Id="rId2" Type="http://schemas.openxmlformats.org/officeDocument/2006/relationships/notesSlide" Target="../notesSlides/notesSlide33.xml"/><Relationship Id="rId16" Type="http://schemas.openxmlformats.org/officeDocument/2006/relationships/customXml" Target="../ink/ink104.xml"/><Relationship Id="rId20" Type="http://schemas.openxmlformats.org/officeDocument/2006/relationships/customXml" Target="../ink/ink106.xml"/><Relationship Id="rId29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99.xml"/><Relationship Id="rId11" Type="http://schemas.openxmlformats.org/officeDocument/2006/relationships/image" Target="../media/image71.png"/><Relationship Id="rId24" Type="http://schemas.openxmlformats.org/officeDocument/2006/relationships/customXml" Target="../ink/ink108.xml"/><Relationship Id="rId5" Type="http://schemas.openxmlformats.org/officeDocument/2006/relationships/image" Target="../media/image68.png"/><Relationship Id="rId15" Type="http://schemas.openxmlformats.org/officeDocument/2006/relationships/image" Target="../media/image73.png"/><Relationship Id="rId23" Type="http://schemas.openxmlformats.org/officeDocument/2006/relationships/image" Target="../media/image77.png"/><Relationship Id="rId28" Type="http://schemas.openxmlformats.org/officeDocument/2006/relationships/customXml" Target="../ink/ink110.xml"/><Relationship Id="rId10" Type="http://schemas.openxmlformats.org/officeDocument/2006/relationships/customXml" Target="../ink/ink101.xml"/><Relationship Id="rId19" Type="http://schemas.openxmlformats.org/officeDocument/2006/relationships/image" Target="../media/image75.png"/><Relationship Id="rId4" Type="http://schemas.openxmlformats.org/officeDocument/2006/relationships/customXml" Target="../ink/ink98.xml"/><Relationship Id="rId9" Type="http://schemas.openxmlformats.org/officeDocument/2006/relationships/image" Target="../media/image70.png"/><Relationship Id="rId14" Type="http://schemas.openxmlformats.org/officeDocument/2006/relationships/customXml" Target="../ink/ink103.xml"/><Relationship Id="rId22" Type="http://schemas.openxmlformats.org/officeDocument/2006/relationships/customXml" Target="../ink/ink107.xml"/><Relationship Id="rId27" Type="http://schemas.openxmlformats.org/officeDocument/2006/relationships/image" Target="../media/image7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3.xml"/><Relationship Id="rId3" Type="http://schemas.openxmlformats.org/officeDocument/2006/relationships/image" Target="../media/image29.jpe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12.xml"/><Relationship Id="rId11" Type="http://schemas.openxmlformats.org/officeDocument/2006/relationships/image" Target="../media/image85.png"/><Relationship Id="rId5" Type="http://schemas.openxmlformats.org/officeDocument/2006/relationships/image" Target="../media/image82.png"/><Relationship Id="rId10" Type="http://schemas.openxmlformats.org/officeDocument/2006/relationships/customXml" Target="../ink/ink114.xml"/><Relationship Id="rId4" Type="http://schemas.openxmlformats.org/officeDocument/2006/relationships/customXml" Target="../ink/ink111.xml"/><Relationship Id="rId9" Type="http://schemas.openxmlformats.org/officeDocument/2006/relationships/image" Target="../media/image84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7.xml"/><Relationship Id="rId13" Type="http://schemas.openxmlformats.org/officeDocument/2006/relationships/image" Target="../media/image91.png"/><Relationship Id="rId3" Type="http://schemas.openxmlformats.org/officeDocument/2006/relationships/image" Target="../media/image30.jpeg"/><Relationship Id="rId7" Type="http://schemas.openxmlformats.org/officeDocument/2006/relationships/image" Target="../media/image88.png"/><Relationship Id="rId12" Type="http://schemas.openxmlformats.org/officeDocument/2006/relationships/customXml" Target="../ink/ink119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16.xml"/><Relationship Id="rId11" Type="http://schemas.openxmlformats.org/officeDocument/2006/relationships/image" Target="../media/image90.png"/><Relationship Id="rId5" Type="http://schemas.openxmlformats.org/officeDocument/2006/relationships/image" Target="../media/image87.png"/><Relationship Id="rId15" Type="http://schemas.openxmlformats.org/officeDocument/2006/relationships/image" Target="../media/image92.png"/><Relationship Id="rId10" Type="http://schemas.openxmlformats.org/officeDocument/2006/relationships/customXml" Target="../ink/ink118.xml"/><Relationship Id="rId4" Type="http://schemas.openxmlformats.org/officeDocument/2006/relationships/customXml" Target="../ink/ink115.xml"/><Relationship Id="rId9" Type="http://schemas.openxmlformats.org/officeDocument/2006/relationships/image" Target="../media/image89.png"/><Relationship Id="rId14" Type="http://schemas.openxmlformats.org/officeDocument/2006/relationships/customXml" Target="../ink/ink12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1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5" Type="http://schemas.openxmlformats.org/officeDocument/2006/relationships/customXml" Target="../ink/ink122.xml"/><Relationship Id="rId4" Type="http://schemas.openxmlformats.org/officeDocument/2006/relationships/image" Target="../media/image93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25.xml"/><Relationship Id="rId3" Type="http://schemas.openxmlformats.org/officeDocument/2006/relationships/image" Target="../media/image31.jpeg"/><Relationship Id="rId7" Type="http://schemas.openxmlformats.org/officeDocument/2006/relationships/image" Target="../media/image9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24.xml"/><Relationship Id="rId5" Type="http://schemas.openxmlformats.org/officeDocument/2006/relationships/image" Target="../media/image96.png"/><Relationship Id="rId4" Type="http://schemas.openxmlformats.org/officeDocument/2006/relationships/customXml" Target="../ink/ink123.xml"/><Relationship Id="rId9" Type="http://schemas.openxmlformats.org/officeDocument/2006/relationships/image" Target="../media/image9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2D351C9-D94D-B149-A6A6-4B86B42A10C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0986" y="457200"/>
            <a:ext cx="6922027" cy="526694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9E91678-5A08-5244-97DA-BAE23C1E5B9C}"/>
              </a:ext>
            </a:extLst>
          </p:cNvPr>
          <p:cNvSpPr txBox="1">
            <a:spLocks noChangeArrowheads="1"/>
          </p:cNvSpPr>
          <p:nvPr/>
        </p:nvSpPr>
        <p:spPr>
          <a:xfrm>
            <a:off x="628650" y="5779007"/>
            <a:ext cx="7886700" cy="889623"/>
          </a:xfrm>
          <a:prstGeom prst="rect">
            <a:avLst/>
          </a:prstGeom>
        </p:spPr>
        <p:txBody>
          <a:bodyPr vert="horz" lIns="92075" tIns="46038" rIns="92075" bIns="46038" rtlCol="0" anchor="b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D334B5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>
                <a:solidFill>
                  <a:schemeClr val="accent1"/>
                </a:solidFill>
                <a:latin typeface="Calibri" charset="0"/>
              </a:rPr>
              <a:t>Neoplasia II: Tumor Characteristics</a:t>
            </a:r>
          </a:p>
        </p:txBody>
      </p:sp>
    </p:spTree>
    <p:extLst>
      <p:ext uri="{BB962C8B-B14F-4D97-AF65-F5344CB8AC3E}">
        <p14:creationId xmlns:p14="http://schemas.microsoft.com/office/powerpoint/2010/main" val="239708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591"/>
    </mc:Choice>
    <mc:Fallback xmlns="">
      <p:transition spd="slow" advTm="2959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1A511-B79A-7E4F-9FD6-6CAA38673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09679"/>
            <a:ext cx="7886700" cy="1109712"/>
          </a:xfrm>
        </p:spPr>
        <p:txBody>
          <a:bodyPr/>
          <a:lstStyle/>
          <a:p>
            <a:r>
              <a:rPr lang="en-US" dirty="0">
                <a:latin typeface="+mn-lt"/>
              </a:rPr>
              <a:t>Tumor Characteristics Lecture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FBF7F4-F66A-864E-9B81-1F9B98ACF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9761"/>
            <a:ext cx="7886700" cy="4623466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Define tumor differentiation, and explain the difference between well-differentiated, moderately-differentiated, and poorly-differentiated tumor cells.</a:t>
            </a:r>
          </a:p>
          <a:p>
            <a:r>
              <a:rPr lang="en-US" sz="2400" dirty="0"/>
              <a:t>Define anaplasia, and describe what anaplastic cells typically look like.</a:t>
            </a:r>
          </a:p>
          <a:p>
            <a:r>
              <a:rPr lang="en-US" dirty="0"/>
              <a:t>Define dysplasia, describe what dysplastic cells look like, and explain why it matters whether cells are mildly, moderately, or severely dysplastic.</a:t>
            </a:r>
          </a:p>
          <a:p>
            <a:r>
              <a:rPr lang="en-US" dirty="0"/>
              <a:t>Explain what “growth fraction” means, and list some factors that affect a tumor’s growth fraction.</a:t>
            </a:r>
          </a:p>
          <a:p>
            <a:r>
              <a:rPr lang="en-US" sz="2400" dirty="0"/>
              <a:t>Describe the three ways tumors metastasize.</a:t>
            </a:r>
          </a:p>
          <a:p>
            <a:r>
              <a:rPr lang="en-US" dirty="0"/>
              <a:t>Compare and contrast grading and staging (just know what they are...don’t memorize tiny details!)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758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89"/>
    </mc:Choice>
    <mc:Fallback xmlns="">
      <p:transition spd="slow" advTm="3589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298" name="Rectangle 2">
            <a:extLst>
              <a:ext uri="{FF2B5EF4-FFF2-40B4-BE49-F238E27FC236}">
                <a16:creationId xmlns:a16="http://schemas.microsoft.com/office/drawing/2014/main" id="{4CD141E2-ABF6-D246-ADCF-698A0D8336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latin typeface="Calibri" charset="0"/>
                <a:cs typeface="+mj-cs"/>
              </a:rPr>
              <a:t>Tumor Characteristics Lecture Outline</a:t>
            </a:r>
          </a:p>
        </p:txBody>
      </p:sp>
      <p:sp>
        <p:nvSpPr>
          <p:cNvPr id="1079299" name="Rectangle 3">
            <a:extLst>
              <a:ext uri="{FF2B5EF4-FFF2-40B4-BE49-F238E27FC236}">
                <a16:creationId xmlns:a16="http://schemas.microsoft.com/office/drawing/2014/main" id="{7CE63897-BA40-A044-81EB-82CA03EE34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144486" y="2487387"/>
            <a:ext cx="5943600" cy="1442357"/>
          </a:xfrm>
        </p:spPr>
        <p:txBody>
          <a:bodyPr>
            <a:normAutofit fontScale="92500" lnSpcReduction="20000"/>
          </a:bodyPr>
          <a:lstStyle/>
          <a:p>
            <a:pPr>
              <a:buClr>
                <a:schemeClr val="tx1"/>
              </a:buClr>
              <a:defRPr/>
            </a:pPr>
            <a:r>
              <a:rPr lang="en-US" dirty="0">
                <a:latin typeface="Calibri" charset="0"/>
                <a:cs typeface="+mn-cs"/>
              </a:rPr>
              <a:t>Differentiation, dysplasia, and anaplasia</a:t>
            </a:r>
          </a:p>
          <a:p>
            <a:pPr>
              <a:buClr>
                <a:schemeClr val="tx1"/>
              </a:buClr>
              <a:defRPr/>
            </a:pPr>
            <a:r>
              <a:rPr lang="en-US" dirty="0">
                <a:latin typeface="Calibri" charset="0"/>
              </a:rPr>
              <a:t>Rate of growth</a:t>
            </a:r>
          </a:p>
          <a:p>
            <a:pPr>
              <a:buClr>
                <a:schemeClr val="tx1"/>
              </a:buClr>
              <a:defRPr/>
            </a:pPr>
            <a:r>
              <a:rPr lang="en-US" dirty="0">
                <a:latin typeface="Calibri" charset="0"/>
              </a:rPr>
              <a:t>Metastasis</a:t>
            </a:r>
          </a:p>
          <a:p>
            <a:pPr>
              <a:buClr>
                <a:schemeClr val="tx1"/>
              </a:buClr>
              <a:defRPr/>
            </a:pPr>
            <a:r>
              <a:rPr lang="en-US" dirty="0">
                <a:latin typeface="Calibri" charset="0"/>
              </a:rPr>
              <a:t>Grading and staging</a:t>
            </a:r>
          </a:p>
        </p:txBody>
      </p:sp>
    </p:spTree>
    <p:extLst>
      <p:ext uri="{BB962C8B-B14F-4D97-AF65-F5344CB8AC3E}">
        <p14:creationId xmlns:p14="http://schemas.microsoft.com/office/powerpoint/2010/main" val="1360291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969"/>
    </mc:Choice>
    <mc:Fallback xmlns="">
      <p:transition spd="slow" advTm="28969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299" name="Rectangle 3">
            <a:extLst>
              <a:ext uri="{FF2B5EF4-FFF2-40B4-BE49-F238E27FC236}">
                <a16:creationId xmlns:a16="http://schemas.microsoft.com/office/drawing/2014/main" id="{7CE63897-BA40-A044-81EB-82CA03EE34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144486" y="2487386"/>
            <a:ext cx="5943600" cy="1883228"/>
          </a:xfrm>
        </p:spPr>
        <p:txBody>
          <a:bodyPr/>
          <a:lstStyle/>
          <a:p>
            <a:pPr>
              <a:buClr>
                <a:schemeClr val="tx1"/>
              </a:buClr>
              <a:defRPr/>
            </a:pPr>
            <a:r>
              <a:rPr lang="en-US" dirty="0">
                <a:latin typeface="Calibri" charset="0"/>
                <a:cs typeface="+mn-cs"/>
              </a:rPr>
              <a:t>Differentiation, dysplasia, and anaplasia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1E05037B-3EAF-E04C-AD90-3295CC7F7C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1109712"/>
          </a:xfrm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latin typeface="Calibri" charset="0"/>
                <a:cs typeface="+mj-cs"/>
              </a:rPr>
              <a:t>Tumor Characteristics Lecture Outline</a:t>
            </a:r>
          </a:p>
        </p:txBody>
      </p:sp>
    </p:spTree>
    <p:extLst>
      <p:ext uri="{BB962C8B-B14F-4D97-AF65-F5344CB8AC3E}">
        <p14:creationId xmlns:p14="http://schemas.microsoft.com/office/powerpoint/2010/main" val="3925423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42"/>
    </mc:Choice>
    <mc:Fallback xmlns="">
      <p:transition spd="slow" advTm="8342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034" name="Rectangle 2">
            <a:extLst>
              <a:ext uri="{FF2B5EF4-FFF2-40B4-BE49-F238E27FC236}">
                <a16:creationId xmlns:a16="http://schemas.microsoft.com/office/drawing/2014/main" id="{92C0C156-928E-1D47-B74C-B81787B805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latin typeface="Calibri" charset="0"/>
                <a:cs typeface="+mj-cs"/>
              </a:rPr>
              <a:t>Differentiation</a:t>
            </a:r>
          </a:p>
        </p:txBody>
      </p:sp>
      <p:sp>
        <p:nvSpPr>
          <p:cNvPr id="1196035" name="Rectangle 3">
            <a:extLst>
              <a:ext uri="{FF2B5EF4-FFF2-40B4-BE49-F238E27FC236}">
                <a16:creationId xmlns:a16="http://schemas.microsoft.com/office/drawing/2014/main" id="{B39C8F03-6E1C-8F4A-A6E6-7FDA99E931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32857" y="2982686"/>
            <a:ext cx="6357257" cy="1240972"/>
          </a:xfrm>
        </p:spPr>
        <p:txBody>
          <a:bodyPr/>
          <a:lstStyle/>
          <a:p>
            <a:pPr>
              <a:spcBef>
                <a:spcPts val="200"/>
              </a:spcBef>
              <a:buClr>
                <a:schemeClr val="tx1"/>
              </a:buClr>
              <a:buSzPct val="100000"/>
            </a:pPr>
            <a:r>
              <a:rPr lang="en-US" altLang="en-US" dirty="0">
                <a:latin typeface="Calibri" panose="020F0502020204030204" pitchFamily="34" charset="0"/>
              </a:rPr>
              <a:t>Well-differentiated: closely resemble</a:t>
            </a:r>
          </a:p>
          <a:p>
            <a:pPr>
              <a:spcBef>
                <a:spcPts val="200"/>
              </a:spcBef>
              <a:buClr>
                <a:schemeClr val="tx1"/>
              </a:buClr>
              <a:buSzPct val="100000"/>
            </a:pPr>
            <a:r>
              <a:rPr lang="en-US" altLang="en-US" dirty="0">
                <a:latin typeface="Calibri" panose="020F0502020204030204" pitchFamily="34" charset="0"/>
              </a:rPr>
              <a:t>Moderately-differentiated: sort of resemble</a:t>
            </a:r>
          </a:p>
          <a:p>
            <a:pPr>
              <a:spcBef>
                <a:spcPts val="200"/>
              </a:spcBef>
              <a:buClr>
                <a:schemeClr val="tx1"/>
              </a:buClr>
              <a:buSzPct val="100000"/>
            </a:pPr>
            <a:r>
              <a:rPr lang="en-US" altLang="en-US" dirty="0">
                <a:latin typeface="Calibri" panose="020F0502020204030204" pitchFamily="34" charset="0"/>
              </a:rPr>
              <a:t>Poorly-differentiated: barely resemble</a:t>
            </a:r>
          </a:p>
          <a:p>
            <a:pPr lvl="1">
              <a:buClr>
                <a:schemeClr val="tx2"/>
              </a:buClr>
              <a:buSzPct val="110000"/>
              <a:buFontTx/>
              <a:buNone/>
            </a:pP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0B94B7-3FEC-B941-97A2-3D497D900E7A}"/>
              </a:ext>
            </a:extLst>
          </p:cNvPr>
          <p:cNvSpPr txBox="1">
            <a:spLocks noChangeArrowheads="1"/>
          </p:cNvSpPr>
          <p:nvPr/>
        </p:nvSpPr>
        <p:spPr>
          <a:xfrm>
            <a:off x="1328058" y="1817914"/>
            <a:ext cx="7119257" cy="4789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en-US" dirty="0">
                <a:latin typeface="Calibri" panose="020F0502020204030204" pitchFamily="34" charset="0"/>
              </a:rPr>
              <a:t>Differentiation = the degree to which tumor cells</a:t>
            </a: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B436648-0F99-824D-B96C-015DB2D2D703}"/>
              </a:ext>
            </a:extLst>
          </p:cNvPr>
          <p:cNvSpPr txBox="1">
            <a:spLocks noChangeArrowheads="1"/>
          </p:cNvSpPr>
          <p:nvPr/>
        </p:nvSpPr>
        <p:spPr>
          <a:xfrm>
            <a:off x="3418116" y="2122714"/>
            <a:ext cx="7119257" cy="10123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en-US" dirty="0">
                <a:latin typeface="Calibri" panose="020F0502020204030204" pitchFamily="34" charset="0"/>
              </a:rPr>
              <a:t>resemble  their cell of origin</a:t>
            </a:r>
          </a:p>
          <a:p>
            <a:pPr lvl="1">
              <a:buClr>
                <a:schemeClr val="tx2"/>
              </a:buClr>
              <a:buSzPct val="110000"/>
              <a:buFontTx/>
              <a:buNone/>
            </a:pP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989F9A2D-64A7-8842-B495-BC8F5D96663D}"/>
              </a:ext>
            </a:extLst>
          </p:cNvPr>
          <p:cNvSpPr txBox="1">
            <a:spLocks noChangeArrowheads="1"/>
          </p:cNvSpPr>
          <p:nvPr/>
        </p:nvSpPr>
        <p:spPr>
          <a:xfrm>
            <a:off x="1317171" y="4724401"/>
            <a:ext cx="7141029" cy="9252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400"/>
              </a:spcBef>
              <a:buFont typeface="Arial" panose="020B0604020202020204" pitchFamily="34" charset="0"/>
              <a:buNone/>
            </a:pPr>
            <a:r>
              <a:rPr lang="en-US" altLang="en-US" dirty="0">
                <a:latin typeface="Calibri" panose="020F0502020204030204" pitchFamily="34" charset="0"/>
              </a:rPr>
              <a:t>Benign tumors are usually well-differentiated</a:t>
            </a:r>
          </a:p>
          <a:p>
            <a:pPr marL="0" indent="0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en-US" dirty="0">
                <a:latin typeface="Calibri" panose="020F0502020204030204" pitchFamily="34" charset="0"/>
              </a:rPr>
              <a:t>Malignant tumors can show any level of differentiation</a:t>
            </a:r>
          </a:p>
          <a:p>
            <a:pPr>
              <a:buClr>
                <a:srgbClr val="66CCFF"/>
              </a:buClr>
              <a:buFontTx/>
              <a:buNone/>
            </a:pPr>
            <a:endParaRPr lang="en-US" altLang="en-US" dirty="0">
              <a:latin typeface="Calibri" panose="020F0502020204030204" pitchFamily="34" charset="0"/>
            </a:endParaRPr>
          </a:p>
          <a:p>
            <a:pPr lvl="1">
              <a:buClr>
                <a:schemeClr val="tx2"/>
              </a:buClr>
              <a:buSzPct val="110000"/>
              <a:buFontTx/>
              <a:buNone/>
            </a:pP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A7D4839-3559-7247-8ABD-41D9E6F3EF0B}"/>
              </a:ext>
            </a:extLst>
          </p:cNvPr>
          <p:cNvSpPr/>
          <p:nvPr/>
        </p:nvSpPr>
        <p:spPr>
          <a:xfrm>
            <a:off x="1377043" y="2862943"/>
            <a:ext cx="6389914" cy="130628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596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5396"/>
    </mc:Choice>
    <mc:Fallback xmlns="">
      <p:transition spd="slow" advTm="155396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4" descr="thyroid adenoma micro">
            <a:extLst>
              <a:ext uri="{FF2B5EF4-FFF2-40B4-BE49-F238E27FC236}">
                <a16:creationId xmlns:a16="http://schemas.microsoft.com/office/drawing/2014/main" id="{A10370ED-A72B-0044-8D73-AADAD73A43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600" y="95250"/>
            <a:ext cx="7162800" cy="607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73861" name="Rectangle 5">
            <a:extLst>
              <a:ext uri="{FF2B5EF4-FFF2-40B4-BE49-F238E27FC236}">
                <a16:creationId xmlns:a16="http://schemas.microsoft.com/office/drawing/2014/main" id="{60CCCCE4-1E3E-7E40-9D35-6D5F1C32D1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6172200"/>
            <a:ext cx="8534400" cy="685800"/>
          </a:xfrm>
        </p:spPr>
        <p:txBody>
          <a:bodyPr lIns="92075" tIns="46038" rIns="92075" bIns="46038">
            <a:normAutofit/>
          </a:bodyPr>
          <a:lstStyle/>
          <a:p>
            <a:pPr>
              <a:defRPr/>
            </a:pPr>
            <a:r>
              <a:rPr lang="en-US" sz="2800" dirty="0">
                <a:solidFill>
                  <a:srgbClr val="000000"/>
                </a:solidFill>
                <a:latin typeface="Calibri" charset="0"/>
                <a:cs typeface="+mj-cs"/>
              </a:rPr>
              <a:t>Thyroid adenoma, well-differentiated</a:t>
            </a:r>
          </a:p>
        </p:txBody>
      </p:sp>
    </p:spTree>
    <p:extLst>
      <p:ext uri="{BB962C8B-B14F-4D97-AF65-F5344CB8AC3E}">
        <p14:creationId xmlns:p14="http://schemas.microsoft.com/office/powerpoint/2010/main" val="3151274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452"/>
    </mc:Choice>
    <mc:Fallback xmlns="">
      <p:transition spd="slow" advTm="34452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5907" name="Rectangle 3">
            <a:extLst>
              <a:ext uri="{FF2B5EF4-FFF2-40B4-BE49-F238E27FC236}">
                <a16:creationId xmlns:a16="http://schemas.microsoft.com/office/drawing/2014/main" id="{CE55D8A8-B855-5E47-AA3B-2E78B689F5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6172200"/>
            <a:ext cx="8534400" cy="685800"/>
          </a:xfrm>
        </p:spPr>
        <p:txBody>
          <a:bodyPr lIns="92075" tIns="46038" rIns="92075" bIns="46038">
            <a:normAutofit/>
          </a:bodyPr>
          <a:lstStyle/>
          <a:p>
            <a:pPr>
              <a:defRPr/>
            </a:pPr>
            <a:r>
              <a:rPr lang="en-US" sz="2800" dirty="0">
                <a:solidFill>
                  <a:srgbClr val="000000"/>
                </a:solidFill>
                <a:latin typeface="Calibri" charset="0"/>
                <a:cs typeface="+mj-cs"/>
              </a:rPr>
              <a:t>Squamous cell carcinoma, well-differentiated</a:t>
            </a:r>
          </a:p>
        </p:txBody>
      </p:sp>
      <p:pic>
        <p:nvPicPr>
          <p:cNvPr id="53251" name="Picture 4" descr="scc well-differentiated">
            <a:extLst>
              <a:ext uri="{FF2B5EF4-FFF2-40B4-BE49-F238E27FC236}">
                <a16:creationId xmlns:a16="http://schemas.microsoft.com/office/drawing/2014/main" id="{4C3C367D-5AD3-DD44-B785-688CA6A878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4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B93EEFB-6B8A-AD4F-9694-0A879F4A66B4}"/>
                  </a:ext>
                </a:extLst>
              </p14:cNvPr>
              <p14:cNvContentPartPr/>
              <p14:nvPr/>
            </p14:nvContentPartPr>
            <p14:xfrm>
              <a:off x="204552" y="381672"/>
              <a:ext cx="3321360" cy="8989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B93EEFB-6B8A-AD4F-9694-0A879F4A66B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86552" y="364032"/>
                <a:ext cx="3357000" cy="93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03E2A50-44B0-8746-A441-AF583E308D21}"/>
                  </a:ext>
                </a:extLst>
              </p14:cNvPr>
              <p14:cNvContentPartPr/>
              <p14:nvPr/>
            </p14:nvContentPartPr>
            <p14:xfrm>
              <a:off x="2246832" y="1251432"/>
              <a:ext cx="3984840" cy="4972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03E2A50-44B0-8746-A441-AF583E308D2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228832" y="1233432"/>
                <a:ext cx="4020480" cy="500796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112581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777"/>
    </mc:Choice>
    <mc:Fallback xmlns="">
      <p:transition spd="slow" advTm="967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5" name="Picture 4" descr="scc intracellular bridges">
            <a:extLst>
              <a:ext uri="{FF2B5EF4-FFF2-40B4-BE49-F238E27FC236}">
                <a16:creationId xmlns:a16="http://schemas.microsoft.com/office/drawing/2014/main" id="{507EF850-5DFB-804D-A78D-B7CC5984BA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88198" name="Line 6">
            <a:extLst>
              <a:ext uri="{FF2B5EF4-FFF2-40B4-BE49-F238E27FC236}">
                <a16:creationId xmlns:a16="http://schemas.microsoft.com/office/drawing/2014/main" id="{5A35D1D9-24F0-4F4C-A7A3-9616FBD5B739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6256" y="1894114"/>
            <a:ext cx="435429" cy="89263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lg" len="lg"/>
          </a:ln>
          <a:effectLst>
            <a:outerShdw blurRad="50800" dist="38100" dir="2700000" algn="tl" rotWithShape="0">
              <a:schemeClr val="bg1">
                <a:alpha val="80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en-US">
              <a:latin typeface="Batang" charset="0"/>
              <a:ea typeface="ＭＳ Ｐゴシック" charset="0"/>
            </a:endParaRPr>
          </a:p>
        </p:txBody>
      </p:sp>
      <p:sp>
        <p:nvSpPr>
          <p:cNvPr id="1288194" name="Rectangle 2">
            <a:extLst>
              <a:ext uri="{FF2B5EF4-FFF2-40B4-BE49-F238E27FC236}">
                <a16:creationId xmlns:a16="http://schemas.microsoft.com/office/drawing/2014/main" id="{07656FAF-5887-7D43-A645-CAC35FC50A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23256" y="1202871"/>
            <a:ext cx="1915885" cy="685800"/>
          </a:xfrm>
          <a:solidFill>
            <a:schemeClr val="bg1">
              <a:alpha val="71000"/>
            </a:schemeClr>
          </a:solidFill>
        </p:spPr>
        <p:txBody>
          <a:bodyPr lIns="92075" tIns="46038" rIns="92075" bIns="46038">
            <a:normAutofit fontScale="90000"/>
          </a:bodyPr>
          <a:lstStyle/>
          <a:p>
            <a:pPr>
              <a:defRPr/>
            </a:pPr>
            <a:r>
              <a:rPr lang="en-US" sz="2400" dirty="0">
                <a:solidFill>
                  <a:srgbClr val="000000"/>
                </a:solidFill>
                <a:latin typeface="Calibri" charset="0"/>
                <a:cs typeface="+mj-cs"/>
              </a:rPr>
              <a:t>Intercellular </a:t>
            </a:r>
            <a:br>
              <a:rPr lang="en-US" sz="2400" dirty="0">
                <a:solidFill>
                  <a:srgbClr val="000000"/>
                </a:solidFill>
                <a:latin typeface="Calibri" charset="0"/>
                <a:cs typeface="+mj-cs"/>
              </a:rPr>
            </a:br>
            <a:r>
              <a:rPr lang="en-US" sz="2400" dirty="0">
                <a:solidFill>
                  <a:srgbClr val="000000"/>
                </a:solidFill>
                <a:latin typeface="Calibri" charset="0"/>
                <a:cs typeface="+mj-cs"/>
              </a:rPr>
              <a:t>bridges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5FE153B6-69BE-0D43-B926-193A4EE68276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172200"/>
            <a:ext cx="9144000" cy="685800"/>
          </a:xfrm>
          <a:prstGeom prst="rect">
            <a:avLst/>
          </a:prstGeom>
        </p:spPr>
        <p:txBody>
          <a:bodyPr vert="horz" lIns="92075" tIns="46038" rIns="92075" bIns="46038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D334B5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solidFill>
                  <a:srgbClr val="000000"/>
                </a:solidFill>
                <a:latin typeface="Calibri" charset="0"/>
              </a:rPr>
              <a:t>Squamous cell carcinoma, poorly-differentiated</a:t>
            </a:r>
          </a:p>
        </p:txBody>
      </p:sp>
      <p:sp>
        <p:nvSpPr>
          <p:cNvPr id="7" name="Line 6">
            <a:extLst>
              <a:ext uri="{FF2B5EF4-FFF2-40B4-BE49-F238E27FC236}">
                <a16:creationId xmlns:a16="http://schemas.microsoft.com/office/drawing/2014/main" id="{CE091EFC-E24E-BF48-ACD0-359D01072799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399" y="1937657"/>
            <a:ext cx="402771" cy="107768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lg" len="lg"/>
          </a:ln>
          <a:effectLst>
            <a:outerShdw blurRad="50800" dist="38100" dir="2700000" algn="tl" rotWithShape="0">
              <a:schemeClr val="bg1">
                <a:alpha val="80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en-US">
              <a:latin typeface="Batang" charset="0"/>
              <a:ea typeface="ＭＳ Ｐゴシック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314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158"/>
    </mc:Choice>
    <mc:Fallback xmlns="">
      <p:transition spd="slow" advTm="831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8198" grpId="0" animBg="1"/>
      <p:bldP spid="1288194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131" name="Rectangle 3">
            <a:extLst>
              <a:ext uri="{FF2B5EF4-FFF2-40B4-BE49-F238E27FC236}">
                <a16:creationId xmlns:a16="http://schemas.microsoft.com/office/drawing/2014/main" id="{F42D59C0-4087-A843-A879-525871C3BB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56657" y="2852057"/>
            <a:ext cx="6237514" cy="2100943"/>
          </a:xfrm>
        </p:spPr>
        <p:txBody>
          <a:bodyPr/>
          <a:lstStyle/>
          <a:p>
            <a:pPr>
              <a:spcBef>
                <a:spcPts val="1400"/>
              </a:spcBef>
            </a:pPr>
            <a:r>
              <a:rPr lang="en-US" altLang="en-US" dirty="0">
                <a:latin typeface="Calibri" panose="020F0502020204030204" pitchFamily="34" charset="0"/>
              </a:rPr>
              <a:t>Literally, “</a:t>
            </a:r>
            <a:r>
              <a:rPr lang="en-US" altLang="ja-JP" dirty="0">
                <a:latin typeface="Calibri" panose="020F0502020204030204" pitchFamily="34" charset="0"/>
              </a:rPr>
              <a:t>to grow (-</a:t>
            </a:r>
            <a:r>
              <a:rPr lang="en-US" altLang="ja-JP" dirty="0" err="1">
                <a:latin typeface="Calibri" panose="020F0502020204030204" pitchFamily="34" charset="0"/>
              </a:rPr>
              <a:t>plasia</a:t>
            </a:r>
            <a:r>
              <a:rPr lang="en-US" altLang="ja-JP" dirty="0">
                <a:latin typeface="Calibri" panose="020F0502020204030204" pitchFamily="34" charset="0"/>
              </a:rPr>
              <a:t>) backwards (</a:t>
            </a:r>
            <a:r>
              <a:rPr lang="en-US" altLang="ja-JP" dirty="0" err="1">
                <a:latin typeface="Calibri" panose="020F0502020204030204" pitchFamily="34" charset="0"/>
              </a:rPr>
              <a:t>ana</a:t>
            </a:r>
            <a:r>
              <a:rPr lang="en-US" altLang="ja-JP" dirty="0">
                <a:latin typeface="Calibri" panose="020F0502020204030204" pitchFamily="34" charset="0"/>
              </a:rPr>
              <a:t>-)</a:t>
            </a:r>
            <a:r>
              <a:rPr lang="en-US" altLang="ja-JP" dirty="0"/>
              <a:t>”</a:t>
            </a:r>
          </a:p>
          <a:p>
            <a:pPr>
              <a:spcBef>
                <a:spcPts val="1400"/>
              </a:spcBef>
            </a:pPr>
            <a:r>
              <a:rPr lang="en-US" altLang="en-US" dirty="0">
                <a:latin typeface="Calibri" panose="020F0502020204030204" pitchFamily="34" charset="0"/>
              </a:rPr>
              <a:t>Means tumor cells do not resemble their cell of origin at all</a:t>
            </a:r>
          </a:p>
          <a:p>
            <a:pPr>
              <a:spcBef>
                <a:spcPts val="1400"/>
              </a:spcBef>
            </a:pPr>
            <a:r>
              <a:rPr lang="en-US" altLang="en-US" dirty="0">
                <a:latin typeface="Calibri" panose="020F0502020204030204" pitchFamily="34" charset="0"/>
              </a:rPr>
              <a:t>Almost always indicates malignancy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8E26012-67C9-654F-9E8D-08AFCBDC79D7}"/>
              </a:ext>
            </a:extLst>
          </p:cNvPr>
          <p:cNvSpPr txBox="1">
            <a:spLocks noChangeArrowheads="1"/>
          </p:cNvSpPr>
          <p:nvPr/>
        </p:nvSpPr>
        <p:spPr>
          <a:xfrm>
            <a:off x="628650" y="365127"/>
            <a:ext cx="7886700" cy="1109712"/>
          </a:xfrm>
          <a:prstGeom prst="rect">
            <a:avLst/>
          </a:prstGeom>
        </p:spPr>
        <p:txBody>
          <a:bodyPr vert="horz" lIns="92075" tIns="46038" rIns="92075" bIns="46038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D334B5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>
                <a:latin typeface="Calibri" charset="0"/>
              </a:rPr>
              <a:t>Anaplasia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6936FAF-C247-024A-BD07-921983AFF731}"/>
              </a:ext>
            </a:extLst>
          </p:cNvPr>
          <p:cNvSpPr txBox="1">
            <a:spLocks noChangeArrowheads="1"/>
          </p:cNvSpPr>
          <p:nvPr/>
        </p:nvSpPr>
        <p:spPr>
          <a:xfrm>
            <a:off x="1328058" y="1817914"/>
            <a:ext cx="7119257" cy="4789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en-US" dirty="0">
                <a:latin typeface="Calibri" panose="020F0502020204030204" pitchFamily="34" charset="0"/>
              </a:rPr>
              <a:t>Anaplasia = a state of complete un-differentiation</a:t>
            </a:r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3604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070"/>
    </mc:Choice>
    <mc:Fallback xmlns="">
      <p:transition spd="slow" advTm="10407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178" name="Rectangle 2">
            <a:extLst>
              <a:ext uri="{FF2B5EF4-FFF2-40B4-BE49-F238E27FC236}">
                <a16:creationId xmlns:a16="http://schemas.microsoft.com/office/drawing/2014/main" id="{60B0781A-0717-1D4B-BC5F-9E48B73FCC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latin typeface="Calibri" charset="0"/>
                <a:cs typeface="+mj-cs"/>
              </a:rPr>
              <a:t>Characteristics of Anaplastic Cells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6AAE2BE2-96F4-AD4B-A90C-9C451D96A7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2209800"/>
            <a:ext cx="6858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509601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Char char="–"/>
              <a:defRPr sz="2400">
                <a:solidFill>
                  <a:schemeClr val="tx1"/>
                </a:solidFill>
                <a:latin typeface="Garamond" charset="0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SzPct val="110000"/>
              <a:buFont typeface="Arial"/>
              <a:buChar char="•"/>
              <a:defRPr sz="28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SzPct val="110000"/>
              <a:buFont typeface="Arial"/>
              <a:buChar char="•"/>
              <a:defRPr sz="28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Font typeface="Arial"/>
              <a:buChar char="•"/>
              <a:defRPr sz="28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spcBef>
                <a:spcPts val="1400"/>
              </a:spcBef>
              <a:buClr>
                <a:schemeClr val="tx1"/>
              </a:buClr>
              <a:defRPr/>
            </a:pPr>
            <a:r>
              <a:rPr lang="en-US" dirty="0">
                <a:latin typeface="Calibri" charset="0"/>
                <a:cs typeface="+mn-cs"/>
              </a:rPr>
              <a:t>Pleomorphism</a:t>
            </a:r>
          </a:p>
          <a:p>
            <a:pPr>
              <a:spcBef>
                <a:spcPts val="1400"/>
              </a:spcBef>
              <a:buClr>
                <a:schemeClr val="tx1"/>
              </a:buClr>
              <a:defRPr/>
            </a:pPr>
            <a:r>
              <a:rPr lang="en-US" dirty="0">
                <a:latin typeface="Calibri" charset="0"/>
                <a:cs typeface="+mn-cs"/>
              </a:rPr>
              <a:t>Hyperchromatic, large nuclei</a:t>
            </a:r>
          </a:p>
          <a:p>
            <a:pPr>
              <a:spcBef>
                <a:spcPts val="1400"/>
              </a:spcBef>
              <a:buClr>
                <a:schemeClr val="tx1"/>
              </a:buClr>
              <a:defRPr/>
            </a:pPr>
            <a:r>
              <a:rPr lang="en-US" dirty="0">
                <a:latin typeface="Calibri" charset="0"/>
                <a:cs typeface="+mn-cs"/>
              </a:rPr>
              <a:t>Bizarre nuclear shapes, distinct nucleoli</a:t>
            </a:r>
          </a:p>
          <a:p>
            <a:pPr>
              <a:spcBef>
                <a:spcPts val="1400"/>
              </a:spcBef>
              <a:buClr>
                <a:schemeClr val="tx1"/>
              </a:buClr>
              <a:defRPr/>
            </a:pPr>
            <a:r>
              <a:rPr lang="en-US" dirty="0">
                <a:latin typeface="Calibri" charset="0"/>
                <a:cs typeface="+mn-cs"/>
              </a:rPr>
              <a:t>Lots of mitoses, and atypical mitoses</a:t>
            </a:r>
          </a:p>
          <a:p>
            <a:pPr>
              <a:spcBef>
                <a:spcPts val="1400"/>
              </a:spcBef>
              <a:buClr>
                <a:schemeClr val="tx1"/>
              </a:buClr>
              <a:defRPr/>
            </a:pPr>
            <a:r>
              <a:rPr lang="en-US" dirty="0">
                <a:latin typeface="Calibri" charset="0"/>
                <a:cs typeface="+mn-cs"/>
              </a:rPr>
              <a:t>Architectural anarchy</a:t>
            </a:r>
          </a:p>
        </p:txBody>
      </p:sp>
    </p:spTree>
    <p:extLst>
      <p:ext uri="{BB962C8B-B14F-4D97-AF65-F5344CB8AC3E}">
        <p14:creationId xmlns:p14="http://schemas.microsoft.com/office/powerpoint/2010/main" val="2160357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777"/>
    </mc:Choice>
    <mc:Fallback xmlns="">
      <p:transition spd="slow" advTm="120777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098" name="Rectangle 2">
            <a:extLst>
              <a:ext uri="{FF2B5EF4-FFF2-40B4-BE49-F238E27FC236}">
                <a16:creationId xmlns:a16="http://schemas.microsoft.com/office/drawing/2014/main" id="{936702BB-EEF0-864C-A7F8-F7E88FD225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6172200"/>
            <a:ext cx="8839200" cy="685800"/>
          </a:xfrm>
        </p:spPr>
        <p:txBody>
          <a:bodyPr lIns="92075" tIns="46038" rIns="92075" bIns="46038">
            <a:normAutofit/>
          </a:bodyPr>
          <a:lstStyle/>
          <a:p>
            <a:pPr>
              <a:defRPr/>
            </a:pPr>
            <a:r>
              <a:rPr lang="en-US" sz="2800" dirty="0">
                <a:solidFill>
                  <a:srgbClr val="000000"/>
                </a:solidFill>
                <a:latin typeface="Calibri" charset="0"/>
                <a:cs typeface="+mj-cs"/>
              </a:rPr>
              <a:t>Anaplastic carcinoma</a:t>
            </a:r>
          </a:p>
        </p:txBody>
      </p:sp>
      <p:pic>
        <p:nvPicPr>
          <p:cNvPr id="65539" name="Picture 4" descr="anaplastic carcinoma">
            <a:extLst>
              <a:ext uri="{FF2B5EF4-FFF2-40B4-BE49-F238E27FC236}">
                <a16:creationId xmlns:a16="http://schemas.microsoft.com/office/drawing/2014/main" id="{F85EC52C-3841-3F4D-8CA1-B610A70EDB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15FF82F2-6EC0-1C46-8476-A589F5176058}"/>
              </a:ext>
            </a:extLst>
          </p:cNvPr>
          <p:cNvGrpSpPr/>
          <p:nvPr/>
        </p:nvGrpSpPr>
        <p:grpSpPr>
          <a:xfrm>
            <a:off x="3614328" y="1365912"/>
            <a:ext cx="1328400" cy="2077560"/>
            <a:chOff x="3614328" y="1365912"/>
            <a:chExt cx="1328400" cy="2077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5D2230BC-5CA0-AE4B-B478-50682C72777D}"/>
                    </a:ext>
                  </a:extLst>
                </p14:cNvPr>
                <p14:cNvContentPartPr/>
                <p14:nvPr/>
              </p14:nvContentPartPr>
              <p14:xfrm>
                <a:off x="3614328" y="1365912"/>
                <a:ext cx="1328400" cy="152172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5D2230BC-5CA0-AE4B-B478-50682C72777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551688" y="1302912"/>
                  <a:ext cx="1454040" cy="164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224B0C87-724C-F74F-8691-DF9A8CB17D41}"/>
                    </a:ext>
                  </a:extLst>
                </p14:cNvPr>
                <p14:cNvContentPartPr/>
                <p14:nvPr/>
              </p14:nvContentPartPr>
              <p14:xfrm>
                <a:off x="4366728" y="3364632"/>
                <a:ext cx="105120" cy="7884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224B0C87-724C-F74F-8691-DF9A8CB17D4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304088" y="3301632"/>
                  <a:ext cx="230760" cy="204480"/>
                </a:xfrm>
                <a:prstGeom prst="rect">
                  <a:avLst/>
                </a:prstGeom>
              </p:spPr>
            </p:pic>
          </mc:Fallback>
        </mc:AlternateContent>
      </p:grpSp>
    </p:spTree>
    <p:custDataLst>
      <p:tags r:id="rId1"/>
    </p:custDataLst>
    <p:extLst>
      <p:ext uri="{BB962C8B-B14F-4D97-AF65-F5344CB8AC3E}">
        <p14:creationId xmlns:p14="http://schemas.microsoft.com/office/powerpoint/2010/main" val="76285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766"/>
    </mc:Choice>
    <mc:Fallback xmlns="">
      <p:transition spd="slow" advTm="667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146" name="Rectangle 2">
            <a:extLst>
              <a:ext uri="{FF2B5EF4-FFF2-40B4-BE49-F238E27FC236}">
                <a16:creationId xmlns:a16="http://schemas.microsoft.com/office/drawing/2014/main" id="{C609FBC2-5857-8C40-B33B-11FADAFBEC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6172200"/>
            <a:ext cx="8839200" cy="685800"/>
          </a:xfrm>
        </p:spPr>
        <p:txBody>
          <a:bodyPr lIns="92075" tIns="46038" rIns="92075" bIns="46038">
            <a:normAutofit/>
          </a:bodyPr>
          <a:lstStyle/>
          <a:p>
            <a:pPr>
              <a:defRPr/>
            </a:pPr>
            <a:r>
              <a:rPr lang="en-US" sz="2800" dirty="0">
                <a:solidFill>
                  <a:srgbClr val="000000"/>
                </a:solidFill>
                <a:latin typeface="Calibri" charset="0"/>
                <a:cs typeface="+mj-cs"/>
              </a:rPr>
              <a:t>Lots of mitoses</a:t>
            </a:r>
          </a:p>
        </p:txBody>
      </p:sp>
      <p:pic>
        <p:nvPicPr>
          <p:cNvPr id="67587" name="Picture 4" descr="abnormal mitoses">
            <a:extLst>
              <a:ext uri="{FF2B5EF4-FFF2-40B4-BE49-F238E27FC236}">
                <a16:creationId xmlns:a16="http://schemas.microsoft.com/office/drawing/2014/main" id="{161B71B3-7763-E846-AD3E-E66AB52AB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5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CF92D2B7-9BC1-E042-9B7E-BA5DD2CA0A8B}"/>
              </a:ext>
            </a:extLst>
          </p:cNvPr>
          <p:cNvSpPr/>
          <p:nvPr/>
        </p:nvSpPr>
        <p:spPr>
          <a:xfrm>
            <a:off x="5202936" y="2532888"/>
            <a:ext cx="740664" cy="713232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6F81D5F-EFC4-BA43-888C-13C0FF0BA45E}"/>
              </a:ext>
            </a:extLst>
          </p:cNvPr>
          <p:cNvGrpSpPr/>
          <p:nvPr/>
        </p:nvGrpSpPr>
        <p:grpSpPr>
          <a:xfrm>
            <a:off x="4572000" y="1610160"/>
            <a:ext cx="668160" cy="523440"/>
            <a:chOff x="6755688" y="2673432"/>
            <a:chExt cx="668160" cy="523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00D095F3-AF8F-7547-8951-40A59D0614D9}"/>
                    </a:ext>
                  </a:extLst>
                </p14:cNvPr>
                <p14:cNvContentPartPr/>
                <p14:nvPr/>
              </p14:nvContentPartPr>
              <p14:xfrm>
                <a:off x="6755688" y="2673432"/>
                <a:ext cx="295920" cy="52128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00D095F3-AF8F-7547-8951-40A59D0614D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719688" y="2637432"/>
                  <a:ext cx="367560" cy="59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EEE667F7-F966-DF42-9AA7-D7D79B8DE459}"/>
                    </a:ext>
                  </a:extLst>
                </p14:cNvPr>
                <p14:cNvContentPartPr/>
                <p14:nvPr/>
              </p14:nvContentPartPr>
              <p14:xfrm>
                <a:off x="7042248" y="2983032"/>
                <a:ext cx="381600" cy="21384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EEE667F7-F966-DF42-9AA7-D7D79B8DE45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006248" y="2947032"/>
                  <a:ext cx="453240" cy="28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08156CB-A978-9A4E-BAE1-6C2B8B72ED19}"/>
              </a:ext>
            </a:extLst>
          </p:cNvPr>
          <p:cNvGrpSpPr/>
          <p:nvPr/>
        </p:nvGrpSpPr>
        <p:grpSpPr>
          <a:xfrm>
            <a:off x="5699979" y="1592112"/>
            <a:ext cx="673560" cy="639720"/>
            <a:chOff x="7278408" y="1439712"/>
            <a:chExt cx="673560" cy="639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D6467661-B3F5-E048-A35F-218BBD268C03}"/>
                    </a:ext>
                  </a:extLst>
                </p14:cNvPr>
                <p14:cNvContentPartPr/>
                <p14:nvPr/>
              </p14:nvContentPartPr>
              <p14:xfrm>
                <a:off x="7278408" y="1439712"/>
                <a:ext cx="335880" cy="32904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D6467661-B3F5-E048-A35F-218BBD268C0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242768" y="1403712"/>
                  <a:ext cx="407520" cy="40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295DA4E1-87B0-4244-AA7C-49A8D9466C4A}"/>
                    </a:ext>
                  </a:extLst>
                </p14:cNvPr>
                <p14:cNvContentPartPr/>
                <p14:nvPr/>
              </p14:nvContentPartPr>
              <p14:xfrm>
                <a:off x="7393968" y="1774512"/>
                <a:ext cx="187560" cy="3049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295DA4E1-87B0-4244-AA7C-49A8D9466C4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358328" y="1738872"/>
                  <a:ext cx="259200" cy="37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1D8B618D-99A3-B346-9F95-7183C1D23C8B}"/>
                    </a:ext>
                  </a:extLst>
                </p14:cNvPr>
                <p14:cNvContentPartPr/>
                <p14:nvPr/>
              </p14:nvContentPartPr>
              <p14:xfrm>
                <a:off x="7607088" y="1783872"/>
                <a:ext cx="313200" cy="2293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1D8B618D-99A3-B346-9F95-7183C1D23C8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571088" y="1748232"/>
                  <a:ext cx="384840" cy="30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02B4D48A-81A3-3648-A13C-DCEB3762D7A1}"/>
                    </a:ext>
                  </a:extLst>
                </p14:cNvPr>
                <p14:cNvContentPartPr/>
                <p14:nvPr/>
              </p14:nvContentPartPr>
              <p14:xfrm>
                <a:off x="7634088" y="1588032"/>
                <a:ext cx="317880" cy="21024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02B4D48A-81A3-3648-A13C-DCEB3762D7A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598448" y="1552032"/>
                  <a:ext cx="389520" cy="2818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6" name="Rectangle 2">
            <a:extLst>
              <a:ext uri="{FF2B5EF4-FFF2-40B4-BE49-F238E27FC236}">
                <a16:creationId xmlns:a16="http://schemas.microsoft.com/office/drawing/2014/main" id="{BE1128FB-9CBB-3D46-A251-0B84CC71F982}"/>
              </a:ext>
            </a:extLst>
          </p:cNvPr>
          <p:cNvSpPr txBox="1">
            <a:spLocks noChangeArrowheads="1"/>
          </p:cNvSpPr>
          <p:nvPr/>
        </p:nvSpPr>
        <p:spPr>
          <a:xfrm>
            <a:off x="3831771" y="823395"/>
            <a:ext cx="3091544" cy="526433"/>
          </a:xfrm>
          <a:prstGeom prst="rect">
            <a:avLst/>
          </a:prstGeom>
          <a:solidFill>
            <a:schemeClr val="bg1"/>
          </a:solidFill>
        </p:spPr>
        <p:txBody>
          <a:bodyPr vert="horz" lIns="92075" tIns="46038" rIns="92075" bIns="46038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D334B5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solidFill>
                  <a:srgbClr val="000000"/>
                </a:solidFill>
                <a:latin typeface="Calibri" charset="0"/>
              </a:rPr>
              <a:t>Abnormal mitoses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17284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5102"/>
    </mc:Choice>
    <mc:Fallback xmlns="">
      <p:transition spd="slow" advTm="1051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131" name="Rectangle 3">
            <a:extLst>
              <a:ext uri="{FF2B5EF4-FFF2-40B4-BE49-F238E27FC236}">
                <a16:creationId xmlns:a16="http://schemas.microsoft.com/office/drawing/2014/main" id="{F42D59C0-4087-A843-A879-525871C3BB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2852057"/>
            <a:ext cx="7957457" cy="2100943"/>
          </a:xfrm>
        </p:spPr>
        <p:txBody>
          <a:bodyPr/>
          <a:lstStyle/>
          <a:p>
            <a:pPr>
              <a:spcBef>
                <a:spcPts val="1400"/>
              </a:spcBef>
            </a:pPr>
            <a:r>
              <a:rPr lang="en-US" altLang="ja-JP" dirty="0"/>
              <a:t>Used to describe changes in non-neoplastic epithelial cells</a:t>
            </a:r>
          </a:p>
          <a:p>
            <a:pPr>
              <a:spcBef>
                <a:spcPts val="1400"/>
              </a:spcBef>
            </a:pPr>
            <a:r>
              <a:rPr lang="en-US" altLang="en-US" dirty="0">
                <a:latin typeface="Calibri" panose="020F0502020204030204" pitchFamily="34" charset="0"/>
              </a:rPr>
              <a:t>Graded as mild, moderate, or severe</a:t>
            </a:r>
            <a:endParaRPr lang="en-US" altLang="ja-JP" dirty="0">
              <a:latin typeface="Calibri" panose="020F0502020204030204" pitchFamily="34" charset="0"/>
            </a:endParaRPr>
          </a:p>
          <a:p>
            <a:pPr>
              <a:spcBef>
                <a:spcPts val="1400"/>
              </a:spcBef>
            </a:pPr>
            <a:r>
              <a:rPr lang="en-US" altLang="en-US" dirty="0">
                <a:latin typeface="Calibri" panose="020F0502020204030204" pitchFamily="34" charset="0"/>
              </a:rPr>
              <a:t>Next step after severe dysplasia is carcinoma in situ</a:t>
            </a:r>
          </a:p>
          <a:p>
            <a:pPr>
              <a:spcBef>
                <a:spcPts val="1400"/>
              </a:spcBef>
            </a:pPr>
            <a:r>
              <a:rPr lang="en-US" altLang="en-US" dirty="0">
                <a:latin typeface="Calibri" panose="020F0502020204030204" pitchFamily="34" charset="0"/>
              </a:rPr>
              <a:t>...and the next step after that is invasive carcinoma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8E26012-67C9-654F-9E8D-08AFCBDC79D7}"/>
              </a:ext>
            </a:extLst>
          </p:cNvPr>
          <p:cNvSpPr txBox="1">
            <a:spLocks noChangeArrowheads="1"/>
          </p:cNvSpPr>
          <p:nvPr/>
        </p:nvSpPr>
        <p:spPr>
          <a:xfrm>
            <a:off x="628650" y="365127"/>
            <a:ext cx="7886700" cy="1109712"/>
          </a:xfrm>
          <a:prstGeom prst="rect">
            <a:avLst/>
          </a:prstGeom>
        </p:spPr>
        <p:txBody>
          <a:bodyPr vert="horz" lIns="92075" tIns="46038" rIns="92075" bIns="46038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D334B5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>
                <a:latin typeface="Calibri" charset="0"/>
              </a:rPr>
              <a:t>Dysplasia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6936FAF-C247-024A-BD07-921983AFF731}"/>
              </a:ext>
            </a:extLst>
          </p:cNvPr>
          <p:cNvSpPr txBox="1">
            <a:spLocks noChangeArrowheads="1"/>
          </p:cNvSpPr>
          <p:nvPr/>
        </p:nvSpPr>
        <p:spPr>
          <a:xfrm>
            <a:off x="1328058" y="1817914"/>
            <a:ext cx="7119257" cy="4789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en-US" dirty="0">
                <a:latin typeface="Calibri" panose="020F0502020204030204" pitchFamily="34" charset="0"/>
              </a:rPr>
              <a:t>Dysplasia = disorderly (</a:t>
            </a:r>
            <a:r>
              <a:rPr lang="en-US" altLang="en-US" dirty="0" err="1">
                <a:latin typeface="Calibri" panose="020F0502020204030204" pitchFamily="34" charset="0"/>
              </a:rPr>
              <a:t>dys</a:t>
            </a:r>
            <a:r>
              <a:rPr lang="en-US" altLang="en-US" dirty="0">
                <a:latin typeface="Calibri" panose="020F0502020204030204" pitchFamily="34" charset="0"/>
              </a:rPr>
              <a:t>-) growth (-</a:t>
            </a:r>
            <a:r>
              <a:rPr lang="en-US" altLang="en-US" dirty="0" err="1">
                <a:latin typeface="Calibri" panose="020F0502020204030204" pitchFamily="34" charset="0"/>
              </a:rPr>
              <a:t>plasia</a:t>
            </a:r>
            <a:r>
              <a:rPr lang="en-US" altLang="en-US" dirty="0">
                <a:latin typeface="Calibri" panose="020F0502020204030204" pitchFamily="34" charset="0"/>
              </a:rPr>
              <a:t>)</a:t>
            </a:r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8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9384"/>
    </mc:Choice>
    <mc:Fallback xmlns="">
      <p:transition spd="slow" advTm="419384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034" name="Rectangle 2">
            <a:extLst>
              <a:ext uri="{FF2B5EF4-FFF2-40B4-BE49-F238E27FC236}">
                <a16:creationId xmlns:a16="http://schemas.microsoft.com/office/drawing/2014/main" id="{5B25EC3E-50E3-0943-AB14-974D2D5D6E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10600" cy="685800"/>
          </a:xfrm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latin typeface="Calibri" charset="0"/>
                <a:cs typeface="+mj-cs"/>
              </a:rPr>
              <a:t>Dysplastic cells show: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4D228C6-F098-8A4F-8D40-FA9C9E5C5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2514600"/>
            <a:ext cx="518160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509601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Char char="–"/>
              <a:defRPr sz="2400">
                <a:solidFill>
                  <a:schemeClr val="tx1"/>
                </a:solidFill>
                <a:latin typeface="Garamond" charset="0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SzPct val="110000"/>
              <a:buFont typeface="Arial"/>
              <a:buChar char="•"/>
              <a:defRPr sz="28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SzPct val="110000"/>
              <a:buFont typeface="Arial"/>
              <a:buChar char="•"/>
              <a:defRPr sz="28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Font typeface="Arial"/>
              <a:buChar char="•"/>
              <a:defRPr sz="28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spcBef>
                <a:spcPts val="1400"/>
              </a:spcBef>
              <a:buClr>
                <a:schemeClr val="tx1"/>
              </a:buClr>
              <a:defRPr/>
            </a:pPr>
            <a:r>
              <a:rPr lang="en-US" dirty="0" err="1">
                <a:latin typeface="Calibri" charset="0"/>
                <a:cs typeface="+mn-cs"/>
              </a:rPr>
              <a:t>Pleomorphism</a:t>
            </a:r>
            <a:endParaRPr lang="en-US" dirty="0">
              <a:latin typeface="Calibri" charset="0"/>
              <a:cs typeface="+mn-cs"/>
            </a:endParaRPr>
          </a:p>
          <a:p>
            <a:pPr>
              <a:spcBef>
                <a:spcPts val="1400"/>
              </a:spcBef>
              <a:buClr>
                <a:schemeClr val="tx1"/>
              </a:buClr>
              <a:defRPr/>
            </a:pPr>
            <a:r>
              <a:rPr lang="en-US" dirty="0" err="1">
                <a:latin typeface="Calibri" charset="0"/>
                <a:cs typeface="+mn-cs"/>
              </a:rPr>
              <a:t>Hyperchromatic</a:t>
            </a:r>
            <a:r>
              <a:rPr lang="en-US" dirty="0">
                <a:latin typeface="Calibri" charset="0"/>
                <a:cs typeface="+mn-cs"/>
              </a:rPr>
              <a:t>, large nuclei</a:t>
            </a:r>
          </a:p>
          <a:p>
            <a:pPr>
              <a:spcBef>
                <a:spcPts val="1400"/>
              </a:spcBef>
              <a:buClr>
                <a:schemeClr val="tx1"/>
              </a:buClr>
              <a:defRPr/>
            </a:pPr>
            <a:r>
              <a:rPr lang="en-US" dirty="0">
                <a:latin typeface="Calibri" charset="0"/>
                <a:cs typeface="+mn-cs"/>
              </a:rPr>
              <a:t>Lots of mitoses</a:t>
            </a:r>
          </a:p>
          <a:p>
            <a:pPr>
              <a:spcBef>
                <a:spcPts val="1400"/>
              </a:spcBef>
              <a:buClr>
                <a:schemeClr val="tx1"/>
              </a:buClr>
              <a:defRPr/>
            </a:pPr>
            <a:r>
              <a:rPr lang="en-US" dirty="0">
                <a:latin typeface="Calibri" charset="0"/>
                <a:cs typeface="+mn-cs"/>
              </a:rPr>
              <a:t>Architectural anarchy</a:t>
            </a:r>
          </a:p>
        </p:txBody>
      </p:sp>
    </p:spTree>
    <p:extLst>
      <p:ext uri="{BB962C8B-B14F-4D97-AF65-F5344CB8AC3E}">
        <p14:creationId xmlns:p14="http://schemas.microsoft.com/office/powerpoint/2010/main" val="917214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221"/>
    </mc:Choice>
    <mc:Fallback xmlns="">
      <p:transition spd="slow" advTm="4722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6279" name="Text Box 7">
            <a:extLst>
              <a:ext uri="{FF2B5EF4-FFF2-40B4-BE49-F238E27FC236}">
                <a16:creationId xmlns:a16="http://schemas.microsoft.com/office/drawing/2014/main" id="{6713F3B7-9950-1A47-8DEA-4EC98582A5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838200"/>
            <a:ext cx="83820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l"/>
            <a:r>
              <a:rPr lang="en-US" altLang="en-US" sz="2800" dirty="0">
                <a:latin typeface="Calibri" panose="020F0502020204030204" pitchFamily="34" charset="0"/>
              </a:rPr>
              <a:t>Q. Wait a minute, “</a:t>
            </a:r>
            <a:r>
              <a:rPr lang="en-US" altLang="ja-JP" sz="2800" dirty="0">
                <a:latin typeface="Calibri" panose="020F0502020204030204" pitchFamily="34" charset="0"/>
              </a:rPr>
              <a:t>dysplasia” sounds suspiciously  </a:t>
            </a:r>
          </a:p>
          <a:p>
            <a:pPr algn="l">
              <a:spcBef>
                <a:spcPct val="0"/>
              </a:spcBef>
            </a:pPr>
            <a:r>
              <a:rPr lang="en-US" altLang="en-US" sz="2800" dirty="0">
                <a:latin typeface="Calibri" panose="020F0502020204030204" pitchFamily="34" charset="0"/>
              </a:rPr>
              <a:t>     similar to “</a:t>
            </a:r>
            <a:r>
              <a:rPr lang="en-US" altLang="ja-JP" sz="2800" dirty="0">
                <a:latin typeface="Calibri" panose="020F0502020204030204" pitchFamily="34" charset="0"/>
              </a:rPr>
              <a:t>differentiation” – what</a:t>
            </a:r>
            <a:r>
              <a:rPr lang="en-US" altLang="en-US" sz="2800" dirty="0">
                <a:latin typeface="Arial" panose="020B0604020202020204" pitchFamily="34" charset="0"/>
              </a:rPr>
              <a:t>’</a:t>
            </a:r>
            <a:r>
              <a:rPr lang="en-US" altLang="ja-JP" sz="2800" dirty="0">
                <a:latin typeface="Calibri" panose="020F0502020204030204" pitchFamily="34" charset="0"/>
              </a:rPr>
              <a:t>s the difference?</a:t>
            </a:r>
            <a:endParaRPr lang="en-US" altLang="en-US" sz="2800" dirty="0">
              <a:latin typeface="Calibri" panose="020F0502020204030204" pitchFamily="34" charset="0"/>
            </a:endParaRPr>
          </a:p>
        </p:txBody>
      </p:sp>
      <p:sp>
        <p:nvSpPr>
          <p:cNvPr id="3" name="Text Box 5">
            <a:extLst>
              <a:ext uri="{FF2B5EF4-FFF2-40B4-BE49-F238E27FC236}">
                <a16:creationId xmlns:a16="http://schemas.microsoft.com/office/drawing/2014/main" id="{B45FAE9D-1C6F-8644-9E3D-9DFC55981F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429" y="2081893"/>
            <a:ext cx="85344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l"/>
            <a:r>
              <a:rPr lang="en-US" altLang="en-US" sz="2800" dirty="0">
                <a:latin typeface="Calibri" panose="020F0502020204030204" pitchFamily="34" charset="0"/>
              </a:rPr>
              <a:t>A.  Both terms describe whether cells look normal or not!</a:t>
            </a: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4938028E-6C9E-4E4D-8C8F-EA7D8682E1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5443" y="2905780"/>
            <a:ext cx="151311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800" dirty="0">
                <a:latin typeface="Calibri" panose="020F0502020204030204" pitchFamily="34" charset="0"/>
              </a:rPr>
              <a:t>BUT:</a:t>
            </a:r>
          </a:p>
        </p:txBody>
      </p:sp>
      <p:sp>
        <p:nvSpPr>
          <p:cNvPr id="5" name="Text Box 7">
            <a:extLst>
              <a:ext uri="{FF2B5EF4-FFF2-40B4-BE49-F238E27FC236}">
                <a16:creationId xmlns:a16="http://schemas.microsoft.com/office/drawing/2014/main" id="{D00DF093-DF40-B246-8BD1-BFE7A210C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690258"/>
            <a:ext cx="843642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l"/>
            <a:r>
              <a:rPr lang="en-US" altLang="en-US" sz="2800" dirty="0">
                <a:latin typeface="Calibri" panose="020F0502020204030204" pitchFamily="34" charset="0"/>
              </a:rPr>
              <a:t>D</a:t>
            </a:r>
            <a:r>
              <a:rPr lang="en-US" altLang="ja-JP" sz="2800" dirty="0">
                <a:latin typeface="Calibri" panose="020F0502020204030204" pitchFamily="34" charset="0"/>
              </a:rPr>
              <a:t>ysplasia is used to describe non-neoplastic cells, and differentiation is used to describe neoplastic cells.</a:t>
            </a:r>
            <a:endParaRPr lang="en-US" altLang="en-US" sz="2800" dirty="0">
              <a:latin typeface="Calibri" panose="020F0502020204030204" pitchFamily="34" charset="0"/>
            </a:endParaRPr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FA86F709-4C28-3C4D-8831-E8CB0D659B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213" y="4844143"/>
            <a:ext cx="809352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l"/>
            <a:r>
              <a:rPr lang="en-US" altLang="en-US" sz="2800" dirty="0">
                <a:latin typeface="Calibri" panose="020F0502020204030204" pitchFamily="34" charset="0"/>
              </a:rPr>
              <a:t>D</a:t>
            </a:r>
            <a:r>
              <a:rPr lang="en-US" altLang="ja-JP" sz="2800" dirty="0">
                <a:latin typeface="Calibri" panose="020F0502020204030204" pitchFamily="34" charset="0"/>
              </a:rPr>
              <a:t>ysplasia is used to describe epithelial cells, and differentiation can be used to describe any cell type.</a:t>
            </a:r>
            <a:endParaRPr lang="en-US" altLang="en-US" sz="280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33074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965"/>
    </mc:Choice>
    <mc:Fallback xmlns="">
      <p:transition spd="slow" advTm="2749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5006147-DA8E-A44D-A1E9-9FDF954FB3A3}"/>
              </a:ext>
            </a:extLst>
          </p:cNvPr>
          <p:cNvGrpSpPr/>
          <p:nvPr/>
        </p:nvGrpSpPr>
        <p:grpSpPr>
          <a:xfrm>
            <a:off x="1208315" y="1643742"/>
            <a:ext cx="4876800" cy="1116097"/>
            <a:chOff x="304800" y="1578428"/>
            <a:chExt cx="4876800" cy="1116097"/>
          </a:xfrm>
        </p:grpSpPr>
        <p:sp>
          <p:nvSpPr>
            <p:cNvPr id="1470466" name="Text Box 2">
              <a:extLst>
                <a:ext uri="{FF2B5EF4-FFF2-40B4-BE49-F238E27FC236}">
                  <a16:creationId xmlns:a16="http://schemas.microsoft.com/office/drawing/2014/main" id="{73EE58E6-7F81-1947-85AD-B7E742B202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800" y="1986639"/>
              <a:ext cx="1219200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000" dirty="0">
                  <a:latin typeface="Calibri" charset="0"/>
                  <a:ea typeface="ＭＳ Ｐゴシック" charset="0"/>
                </a:rPr>
                <a:t>mild dysplasia</a:t>
              </a:r>
            </a:p>
          </p:txBody>
        </p:sp>
        <p:sp>
          <p:nvSpPr>
            <p:cNvPr id="1470467" name="Text Box 3">
              <a:extLst>
                <a:ext uri="{FF2B5EF4-FFF2-40B4-BE49-F238E27FC236}">
                  <a16:creationId xmlns:a16="http://schemas.microsoft.com/office/drawing/2014/main" id="{C737E007-E2A8-994B-A6C2-2DDD348CE3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90054" y="1986639"/>
              <a:ext cx="1360714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2000" dirty="0">
                  <a:latin typeface="Calibri" charset="0"/>
                  <a:ea typeface="ＭＳ Ｐゴシック" charset="0"/>
                </a:rPr>
                <a:t>moderate dysplasia</a:t>
              </a:r>
            </a:p>
          </p:txBody>
        </p:sp>
        <p:sp>
          <p:nvSpPr>
            <p:cNvPr id="1470468" name="Text Box 4">
              <a:extLst>
                <a:ext uri="{FF2B5EF4-FFF2-40B4-BE49-F238E27FC236}">
                  <a16:creationId xmlns:a16="http://schemas.microsoft.com/office/drawing/2014/main" id="{09F8F9D1-4B25-564B-A6A3-26746DBD1B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62400" y="1986639"/>
              <a:ext cx="1219200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000">
                  <a:latin typeface="Calibri" charset="0"/>
                  <a:ea typeface="ＭＳ Ｐゴシック" charset="0"/>
                </a:rPr>
                <a:t>severe dysplasia</a:t>
              </a:r>
            </a:p>
          </p:txBody>
        </p:sp>
        <p:sp>
          <p:nvSpPr>
            <p:cNvPr id="1470479" name="Line 15">
              <a:extLst>
                <a:ext uri="{FF2B5EF4-FFF2-40B4-BE49-F238E27FC236}">
                  <a16:creationId xmlns:a16="http://schemas.microsoft.com/office/drawing/2014/main" id="{9074CC6A-50AA-4244-A2D0-F0356514F6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4400" y="1774825"/>
              <a:ext cx="3657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defRPr/>
              </a:pPr>
              <a:endParaRPr lang="en-US" dirty="0">
                <a:latin typeface="Batang" charset="0"/>
                <a:ea typeface="ＭＳ Ｐゴシック" charset="0"/>
              </a:endParaRPr>
            </a:p>
          </p:txBody>
        </p:sp>
        <p:sp>
          <p:nvSpPr>
            <p:cNvPr id="1470480" name="Line 16">
              <a:extLst>
                <a:ext uri="{FF2B5EF4-FFF2-40B4-BE49-F238E27FC236}">
                  <a16:creationId xmlns:a16="http://schemas.microsoft.com/office/drawing/2014/main" id="{97C3DC55-3FD1-5C4F-8DF1-9B6BC66FAC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4400" y="1600200"/>
              <a:ext cx="0" cy="381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endParaRPr lang="en-US">
                <a:latin typeface="Batang" charset="0"/>
                <a:ea typeface="ＭＳ Ｐゴシック" charset="0"/>
              </a:endParaRPr>
            </a:p>
          </p:txBody>
        </p:sp>
        <p:sp>
          <p:nvSpPr>
            <p:cNvPr id="1470481" name="Line 17">
              <a:extLst>
                <a:ext uri="{FF2B5EF4-FFF2-40B4-BE49-F238E27FC236}">
                  <a16:creationId xmlns:a16="http://schemas.microsoft.com/office/drawing/2014/main" id="{024EC940-AD67-4A46-BD93-49715258BF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64971" y="1578428"/>
              <a:ext cx="0" cy="381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endParaRPr lang="en-US">
                <a:latin typeface="Batang" charset="0"/>
                <a:ea typeface="ＭＳ Ｐゴシック" charset="0"/>
              </a:endParaRPr>
            </a:p>
          </p:txBody>
        </p:sp>
        <p:sp>
          <p:nvSpPr>
            <p:cNvPr id="1470482" name="Line 18">
              <a:extLst>
                <a:ext uri="{FF2B5EF4-FFF2-40B4-BE49-F238E27FC236}">
                  <a16:creationId xmlns:a16="http://schemas.microsoft.com/office/drawing/2014/main" id="{893470EF-D4A2-8247-9DF1-13C8369D78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2000" y="1578429"/>
              <a:ext cx="0" cy="381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endParaRPr lang="en-US">
                <a:latin typeface="Batang" charset="0"/>
                <a:ea typeface="ＭＳ Ｐゴシック" charset="0"/>
              </a:endParaRPr>
            </a:p>
          </p:txBody>
        </p:sp>
      </p:grpSp>
      <p:sp>
        <p:nvSpPr>
          <p:cNvPr id="1470484" name="Text Box 20">
            <a:extLst>
              <a:ext uri="{FF2B5EF4-FFF2-40B4-BE49-F238E27FC236}">
                <a16:creationId xmlns:a16="http://schemas.microsoft.com/office/drawing/2014/main" id="{DD0051E7-628B-5D4F-BFCD-9B648D9D49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8058" y="925285"/>
            <a:ext cx="47244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i="1" dirty="0">
                <a:latin typeface="Calibri" charset="0"/>
                <a:ea typeface="ＭＳ Ｐゴシック" charset="0"/>
              </a:rPr>
              <a:t>Non-neoplastic epithelial cells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75AA13E-DF53-594B-B559-584C6B8F1B01}"/>
              </a:ext>
            </a:extLst>
          </p:cNvPr>
          <p:cNvGrpSpPr/>
          <p:nvPr/>
        </p:nvGrpSpPr>
        <p:grpSpPr>
          <a:xfrm>
            <a:off x="5693228" y="1534885"/>
            <a:ext cx="2754086" cy="707886"/>
            <a:chOff x="5693228" y="1534885"/>
            <a:chExt cx="2754086" cy="707886"/>
          </a:xfrm>
        </p:grpSpPr>
        <p:sp>
          <p:nvSpPr>
            <p:cNvPr id="1470483" name="Text Box 19">
              <a:extLst>
                <a:ext uri="{FF2B5EF4-FFF2-40B4-BE49-F238E27FC236}">
                  <a16:creationId xmlns:a16="http://schemas.microsoft.com/office/drawing/2014/main" id="{1CC4D4B2-FBD5-CE4E-90AB-D970DD78D4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75714" y="1534885"/>
              <a:ext cx="1371600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2000" dirty="0">
                  <a:latin typeface="Calibri" charset="0"/>
                  <a:ea typeface="ＭＳ Ｐゴシック" charset="0"/>
                </a:rPr>
                <a:t>carcinoma in situ</a:t>
              </a:r>
            </a:p>
          </p:txBody>
        </p:sp>
        <p:sp>
          <p:nvSpPr>
            <p:cNvPr id="1470485" name="Line 21">
              <a:extLst>
                <a:ext uri="{FF2B5EF4-FFF2-40B4-BE49-F238E27FC236}">
                  <a16:creationId xmlns:a16="http://schemas.microsoft.com/office/drawing/2014/main" id="{781A1159-A559-9D47-9AA6-CB0B40012B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93228" y="1845128"/>
              <a:ext cx="134982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defRPr/>
              </a:pPr>
              <a:endParaRPr lang="en-US">
                <a:latin typeface="Batang" charset="0"/>
                <a:ea typeface="ＭＳ Ｐゴシック" charset="0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6F56FA99-F13F-9447-80A4-867AA6ACF435}"/>
              </a:ext>
            </a:extLst>
          </p:cNvPr>
          <p:cNvSpPr/>
          <p:nvPr/>
        </p:nvSpPr>
        <p:spPr>
          <a:xfrm>
            <a:off x="1023255" y="598714"/>
            <a:ext cx="5192488" cy="2569029"/>
          </a:xfrm>
          <a:custGeom>
            <a:avLst/>
            <a:gdLst>
              <a:gd name="connsiteX0" fmla="*/ 0 w 5192488"/>
              <a:gd name="connsiteY0" fmla="*/ 0 h 2569029"/>
              <a:gd name="connsiteX1" fmla="*/ 597136 w 5192488"/>
              <a:gd name="connsiteY1" fmla="*/ 0 h 2569029"/>
              <a:gd name="connsiteX2" fmla="*/ 1090422 w 5192488"/>
              <a:gd name="connsiteY2" fmla="*/ 0 h 2569029"/>
              <a:gd name="connsiteX3" fmla="*/ 1843333 w 5192488"/>
              <a:gd name="connsiteY3" fmla="*/ 0 h 2569029"/>
              <a:gd name="connsiteX4" fmla="*/ 2440469 w 5192488"/>
              <a:gd name="connsiteY4" fmla="*/ 0 h 2569029"/>
              <a:gd name="connsiteX5" fmla="*/ 3037605 w 5192488"/>
              <a:gd name="connsiteY5" fmla="*/ 0 h 2569029"/>
              <a:gd name="connsiteX6" fmla="*/ 3790516 w 5192488"/>
              <a:gd name="connsiteY6" fmla="*/ 0 h 2569029"/>
              <a:gd name="connsiteX7" fmla="*/ 4335727 w 5192488"/>
              <a:gd name="connsiteY7" fmla="*/ 0 h 2569029"/>
              <a:gd name="connsiteX8" fmla="*/ 5192488 w 5192488"/>
              <a:gd name="connsiteY8" fmla="*/ 0 h 2569029"/>
              <a:gd name="connsiteX9" fmla="*/ 5192488 w 5192488"/>
              <a:gd name="connsiteY9" fmla="*/ 693638 h 2569029"/>
              <a:gd name="connsiteX10" fmla="*/ 5192488 w 5192488"/>
              <a:gd name="connsiteY10" fmla="*/ 1284515 h 2569029"/>
              <a:gd name="connsiteX11" fmla="*/ 5192488 w 5192488"/>
              <a:gd name="connsiteY11" fmla="*/ 1926772 h 2569029"/>
              <a:gd name="connsiteX12" fmla="*/ 5192488 w 5192488"/>
              <a:gd name="connsiteY12" fmla="*/ 2569029 h 2569029"/>
              <a:gd name="connsiteX13" fmla="*/ 4699202 w 5192488"/>
              <a:gd name="connsiteY13" fmla="*/ 2569029 h 2569029"/>
              <a:gd name="connsiteX14" fmla="*/ 3946291 w 5192488"/>
              <a:gd name="connsiteY14" fmla="*/ 2569029 h 2569029"/>
              <a:gd name="connsiteX15" fmla="*/ 3401080 w 5192488"/>
              <a:gd name="connsiteY15" fmla="*/ 2569029 h 2569029"/>
              <a:gd name="connsiteX16" fmla="*/ 2752019 w 5192488"/>
              <a:gd name="connsiteY16" fmla="*/ 2569029 h 2569029"/>
              <a:gd name="connsiteX17" fmla="*/ 1999108 w 5192488"/>
              <a:gd name="connsiteY17" fmla="*/ 2569029 h 2569029"/>
              <a:gd name="connsiteX18" fmla="*/ 1350047 w 5192488"/>
              <a:gd name="connsiteY18" fmla="*/ 2569029 h 2569029"/>
              <a:gd name="connsiteX19" fmla="*/ 856761 w 5192488"/>
              <a:gd name="connsiteY19" fmla="*/ 2569029 h 2569029"/>
              <a:gd name="connsiteX20" fmla="*/ 0 w 5192488"/>
              <a:gd name="connsiteY20" fmla="*/ 2569029 h 2569029"/>
              <a:gd name="connsiteX21" fmla="*/ 0 w 5192488"/>
              <a:gd name="connsiteY21" fmla="*/ 1875391 h 2569029"/>
              <a:gd name="connsiteX22" fmla="*/ 0 w 5192488"/>
              <a:gd name="connsiteY22" fmla="*/ 1181753 h 2569029"/>
              <a:gd name="connsiteX23" fmla="*/ 0 w 5192488"/>
              <a:gd name="connsiteY23" fmla="*/ 0 h 2569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192488" h="2569029" extrusionOk="0">
                <a:moveTo>
                  <a:pt x="0" y="0"/>
                </a:moveTo>
                <a:cubicBezTo>
                  <a:pt x="145435" y="-27687"/>
                  <a:pt x="456701" y="-25439"/>
                  <a:pt x="597136" y="0"/>
                </a:cubicBezTo>
                <a:cubicBezTo>
                  <a:pt x="737571" y="25439"/>
                  <a:pt x="900825" y="-6099"/>
                  <a:pt x="1090422" y="0"/>
                </a:cubicBezTo>
                <a:cubicBezTo>
                  <a:pt x="1280019" y="6099"/>
                  <a:pt x="1658021" y="-28215"/>
                  <a:pt x="1843333" y="0"/>
                </a:cubicBezTo>
                <a:cubicBezTo>
                  <a:pt x="2028645" y="28215"/>
                  <a:pt x="2182517" y="-28778"/>
                  <a:pt x="2440469" y="0"/>
                </a:cubicBezTo>
                <a:cubicBezTo>
                  <a:pt x="2698421" y="28778"/>
                  <a:pt x="2829155" y="-21859"/>
                  <a:pt x="3037605" y="0"/>
                </a:cubicBezTo>
                <a:cubicBezTo>
                  <a:pt x="3246055" y="21859"/>
                  <a:pt x="3614533" y="-26296"/>
                  <a:pt x="3790516" y="0"/>
                </a:cubicBezTo>
                <a:cubicBezTo>
                  <a:pt x="3966499" y="26296"/>
                  <a:pt x="4114744" y="8728"/>
                  <a:pt x="4335727" y="0"/>
                </a:cubicBezTo>
                <a:cubicBezTo>
                  <a:pt x="4556710" y="-8728"/>
                  <a:pt x="4877585" y="-33711"/>
                  <a:pt x="5192488" y="0"/>
                </a:cubicBezTo>
                <a:cubicBezTo>
                  <a:pt x="5187899" y="332212"/>
                  <a:pt x="5158511" y="421364"/>
                  <a:pt x="5192488" y="693638"/>
                </a:cubicBezTo>
                <a:cubicBezTo>
                  <a:pt x="5226465" y="965912"/>
                  <a:pt x="5219285" y="1066198"/>
                  <a:pt x="5192488" y="1284515"/>
                </a:cubicBezTo>
                <a:cubicBezTo>
                  <a:pt x="5165691" y="1502832"/>
                  <a:pt x="5174880" y="1765900"/>
                  <a:pt x="5192488" y="1926772"/>
                </a:cubicBezTo>
                <a:cubicBezTo>
                  <a:pt x="5210096" y="2087644"/>
                  <a:pt x="5211538" y="2407563"/>
                  <a:pt x="5192488" y="2569029"/>
                </a:cubicBezTo>
                <a:cubicBezTo>
                  <a:pt x="4965563" y="2591176"/>
                  <a:pt x="4831414" y="2562349"/>
                  <a:pt x="4699202" y="2569029"/>
                </a:cubicBezTo>
                <a:cubicBezTo>
                  <a:pt x="4566990" y="2575709"/>
                  <a:pt x="4164694" y="2564024"/>
                  <a:pt x="3946291" y="2569029"/>
                </a:cubicBezTo>
                <a:cubicBezTo>
                  <a:pt x="3727888" y="2574034"/>
                  <a:pt x="3604648" y="2575945"/>
                  <a:pt x="3401080" y="2569029"/>
                </a:cubicBezTo>
                <a:cubicBezTo>
                  <a:pt x="3197512" y="2562113"/>
                  <a:pt x="3000511" y="2561740"/>
                  <a:pt x="2752019" y="2569029"/>
                </a:cubicBezTo>
                <a:cubicBezTo>
                  <a:pt x="2503527" y="2576318"/>
                  <a:pt x="2317184" y="2541740"/>
                  <a:pt x="1999108" y="2569029"/>
                </a:cubicBezTo>
                <a:cubicBezTo>
                  <a:pt x="1681032" y="2596318"/>
                  <a:pt x="1506562" y="2541608"/>
                  <a:pt x="1350047" y="2569029"/>
                </a:cubicBezTo>
                <a:cubicBezTo>
                  <a:pt x="1193532" y="2596450"/>
                  <a:pt x="1030804" y="2590639"/>
                  <a:pt x="856761" y="2569029"/>
                </a:cubicBezTo>
                <a:cubicBezTo>
                  <a:pt x="682718" y="2547419"/>
                  <a:pt x="396909" y="2562529"/>
                  <a:pt x="0" y="2569029"/>
                </a:cubicBezTo>
                <a:cubicBezTo>
                  <a:pt x="-1606" y="2386127"/>
                  <a:pt x="-15275" y="2063207"/>
                  <a:pt x="0" y="1875391"/>
                </a:cubicBezTo>
                <a:cubicBezTo>
                  <a:pt x="15275" y="1687575"/>
                  <a:pt x="-682" y="1460549"/>
                  <a:pt x="0" y="1181753"/>
                </a:cubicBezTo>
                <a:cubicBezTo>
                  <a:pt x="682" y="902957"/>
                  <a:pt x="33486" y="266685"/>
                  <a:pt x="0" y="0"/>
                </a:cubicBezTo>
                <a:close/>
              </a:path>
            </a:pathLst>
          </a:custGeom>
          <a:noFill/>
          <a:ln w="19050">
            <a:bevel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 Box 20">
            <a:extLst>
              <a:ext uri="{FF2B5EF4-FFF2-40B4-BE49-F238E27FC236}">
                <a16:creationId xmlns:a16="http://schemas.microsoft.com/office/drawing/2014/main" id="{A50602D9-F8F0-6E47-A915-2E9FF8AB5D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8515" y="315687"/>
            <a:ext cx="164374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dirty="0">
                <a:solidFill>
                  <a:srgbClr val="D334B5"/>
                </a:solidFill>
                <a:latin typeface="Calibri" charset="0"/>
                <a:ea typeface="ＭＳ Ｐゴシック" charset="0"/>
              </a:rPr>
              <a:t>Dysplasia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76F12B4-6935-F24D-A037-83B5F134E5C6}"/>
              </a:ext>
            </a:extLst>
          </p:cNvPr>
          <p:cNvGrpSpPr/>
          <p:nvPr/>
        </p:nvGrpSpPr>
        <p:grpSpPr>
          <a:xfrm>
            <a:off x="1023257" y="3548744"/>
            <a:ext cx="7162800" cy="2852056"/>
            <a:chOff x="1023257" y="3548744"/>
            <a:chExt cx="7162800" cy="2852056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1C29431-01D7-FA4E-A5A3-751BBFB4E282}"/>
                </a:ext>
              </a:extLst>
            </p:cNvPr>
            <p:cNvSpPr/>
            <p:nvPr/>
          </p:nvSpPr>
          <p:spPr>
            <a:xfrm>
              <a:off x="1055913" y="3831771"/>
              <a:ext cx="7130144" cy="2569029"/>
            </a:xfrm>
            <a:custGeom>
              <a:avLst/>
              <a:gdLst>
                <a:gd name="connsiteX0" fmla="*/ 0 w 7130144"/>
                <a:gd name="connsiteY0" fmla="*/ 0 h 2569029"/>
                <a:gd name="connsiteX1" fmla="*/ 576893 w 7130144"/>
                <a:gd name="connsiteY1" fmla="*/ 0 h 2569029"/>
                <a:gd name="connsiteX2" fmla="*/ 1011184 w 7130144"/>
                <a:gd name="connsiteY2" fmla="*/ 0 h 2569029"/>
                <a:gd name="connsiteX3" fmla="*/ 1801982 w 7130144"/>
                <a:gd name="connsiteY3" fmla="*/ 0 h 2569029"/>
                <a:gd name="connsiteX4" fmla="*/ 2378875 w 7130144"/>
                <a:gd name="connsiteY4" fmla="*/ 0 h 2569029"/>
                <a:gd name="connsiteX5" fmla="*/ 2955769 w 7130144"/>
                <a:gd name="connsiteY5" fmla="*/ 0 h 2569029"/>
                <a:gd name="connsiteX6" fmla="*/ 3746567 w 7130144"/>
                <a:gd name="connsiteY6" fmla="*/ 0 h 2569029"/>
                <a:gd name="connsiteX7" fmla="*/ 4252159 w 7130144"/>
                <a:gd name="connsiteY7" fmla="*/ 0 h 2569029"/>
                <a:gd name="connsiteX8" fmla="*/ 5042956 w 7130144"/>
                <a:gd name="connsiteY8" fmla="*/ 0 h 2569029"/>
                <a:gd name="connsiteX9" fmla="*/ 5833754 w 7130144"/>
                <a:gd name="connsiteY9" fmla="*/ 0 h 2569029"/>
                <a:gd name="connsiteX10" fmla="*/ 6481949 w 7130144"/>
                <a:gd name="connsiteY10" fmla="*/ 0 h 2569029"/>
                <a:gd name="connsiteX11" fmla="*/ 7130144 w 7130144"/>
                <a:gd name="connsiteY11" fmla="*/ 0 h 2569029"/>
                <a:gd name="connsiteX12" fmla="*/ 7130144 w 7130144"/>
                <a:gd name="connsiteY12" fmla="*/ 616567 h 2569029"/>
                <a:gd name="connsiteX13" fmla="*/ 7130144 w 7130144"/>
                <a:gd name="connsiteY13" fmla="*/ 1181753 h 2569029"/>
                <a:gd name="connsiteX14" fmla="*/ 7130144 w 7130144"/>
                <a:gd name="connsiteY14" fmla="*/ 1824011 h 2569029"/>
                <a:gd name="connsiteX15" fmla="*/ 7130144 w 7130144"/>
                <a:gd name="connsiteY15" fmla="*/ 2569029 h 2569029"/>
                <a:gd name="connsiteX16" fmla="*/ 6481949 w 7130144"/>
                <a:gd name="connsiteY16" fmla="*/ 2569029 h 2569029"/>
                <a:gd name="connsiteX17" fmla="*/ 5691151 w 7130144"/>
                <a:gd name="connsiteY17" fmla="*/ 2569029 h 2569029"/>
                <a:gd name="connsiteX18" fmla="*/ 5042956 w 7130144"/>
                <a:gd name="connsiteY18" fmla="*/ 2569029 h 2569029"/>
                <a:gd name="connsiteX19" fmla="*/ 4608666 w 7130144"/>
                <a:gd name="connsiteY19" fmla="*/ 2569029 h 2569029"/>
                <a:gd name="connsiteX20" fmla="*/ 4103074 w 7130144"/>
                <a:gd name="connsiteY20" fmla="*/ 2569029 h 2569029"/>
                <a:gd name="connsiteX21" fmla="*/ 3312276 w 7130144"/>
                <a:gd name="connsiteY21" fmla="*/ 2569029 h 2569029"/>
                <a:gd name="connsiteX22" fmla="*/ 2664081 w 7130144"/>
                <a:gd name="connsiteY22" fmla="*/ 2569029 h 2569029"/>
                <a:gd name="connsiteX23" fmla="*/ 2158489 w 7130144"/>
                <a:gd name="connsiteY23" fmla="*/ 2569029 h 2569029"/>
                <a:gd name="connsiteX24" fmla="*/ 1510294 w 7130144"/>
                <a:gd name="connsiteY24" fmla="*/ 2569029 h 2569029"/>
                <a:gd name="connsiteX25" fmla="*/ 1076004 w 7130144"/>
                <a:gd name="connsiteY25" fmla="*/ 2569029 h 2569029"/>
                <a:gd name="connsiteX26" fmla="*/ 641713 w 7130144"/>
                <a:gd name="connsiteY26" fmla="*/ 2569029 h 2569029"/>
                <a:gd name="connsiteX27" fmla="*/ 0 w 7130144"/>
                <a:gd name="connsiteY27" fmla="*/ 2569029 h 2569029"/>
                <a:gd name="connsiteX28" fmla="*/ 0 w 7130144"/>
                <a:gd name="connsiteY28" fmla="*/ 1978152 h 2569029"/>
                <a:gd name="connsiteX29" fmla="*/ 0 w 7130144"/>
                <a:gd name="connsiteY29" fmla="*/ 1284515 h 2569029"/>
                <a:gd name="connsiteX30" fmla="*/ 0 w 7130144"/>
                <a:gd name="connsiteY30" fmla="*/ 667948 h 2569029"/>
                <a:gd name="connsiteX31" fmla="*/ 0 w 7130144"/>
                <a:gd name="connsiteY31" fmla="*/ 0 h 2569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130144" h="2569029" extrusionOk="0">
                  <a:moveTo>
                    <a:pt x="0" y="0"/>
                  </a:moveTo>
                  <a:cubicBezTo>
                    <a:pt x="210324" y="-24863"/>
                    <a:pt x="440244" y="-16298"/>
                    <a:pt x="576893" y="0"/>
                  </a:cubicBezTo>
                  <a:cubicBezTo>
                    <a:pt x="713542" y="16298"/>
                    <a:pt x="864915" y="-14892"/>
                    <a:pt x="1011184" y="0"/>
                  </a:cubicBezTo>
                  <a:cubicBezTo>
                    <a:pt x="1157453" y="14892"/>
                    <a:pt x="1446922" y="25067"/>
                    <a:pt x="1801982" y="0"/>
                  </a:cubicBezTo>
                  <a:cubicBezTo>
                    <a:pt x="2157042" y="-25067"/>
                    <a:pt x="2166904" y="-11552"/>
                    <a:pt x="2378875" y="0"/>
                  </a:cubicBezTo>
                  <a:cubicBezTo>
                    <a:pt x="2590846" y="11552"/>
                    <a:pt x="2763493" y="-5198"/>
                    <a:pt x="2955769" y="0"/>
                  </a:cubicBezTo>
                  <a:cubicBezTo>
                    <a:pt x="3148045" y="5198"/>
                    <a:pt x="3501474" y="-18545"/>
                    <a:pt x="3746567" y="0"/>
                  </a:cubicBezTo>
                  <a:cubicBezTo>
                    <a:pt x="3991660" y="18545"/>
                    <a:pt x="4105032" y="-8751"/>
                    <a:pt x="4252159" y="0"/>
                  </a:cubicBezTo>
                  <a:cubicBezTo>
                    <a:pt x="4399286" y="8751"/>
                    <a:pt x="4715652" y="-7848"/>
                    <a:pt x="5042956" y="0"/>
                  </a:cubicBezTo>
                  <a:cubicBezTo>
                    <a:pt x="5370260" y="7848"/>
                    <a:pt x="5485882" y="-21125"/>
                    <a:pt x="5833754" y="0"/>
                  </a:cubicBezTo>
                  <a:cubicBezTo>
                    <a:pt x="6181626" y="21125"/>
                    <a:pt x="6243197" y="16965"/>
                    <a:pt x="6481949" y="0"/>
                  </a:cubicBezTo>
                  <a:cubicBezTo>
                    <a:pt x="6720702" y="-16965"/>
                    <a:pt x="6947233" y="29543"/>
                    <a:pt x="7130144" y="0"/>
                  </a:cubicBezTo>
                  <a:cubicBezTo>
                    <a:pt x="7145570" y="250185"/>
                    <a:pt x="7121110" y="420619"/>
                    <a:pt x="7130144" y="616567"/>
                  </a:cubicBezTo>
                  <a:cubicBezTo>
                    <a:pt x="7139178" y="812515"/>
                    <a:pt x="7119506" y="976607"/>
                    <a:pt x="7130144" y="1181753"/>
                  </a:cubicBezTo>
                  <a:cubicBezTo>
                    <a:pt x="7140782" y="1386899"/>
                    <a:pt x="7150117" y="1645123"/>
                    <a:pt x="7130144" y="1824011"/>
                  </a:cubicBezTo>
                  <a:cubicBezTo>
                    <a:pt x="7110171" y="2002899"/>
                    <a:pt x="7097802" y="2205039"/>
                    <a:pt x="7130144" y="2569029"/>
                  </a:cubicBezTo>
                  <a:cubicBezTo>
                    <a:pt x="6985666" y="2553071"/>
                    <a:pt x="6648281" y="2550391"/>
                    <a:pt x="6481949" y="2569029"/>
                  </a:cubicBezTo>
                  <a:cubicBezTo>
                    <a:pt x="6315618" y="2587667"/>
                    <a:pt x="5980916" y="2530880"/>
                    <a:pt x="5691151" y="2569029"/>
                  </a:cubicBezTo>
                  <a:cubicBezTo>
                    <a:pt x="5401386" y="2607178"/>
                    <a:pt x="5187073" y="2575888"/>
                    <a:pt x="5042956" y="2569029"/>
                  </a:cubicBezTo>
                  <a:cubicBezTo>
                    <a:pt x="4898839" y="2562170"/>
                    <a:pt x="4737491" y="2567485"/>
                    <a:pt x="4608666" y="2569029"/>
                  </a:cubicBezTo>
                  <a:cubicBezTo>
                    <a:pt x="4479841" y="2570574"/>
                    <a:pt x="4238270" y="2562182"/>
                    <a:pt x="4103074" y="2569029"/>
                  </a:cubicBezTo>
                  <a:cubicBezTo>
                    <a:pt x="3967878" y="2575876"/>
                    <a:pt x="3605694" y="2579378"/>
                    <a:pt x="3312276" y="2569029"/>
                  </a:cubicBezTo>
                  <a:cubicBezTo>
                    <a:pt x="3018858" y="2558680"/>
                    <a:pt x="2899761" y="2543874"/>
                    <a:pt x="2664081" y="2569029"/>
                  </a:cubicBezTo>
                  <a:cubicBezTo>
                    <a:pt x="2428401" y="2594184"/>
                    <a:pt x="2342208" y="2586555"/>
                    <a:pt x="2158489" y="2569029"/>
                  </a:cubicBezTo>
                  <a:cubicBezTo>
                    <a:pt x="1974770" y="2551503"/>
                    <a:pt x="1655617" y="2593061"/>
                    <a:pt x="1510294" y="2569029"/>
                  </a:cubicBezTo>
                  <a:cubicBezTo>
                    <a:pt x="1364972" y="2544997"/>
                    <a:pt x="1167114" y="2555855"/>
                    <a:pt x="1076004" y="2569029"/>
                  </a:cubicBezTo>
                  <a:cubicBezTo>
                    <a:pt x="984894" y="2582204"/>
                    <a:pt x="832161" y="2560111"/>
                    <a:pt x="641713" y="2569029"/>
                  </a:cubicBezTo>
                  <a:cubicBezTo>
                    <a:pt x="451265" y="2577947"/>
                    <a:pt x="261600" y="2565626"/>
                    <a:pt x="0" y="2569029"/>
                  </a:cubicBezTo>
                  <a:cubicBezTo>
                    <a:pt x="2061" y="2299032"/>
                    <a:pt x="-28952" y="2184482"/>
                    <a:pt x="0" y="1978152"/>
                  </a:cubicBezTo>
                  <a:cubicBezTo>
                    <a:pt x="28952" y="1771822"/>
                    <a:pt x="-12851" y="1424729"/>
                    <a:pt x="0" y="1284515"/>
                  </a:cubicBezTo>
                  <a:cubicBezTo>
                    <a:pt x="12851" y="1144301"/>
                    <a:pt x="30781" y="844122"/>
                    <a:pt x="0" y="667948"/>
                  </a:cubicBezTo>
                  <a:cubicBezTo>
                    <a:pt x="-30781" y="491774"/>
                    <a:pt x="-6684" y="275768"/>
                    <a:pt x="0" y="0"/>
                  </a:cubicBezTo>
                  <a:close/>
                </a:path>
              </a:pathLst>
            </a:custGeom>
            <a:noFill/>
            <a:ln w="19050">
              <a:bevel/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85A857F-9387-0C4B-A6D0-7AF3140B4AFA}"/>
                </a:ext>
              </a:extLst>
            </p:cNvPr>
            <p:cNvGrpSpPr/>
            <p:nvPr/>
          </p:nvGrpSpPr>
          <p:grpSpPr>
            <a:xfrm>
              <a:off x="1023257" y="3548744"/>
              <a:ext cx="7097485" cy="2321690"/>
              <a:chOff x="1023257" y="3548744"/>
              <a:chExt cx="7097485" cy="232169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716E88F0-6A29-1A4A-90EE-479E6DCFEC39}"/>
                  </a:ext>
                </a:extLst>
              </p:cNvPr>
              <p:cNvGrpSpPr/>
              <p:nvPr/>
            </p:nvGrpSpPr>
            <p:grpSpPr>
              <a:xfrm>
                <a:off x="1023257" y="4767943"/>
                <a:ext cx="7097485" cy="1102491"/>
                <a:chOff x="87087" y="4724400"/>
                <a:chExt cx="7097485" cy="1102491"/>
              </a:xfrm>
            </p:grpSpPr>
            <p:sp>
              <p:nvSpPr>
                <p:cNvPr id="1470469" name="Text Box 5">
                  <a:extLst>
                    <a:ext uri="{FF2B5EF4-FFF2-40B4-BE49-F238E27FC236}">
                      <a16:creationId xmlns:a16="http://schemas.microsoft.com/office/drawing/2014/main" id="{3B8C432F-D3D4-F145-BB78-25EA83BD4AC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7087" y="5119005"/>
                  <a:ext cx="1752600" cy="70788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sz="2000" dirty="0">
                      <a:latin typeface="Calibri" charset="0"/>
                      <a:ea typeface="ＭＳ Ｐゴシック" charset="0"/>
                    </a:rPr>
                    <a:t>well-differentiated</a:t>
                  </a:r>
                </a:p>
              </p:txBody>
            </p:sp>
            <p:sp>
              <p:nvSpPr>
                <p:cNvPr id="1470470" name="Text Box 6">
                  <a:extLst>
                    <a:ext uri="{FF2B5EF4-FFF2-40B4-BE49-F238E27FC236}">
                      <a16:creationId xmlns:a16="http://schemas.microsoft.com/office/drawing/2014/main" id="{C08C8FE6-F44E-5F40-A7DF-70CB91E5A87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813152" y="5119005"/>
                  <a:ext cx="1860096" cy="70788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US" sz="2000">
                      <a:latin typeface="Calibri" charset="0"/>
                      <a:ea typeface="ＭＳ Ｐゴシック" charset="0"/>
                    </a:rPr>
                    <a:t>moderately-differentiated</a:t>
                  </a:r>
                </a:p>
              </p:txBody>
            </p:sp>
            <p:sp>
              <p:nvSpPr>
                <p:cNvPr id="1470471" name="Text Box 7">
                  <a:extLst>
                    <a:ext uri="{FF2B5EF4-FFF2-40B4-BE49-F238E27FC236}">
                      <a16:creationId xmlns:a16="http://schemas.microsoft.com/office/drawing/2014/main" id="{3A501A43-F79F-1A4F-96F2-7DD91BB88EA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641271" y="5119005"/>
                  <a:ext cx="1861457" cy="70788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US" sz="2000" dirty="0">
                      <a:latin typeface="Calibri" charset="0"/>
                      <a:ea typeface="ＭＳ Ｐゴシック" charset="0"/>
                    </a:rPr>
                    <a:t>poorly-differentiated</a:t>
                  </a:r>
                </a:p>
              </p:txBody>
            </p:sp>
            <p:grpSp>
              <p:nvGrpSpPr>
                <p:cNvPr id="4" name="Group 3">
                  <a:extLst>
                    <a:ext uri="{FF2B5EF4-FFF2-40B4-BE49-F238E27FC236}">
                      <a16:creationId xmlns:a16="http://schemas.microsoft.com/office/drawing/2014/main" id="{1E7BBA6E-3BB2-D641-BD17-248D4D9A3583}"/>
                    </a:ext>
                  </a:extLst>
                </p:cNvPr>
                <p:cNvGrpSpPr/>
                <p:nvPr/>
              </p:nvGrpSpPr>
              <p:grpSpPr>
                <a:xfrm>
                  <a:off x="914400" y="4724400"/>
                  <a:ext cx="5508172" cy="387350"/>
                  <a:chOff x="914400" y="4724400"/>
                  <a:chExt cx="5508172" cy="387350"/>
                </a:xfrm>
              </p:grpSpPr>
              <p:sp>
                <p:nvSpPr>
                  <p:cNvPr id="1470473" name="Line 9">
                    <a:extLst>
                      <a:ext uri="{FF2B5EF4-FFF2-40B4-BE49-F238E27FC236}">
                        <a16:creationId xmlns:a16="http://schemas.microsoft.com/office/drawing/2014/main" id="{7427F4DF-DB07-074D-AA9F-DEA8DE7552D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914400" y="4921250"/>
                    <a:ext cx="5497286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square">
                    <a:spAutoFit/>
                  </a:bodyPr>
                  <a:lstStyle/>
                  <a:p>
                    <a:pPr>
                      <a:defRPr/>
                    </a:pPr>
                    <a:endParaRPr lang="en-US">
                      <a:latin typeface="Batang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470474" name="Line 10">
                    <a:extLst>
                      <a:ext uri="{FF2B5EF4-FFF2-40B4-BE49-F238E27FC236}">
                        <a16:creationId xmlns:a16="http://schemas.microsoft.com/office/drawing/2014/main" id="{4FA92F41-B40B-4849-8D41-ADD69F99D28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914400" y="4730750"/>
                    <a:ext cx="0" cy="38100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endParaRPr lang="en-US">
                      <a:latin typeface="Batang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470475" name="Line 11">
                    <a:extLst>
                      <a:ext uri="{FF2B5EF4-FFF2-40B4-BE49-F238E27FC236}">
                        <a16:creationId xmlns:a16="http://schemas.microsoft.com/office/drawing/2014/main" id="{F8FBE594-2A47-824E-BAB3-456BB136FB2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743198" y="4730750"/>
                    <a:ext cx="0" cy="38100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endParaRPr lang="en-US" dirty="0">
                      <a:latin typeface="Batang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470476" name="Line 12">
                    <a:extLst>
                      <a:ext uri="{FF2B5EF4-FFF2-40B4-BE49-F238E27FC236}">
                        <a16:creationId xmlns:a16="http://schemas.microsoft.com/office/drawing/2014/main" id="{B576FA3F-B008-CE48-A197-E8D30BA48C5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571996" y="4730750"/>
                    <a:ext cx="0" cy="38100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endParaRPr lang="en-US">
                      <a:latin typeface="Batang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470477" name="Line 13">
                    <a:extLst>
                      <a:ext uri="{FF2B5EF4-FFF2-40B4-BE49-F238E27FC236}">
                        <a16:creationId xmlns:a16="http://schemas.microsoft.com/office/drawing/2014/main" id="{22F85038-0487-D848-9772-8BE36369844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422572" y="4724400"/>
                    <a:ext cx="0" cy="38100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endParaRPr lang="en-US">
                      <a:latin typeface="Batang" charset="0"/>
                      <a:ea typeface="ＭＳ Ｐゴシック" charset="0"/>
                    </a:endParaRPr>
                  </a:p>
                </p:txBody>
              </p:sp>
            </p:grpSp>
            <p:sp>
              <p:nvSpPr>
                <p:cNvPr id="1470478" name="Text Box 14">
                  <a:extLst>
                    <a:ext uri="{FF2B5EF4-FFF2-40B4-BE49-F238E27FC236}">
                      <a16:creationId xmlns:a16="http://schemas.microsoft.com/office/drawing/2014/main" id="{4D940594-22DD-9E48-ACC4-57863728319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660572" y="5119005"/>
                  <a:ext cx="1524000" cy="4001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sz="2000" dirty="0">
                      <a:latin typeface="Calibri" charset="0"/>
                      <a:ea typeface="ＭＳ Ｐゴシック" charset="0"/>
                    </a:rPr>
                    <a:t>anaplastic</a:t>
                  </a:r>
                </a:p>
              </p:txBody>
            </p:sp>
          </p:grpSp>
          <p:sp>
            <p:nvSpPr>
              <p:cNvPr id="1470486" name="Text Box 22">
                <a:extLst>
                  <a:ext uri="{FF2B5EF4-FFF2-40B4-BE49-F238E27FC236}">
                    <a16:creationId xmlns:a16="http://schemas.microsoft.com/office/drawing/2014/main" id="{C934A6C5-6FEF-814A-B6AB-50E6008B858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98914" y="4103914"/>
                <a:ext cx="472440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2400" i="1" dirty="0">
                    <a:latin typeface="Calibri" charset="0"/>
                    <a:ea typeface="ＭＳ Ｐゴシック" charset="0"/>
                  </a:rPr>
                  <a:t>Neoplastic cells</a:t>
                </a:r>
              </a:p>
            </p:txBody>
          </p:sp>
          <p:sp>
            <p:nvSpPr>
              <p:cNvPr id="29" name="Text Box 20">
                <a:extLst>
                  <a:ext uri="{FF2B5EF4-FFF2-40B4-BE49-F238E27FC236}">
                    <a16:creationId xmlns:a16="http://schemas.microsoft.com/office/drawing/2014/main" id="{A0021F3D-44C3-6E4C-AC53-506F85A4D35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96344" y="3548744"/>
                <a:ext cx="2362200" cy="5232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US" sz="2800" dirty="0">
                    <a:solidFill>
                      <a:srgbClr val="D334B5"/>
                    </a:solidFill>
                    <a:latin typeface="Calibri" charset="0"/>
                    <a:ea typeface="ＭＳ Ｐゴシック" charset="0"/>
                  </a:rPr>
                  <a:t>Differentiation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91069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726"/>
    </mc:Choice>
    <mc:Fallback xmlns="">
      <p:transition spd="slow" advTm="717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514" name="Rectangle 2" hidden="1">
            <a:extLst>
              <a:ext uri="{FF2B5EF4-FFF2-40B4-BE49-F238E27FC236}">
                <a16:creationId xmlns:a16="http://schemas.microsoft.com/office/drawing/2014/main" id="{EF9F7934-F076-3549-A65F-D2F7608C03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j-cs"/>
            </a:endParaRPr>
          </a:p>
        </p:txBody>
      </p:sp>
      <p:sp>
        <p:nvSpPr>
          <p:cNvPr id="1216515" name="Rectangle 3" descr="slide_08">
            <a:extLst>
              <a:ext uri="{FF2B5EF4-FFF2-40B4-BE49-F238E27FC236}">
                <a16:creationId xmlns:a16="http://schemas.microsoft.com/office/drawing/2014/main" id="{41948EE1-864A-F145-BFA4-D2DF103027AD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3333180" y="545814"/>
            <a:ext cx="2477640" cy="1674988"/>
          </a:xfrm>
          <a:prstGeom prst="rect">
            <a:avLst/>
          </a:prstGeom>
          <a:blipFill dpi="0" rotWithShape="1"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537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Batang" charset="0"/>
              <a:ea typeface="ＭＳ Ｐゴシック" charset="0"/>
            </a:endParaRPr>
          </a:p>
        </p:txBody>
      </p:sp>
      <p:sp>
        <p:nvSpPr>
          <p:cNvPr id="5" name="Rectangle 3" descr="slide_13">
            <a:extLst>
              <a:ext uri="{FF2B5EF4-FFF2-40B4-BE49-F238E27FC236}">
                <a16:creationId xmlns:a16="http://schemas.microsoft.com/office/drawing/2014/main" id="{99B7AB71-D614-184B-A25F-A318A5E9B9C8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3329316" y="3620733"/>
            <a:ext cx="2485368" cy="1664678"/>
          </a:xfrm>
          <a:prstGeom prst="rect">
            <a:avLst/>
          </a:prstGeom>
          <a:blipFill dpi="0" rotWithShape="1">
            <a:blip r:embed="rId6" cstate="screen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514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Batang" charset="0"/>
              <a:ea typeface="ＭＳ Ｐゴシック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9092B3CA-2A23-994C-BC55-58628A124D69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6303231" y="3615689"/>
            <a:ext cx="2481137" cy="1674767"/>
          </a:xfrm>
          <a:prstGeom prst="rect">
            <a:avLst/>
          </a:prstGeom>
          <a:blipFill dpi="0" rotWithShape="1">
            <a:blip r:embed="rId8" cstate="screen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colorTemperature colorTemp="532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Batang" charset="0"/>
              <a:ea typeface="ＭＳ Ｐゴシック" charset="0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D310E7C3-EFA3-DE47-8346-3322A559F7C4}"/>
              </a:ext>
            </a:extLst>
          </p:cNvPr>
          <p:cNvCxnSpPr>
            <a:cxnSpLocks/>
          </p:cNvCxnSpPr>
          <p:nvPr/>
        </p:nvCxnSpPr>
        <p:spPr>
          <a:xfrm>
            <a:off x="2895600" y="4453072"/>
            <a:ext cx="359229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9207C44-C07D-9447-94B2-2509FD7A623C}"/>
              </a:ext>
            </a:extLst>
          </p:cNvPr>
          <p:cNvCxnSpPr>
            <a:cxnSpLocks/>
          </p:cNvCxnSpPr>
          <p:nvPr/>
        </p:nvCxnSpPr>
        <p:spPr>
          <a:xfrm>
            <a:off x="5900058" y="4453072"/>
            <a:ext cx="359229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4">
            <a:extLst>
              <a:ext uri="{FF2B5EF4-FFF2-40B4-BE49-F238E27FC236}">
                <a16:creationId xmlns:a16="http://schemas.microsoft.com/office/drawing/2014/main" id="{F7F2B15D-73F6-234E-8DEC-024FD7ECC9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9286" y="2133600"/>
            <a:ext cx="4245428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algn="ctr">
              <a:spcBef>
                <a:spcPct val="0"/>
              </a:spcBef>
              <a:buSzTx/>
              <a:defRPr/>
            </a:pPr>
            <a:r>
              <a:rPr lang="en-US" sz="2200" dirty="0">
                <a:latin typeface="Calibri" charset="0"/>
                <a:ea typeface="ＭＳ Ｐゴシック" charset="0"/>
              </a:rPr>
              <a:t>Normal glandular epithelium</a:t>
            </a:r>
          </a:p>
        </p:txBody>
      </p:sp>
      <p:sp>
        <p:nvSpPr>
          <p:cNvPr id="11" name="Rectangle 3" descr="slide_09">
            <a:extLst>
              <a:ext uri="{FF2B5EF4-FFF2-40B4-BE49-F238E27FC236}">
                <a16:creationId xmlns:a16="http://schemas.microsoft.com/office/drawing/2014/main" id="{D98B2356-7CAE-1C4E-88F8-8C525539BE42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370114" y="3629194"/>
            <a:ext cx="2460104" cy="1647757"/>
          </a:xfrm>
          <a:prstGeom prst="rect">
            <a:avLst/>
          </a:prstGeom>
          <a:blipFill dpi="0" rotWithShape="1">
            <a:blip r:embed="rId10" cstate="screen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colorTemperature colorTemp="5038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Batang" charset="0"/>
              <a:ea typeface="ＭＳ Ｐゴシック" charset="0"/>
            </a:endParaRP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AA511525-1348-4E44-8185-74EE6B0B73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772" y="5333998"/>
            <a:ext cx="2416627" cy="413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algn="ctr">
              <a:spcBef>
                <a:spcPct val="0"/>
              </a:spcBef>
              <a:buSzTx/>
              <a:defRPr/>
            </a:pPr>
            <a:r>
              <a:rPr lang="en-US" sz="2200" dirty="0">
                <a:latin typeface="Calibri" charset="0"/>
                <a:ea typeface="ＭＳ Ｐゴシック" charset="0"/>
              </a:rPr>
              <a:t>Mild dysplasia</a:t>
            </a:r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880AD836-0AFE-004A-97D8-A579F9E404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3686" y="5333998"/>
            <a:ext cx="2416627" cy="413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algn="ctr">
              <a:spcBef>
                <a:spcPct val="0"/>
              </a:spcBef>
              <a:buSzTx/>
              <a:defRPr/>
            </a:pPr>
            <a:r>
              <a:rPr lang="en-US" sz="2200" dirty="0">
                <a:latin typeface="Calibri" charset="0"/>
                <a:ea typeface="ＭＳ Ｐゴシック" charset="0"/>
              </a:rPr>
              <a:t>Moderate dysplasia</a:t>
            </a: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A9531D3B-5A49-C34F-B365-80824E4C54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5486" y="5333998"/>
            <a:ext cx="2416627" cy="413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algn="ctr">
              <a:spcBef>
                <a:spcPct val="0"/>
              </a:spcBef>
              <a:buSzTx/>
              <a:defRPr/>
            </a:pPr>
            <a:r>
              <a:rPr lang="en-US" sz="2200" dirty="0">
                <a:latin typeface="Calibri" charset="0"/>
                <a:ea typeface="ＭＳ Ｐゴシック" charset="0"/>
              </a:rPr>
              <a:t>Severe dysplasia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9480866-558A-3441-90DC-01D8F72A73D1}"/>
              </a:ext>
            </a:extLst>
          </p:cNvPr>
          <p:cNvGrpSpPr/>
          <p:nvPr/>
        </p:nvGrpSpPr>
        <p:grpSpPr>
          <a:xfrm>
            <a:off x="1218989" y="4242765"/>
            <a:ext cx="534600" cy="406080"/>
            <a:chOff x="1218989" y="4242765"/>
            <a:chExt cx="534600" cy="406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F3D2B3F6-1A48-8E40-B659-4E7744545CBB}"/>
                    </a:ext>
                  </a:extLst>
                </p14:cNvPr>
                <p14:cNvContentPartPr/>
                <p14:nvPr/>
              </p14:nvContentPartPr>
              <p14:xfrm>
                <a:off x="1237349" y="4254636"/>
                <a:ext cx="487080" cy="3585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F3D2B3F6-1A48-8E40-B659-4E7744545CBB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228709" y="4245996"/>
                  <a:ext cx="504720" cy="37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DCC27EB3-6ADD-7A4E-9671-5C581AF6B192}"/>
                    </a:ext>
                  </a:extLst>
                </p14:cNvPr>
                <p14:cNvContentPartPr/>
                <p14:nvPr/>
              </p14:nvContentPartPr>
              <p14:xfrm>
                <a:off x="1218989" y="4541925"/>
                <a:ext cx="96840" cy="1069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DCC27EB3-6ADD-7A4E-9671-5C581AF6B192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209989" y="4533285"/>
                  <a:ext cx="11448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1681BE43-7A11-2042-837E-93D33C2528BB}"/>
                    </a:ext>
                  </a:extLst>
                </p14:cNvPr>
                <p14:cNvContentPartPr/>
                <p14:nvPr/>
              </p14:nvContentPartPr>
              <p14:xfrm>
                <a:off x="1670789" y="4242765"/>
                <a:ext cx="82800" cy="10404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1681BE43-7A11-2042-837E-93D33C2528BB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661789" y="4234125"/>
                  <a:ext cx="100440" cy="121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6780ADD6-1951-324E-9C6C-13A4256AD5FC}"/>
                  </a:ext>
                </a:extLst>
              </p14:cNvPr>
              <p14:cNvContentPartPr/>
              <p14:nvPr/>
            </p14:nvContentPartPr>
            <p14:xfrm>
              <a:off x="2530168" y="4692707"/>
              <a:ext cx="217800" cy="20160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6780ADD6-1951-324E-9C6C-13A4256AD5FC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521528" y="4684067"/>
                <a:ext cx="235440" cy="219240"/>
              </a:xfrm>
              <a:prstGeom prst="rect">
                <a:avLst/>
              </a:prstGeom>
            </p:spPr>
          </p:pic>
        </mc:Fallback>
      </mc:AlternateContent>
      <p:grpSp>
        <p:nvGrpSpPr>
          <p:cNvPr id="33" name="Group 32">
            <a:extLst>
              <a:ext uri="{FF2B5EF4-FFF2-40B4-BE49-F238E27FC236}">
                <a16:creationId xmlns:a16="http://schemas.microsoft.com/office/drawing/2014/main" id="{F5D6C91E-5520-AB47-932A-64D8E5290ED2}"/>
              </a:ext>
            </a:extLst>
          </p:cNvPr>
          <p:cNvGrpSpPr/>
          <p:nvPr/>
        </p:nvGrpSpPr>
        <p:grpSpPr>
          <a:xfrm>
            <a:off x="642551" y="3225113"/>
            <a:ext cx="1282502" cy="1022034"/>
            <a:chOff x="642551" y="3225113"/>
            <a:chExt cx="1282502" cy="1022034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60D5A9C-DDE1-1A44-BAA0-CC558C03E274}"/>
                </a:ext>
              </a:extLst>
            </p:cNvPr>
            <p:cNvSpPr txBox="1"/>
            <p:nvPr/>
          </p:nvSpPr>
          <p:spPr>
            <a:xfrm>
              <a:off x="642551" y="3225113"/>
              <a:ext cx="1282502" cy="369332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Crowding</a:t>
              </a: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CE20714-8B1F-2B42-885A-A86164D251B9}"/>
                </a:ext>
              </a:extLst>
            </p:cNvPr>
            <p:cNvCxnSpPr>
              <a:cxnSpLocks/>
            </p:cNvCxnSpPr>
            <p:nvPr/>
          </p:nvCxnSpPr>
          <p:spPr>
            <a:xfrm>
              <a:off x="1191126" y="3525252"/>
              <a:ext cx="192506" cy="721895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>
              <a:outerShdw blurRad="25400" dist="38100" dir="2700000" algn="tl" rotWithShape="0">
                <a:schemeClr val="bg1">
                  <a:alpha val="7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CFF532E-2B4F-BF46-8768-6F28AB30B4AE}"/>
              </a:ext>
            </a:extLst>
          </p:cNvPr>
          <p:cNvGrpSpPr/>
          <p:nvPr/>
        </p:nvGrpSpPr>
        <p:grpSpPr>
          <a:xfrm>
            <a:off x="1764158" y="4930175"/>
            <a:ext cx="1797583" cy="1619405"/>
            <a:chOff x="1764158" y="4930175"/>
            <a:chExt cx="1797583" cy="1619405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63EEC54-214A-FB46-9106-483AEE8849D7}"/>
                </a:ext>
              </a:extLst>
            </p:cNvPr>
            <p:cNvSpPr txBox="1"/>
            <p:nvPr/>
          </p:nvSpPr>
          <p:spPr>
            <a:xfrm>
              <a:off x="1764158" y="5903249"/>
              <a:ext cx="1797583" cy="646331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Hyperchromatic nuclei</a:t>
              </a: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D6AAA73-E96B-6C40-A489-D9A439AB943A}"/>
                </a:ext>
              </a:extLst>
            </p:cNvPr>
            <p:cNvCxnSpPr>
              <a:cxnSpLocks/>
            </p:cNvCxnSpPr>
            <p:nvPr/>
          </p:nvCxnSpPr>
          <p:spPr>
            <a:xfrm>
              <a:off x="2608358" y="4930175"/>
              <a:ext cx="162324" cy="1041128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>
              <a:outerShdw blurRad="25400" dist="38100" dir="2700000" algn="tl" rotWithShape="0">
                <a:schemeClr val="bg1">
                  <a:alpha val="7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AD267853-A44F-0643-883E-9216CE59EF21}"/>
                  </a:ext>
                </a:extLst>
              </p14:cNvPr>
              <p14:cNvContentPartPr/>
              <p14:nvPr/>
            </p14:nvContentPartPr>
            <p14:xfrm>
              <a:off x="3377545" y="3765742"/>
              <a:ext cx="1060200" cy="107640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AD267853-A44F-0643-883E-9216CE59EF2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368905" y="3756742"/>
                <a:ext cx="1077840" cy="109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43D838FC-AFEC-E649-AC85-BEED64D1D2AF}"/>
                  </a:ext>
                </a:extLst>
              </p14:cNvPr>
              <p14:cNvContentPartPr/>
              <p14:nvPr/>
            </p14:nvContentPartPr>
            <p14:xfrm>
              <a:off x="4873345" y="3752422"/>
              <a:ext cx="850320" cy="86076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43D838FC-AFEC-E649-AC85-BEED64D1D2AF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864705" y="3743422"/>
                <a:ext cx="867960" cy="878400"/>
              </a:xfrm>
              <a:prstGeom prst="rect">
                <a:avLst/>
              </a:prstGeom>
            </p:spPr>
          </p:pic>
        </mc:Fallback>
      </mc:AlternateContent>
      <p:grpSp>
        <p:nvGrpSpPr>
          <p:cNvPr id="40" name="Group 39">
            <a:extLst>
              <a:ext uri="{FF2B5EF4-FFF2-40B4-BE49-F238E27FC236}">
                <a16:creationId xmlns:a16="http://schemas.microsoft.com/office/drawing/2014/main" id="{DA5478E4-FFE5-C04F-8D53-A75CD763F52B}"/>
              </a:ext>
            </a:extLst>
          </p:cNvPr>
          <p:cNvGrpSpPr/>
          <p:nvPr/>
        </p:nvGrpSpPr>
        <p:grpSpPr>
          <a:xfrm>
            <a:off x="3321117" y="3060731"/>
            <a:ext cx="2501766" cy="896502"/>
            <a:chOff x="3321117" y="3060731"/>
            <a:chExt cx="2501766" cy="896502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B21623F-973A-6A43-AB14-AD797203C6C2}"/>
                </a:ext>
              </a:extLst>
            </p:cNvPr>
            <p:cNvSpPr txBox="1"/>
            <p:nvPr/>
          </p:nvSpPr>
          <p:spPr>
            <a:xfrm>
              <a:off x="3321117" y="3060731"/>
              <a:ext cx="2501766" cy="369332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Architectural anarchy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67F3A92-F1F5-594A-9D0B-C17DC636EE7A}"/>
                </a:ext>
              </a:extLst>
            </p:cNvPr>
            <p:cNvCxnSpPr>
              <a:cxnSpLocks/>
            </p:cNvCxnSpPr>
            <p:nvPr/>
          </p:nvCxnSpPr>
          <p:spPr>
            <a:xfrm>
              <a:off x="4682579" y="3368394"/>
              <a:ext cx="281390" cy="588839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>
              <a:outerShdw blurRad="25400" dist="38100" dir="2700000" algn="tl" rotWithShape="0">
                <a:schemeClr val="bg1">
                  <a:alpha val="80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64A1BE60-E36B-3D4C-8F33-4F16259BF0E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33939" y="3371938"/>
              <a:ext cx="369304" cy="404747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>
              <a:outerShdw blurRad="38100" dist="12700" dir="2700000" algn="tl" rotWithShape="0">
                <a:schemeClr val="bg1">
                  <a:alpha val="7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A64C8232-5385-1D4C-A018-5917A5896041}"/>
                  </a:ext>
                </a:extLst>
              </p14:cNvPr>
              <p14:cNvContentPartPr/>
              <p14:nvPr/>
            </p14:nvContentPartPr>
            <p14:xfrm>
              <a:off x="6928851" y="4233958"/>
              <a:ext cx="466200" cy="51732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A64C8232-5385-1D4C-A018-5917A5896041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920211" y="4224958"/>
                <a:ext cx="483840" cy="53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8B8DEDDA-D39F-634C-8ED9-8FF05693D3D0}"/>
                  </a:ext>
                </a:extLst>
              </p14:cNvPr>
              <p14:cNvContentPartPr/>
              <p14:nvPr/>
            </p14:nvContentPartPr>
            <p14:xfrm>
              <a:off x="7089411" y="3700438"/>
              <a:ext cx="248400" cy="28980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8B8DEDDA-D39F-634C-8ED9-8FF05693D3D0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7080771" y="3691438"/>
                <a:ext cx="266040" cy="307440"/>
              </a:xfrm>
              <a:prstGeom prst="rect">
                <a:avLst/>
              </a:prstGeom>
            </p:spPr>
          </p:pic>
        </mc:Fallback>
      </mc:AlternateContent>
      <p:grpSp>
        <p:nvGrpSpPr>
          <p:cNvPr id="54" name="Group 53">
            <a:extLst>
              <a:ext uri="{FF2B5EF4-FFF2-40B4-BE49-F238E27FC236}">
                <a16:creationId xmlns:a16="http://schemas.microsoft.com/office/drawing/2014/main" id="{9738DD13-0C21-FD4D-94A9-DF03CC123A91}"/>
              </a:ext>
            </a:extLst>
          </p:cNvPr>
          <p:cNvGrpSpPr/>
          <p:nvPr/>
        </p:nvGrpSpPr>
        <p:grpSpPr>
          <a:xfrm>
            <a:off x="5944213" y="3104130"/>
            <a:ext cx="2501766" cy="1183255"/>
            <a:chOff x="5944213" y="3104130"/>
            <a:chExt cx="2501766" cy="1183255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553B18E-5A16-324C-8193-B2F403F9439E}"/>
                </a:ext>
              </a:extLst>
            </p:cNvPr>
            <p:cNvSpPr txBox="1"/>
            <p:nvPr/>
          </p:nvSpPr>
          <p:spPr>
            <a:xfrm>
              <a:off x="5944213" y="3104130"/>
              <a:ext cx="2501766" cy="369332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Pleomorphism</a:t>
              </a:r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A778290-8781-5E47-B864-A98906CC5953}"/>
                </a:ext>
              </a:extLst>
            </p:cNvPr>
            <p:cNvCxnSpPr>
              <a:cxnSpLocks/>
            </p:cNvCxnSpPr>
            <p:nvPr/>
          </p:nvCxnSpPr>
          <p:spPr>
            <a:xfrm>
              <a:off x="6903417" y="3429000"/>
              <a:ext cx="283977" cy="294419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>
              <a:outerShdw blurRad="25400" dist="38100" dir="2700000" algn="tl" rotWithShape="0">
                <a:schemeClr val="bg1">
                  <a:alpha val="80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05C031B4-D478-5F47-8158-2B207D00EFF1}"/>
                </a:ext>
              </a:extLst>
            </p:cNvPr>
            <p:cNvCxnSpPr>
              <a:cxnSpLocks/>
            </p:cNvCxnSpPr>
            <p:nvPr/>
          </p:nvCxnSpPr>
          <p:spPr>
            <a:xfrm>
              <a:off x="6794416" y="3429000"/>
              <a:ext cx="224058" cy="858385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>
              <a:outerShdw blurRad="38100" dist="12700" dir="2700000" algn="tl" rotWithShape="0">
                <a:schemeClr val="bg1">
                  <a:alpha val="7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98110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7294"/>
    </mc:Choice>
    <mc:Fallback xmlns="">
      <p:transition spd="slow" advTm="1772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1" grpId="0" animBg="1"/>
      <p:bldP spid="12" grpId="0"/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5428" name="Rectangle 4">
            <a:extLst>
              <a:ext uri="{FF2B5EF4-FFF2-40B4-BE49-F238E27FC236}">
                <a16:creationId xmlns:a16="http://schemas.microsoft.com/office/drawing/2014/main" id="{82216DB8-FD57-DA41-88B0-012BFF0361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6172200"/>
            <a:ext cx="6019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algn="ctr">
              <a:spcBef>
                <a:spcPct val="0"/>
              </a:spcBef>
              <a:buSzTx/>
              <a:defRPr/>
            </a:pPr>
            <a:r>
              <a:rPr lang="en-US" sz="2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Invasive carcinoma</a:t>
            </a:r>
          </a:p>
        </p:txBody>
      </p:sp>
      <p:pic>
        <p:nvPicPr>
          <p:cNvPr id="98307" name="Picture 5" descr="Invasive squamous cell carcinoma">
            <a:extLst>
              <a:ext uri="{FF2B5EF4-FFF2-40B4-BE49-F238E27FC236}">
                <a16:creationId xmlns:a16="http://schemas.microsoft.com/office/drawing/2014/main" id="{7481A89A-9A6A-3844-B8C5-E4215AD1F5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85B0C41-BB0C-A248-8065-372F4DC17E92}"/>
                  </a:ext>
                </a:extLst>
              </p14:cNvPr>
              <p14:cNvContentPartPr/>
              <p14:nvPr/>
            </p14:nvContentPartPr>
            <p14:xfrm>
              <a:off x="1430752" y="59971"/>
              <a:ext cx="5190840" cy="43606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85B0C41-BB0C-A248-8065-372F4DC17E9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394752" y="24331"/>
                <a:ext cx="5262480" cy="4432320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895B19C5-1F46-394C-91B7-1BAEEE72A4BC}"/>
              </a:ext>
            </a:extLst>
          </p:cNvPr>
          <p:cNvGrpSpPr/>
          <p:nvPr/>
        </p:nvGrpSpPr>
        <p:grpSpPr>
          <a:xfrm>
            <a:off x="252988" y="6379979"/>
            <a:ext cx="1372680" cy="305640"/>
            <a:chOff x="252988" y="6379979"/>
            <a:chExt cx="1372680" cy="305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F1E87BA0-BBFB-244D-9526-93360C114ECE}"/>
                    </a:ext>
                  </a:extLst>
                </p14:cNvPr>
                <p14:cNvContentPartPr/>
                <p14:nvPr/>
              </p14:nvContentPartPr>
              <p14:xfrm>
                <a:off x="252988" y="6379979"/>
                <a:ext cx="1331640" cy="1872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F1E87BA0-BBFB-244D-9526-93360C114EC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35348" y="6361979"/>
                  <a:ext cx="136728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9D57B9DE-E3C1-D34A-B617-9E3DD37799D7}"/>
                    </a:ext>
                  </a:extLst>
                </p14:cNvPr>
                <p14:cNvContentPartPr/>
                <p14:nvPr/>
              </p14:nvContentPartPr>
              <p14:xfrm>
                <a:off x="268108" y="6523979"/>
                <a:ext cx="1357560" cy="16164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9D57B9DE-E3C1-D34A-B617-9E3DD37799D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50468" y="6506339"/>
                  <a:ext cx="1393200" cy="197280"/>
                </a:xfrm>
                <a:prstGeom prst="rect">
                  <a:avLst/>
                </a:prstGeom>
              </p:spPr>
            </p:pic>
          </mc:Fallback>
        </mc:AlternateContent>
      </p:grp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533E4AA-576A-7F40-AC82-29495B500BB8}"/>
              </a:ext>
            </a:extLst>
          </p:cNvPr>
          <p:cNvCxnSpPr/>
          <p:nvPr/>
        </p:nvCxnSpPr>
        <p:spPr>
          <a:xfrm>
            <a:off x="106326" y="6613451"/>
            <a:ext cx="1743739" cy="0"/>
          </a:xfrm>
          <a:prstGeom prst="line">
            <a:avLst/>
          </a:prstGeom>
          <a:ln w="412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54F9D1C-60DC-E54E-BF70-EECC7A13CDEB}"/>
              </a:ext>
            </a:extLst>
          </p:cNvPr>
          <p:cNvGrpSpPr/>
          <p:nvPr/>
        </p:nvGrpSpPr>
        <p:grpSpPr>
          <a:xfrm>
            <a:off x="1412908" y="4463699"/>
            <a:ext cx="2321640" cy="2326320"/>
            <a:chOff x="1412908" y="4463699"/>
            <a:chExt cx="2321640" cy="2326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D7A73871-6A7F-2D4F-9910-6B961FD00959}"/>
                    </a:ext>
                  </a:extLst>
                </p14:cNvPr>
                <p14:cNvContentPartPr/>
                <p14:nvPr/>
              </p14:nvContentPartPr>
              <p14:xfrm>
                <a:off x="1412908" y="4469099"/>
                <a:ext cx="2179080" cy="23209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D7A73871-6A7F-2D4F-9910-6B961FD0095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394908" y="4451099"/>
                  <a:ext cx="2214720" cy="235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BBBDB7A5-B923-A14B-9576-AE0BC9F7583C}"/>
                    </a:ext>
                  </a:extLst>
                </p14:cNvPr>
                <p14:cNvContentPartPr/>
                <p14:nvPr/>
              </p14:nvContentPartPr>
              <p14:xfrm>
                <a:off x="3625468" y="4463699"/>
                <a:ext cx="109080" cy="1832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BBBDB7A5-B923-A14B-9576-AE0BC9F7583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607828" y="4445699"/>
                  <a:ext cx="144720" cy="218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837F06BB-F7EE-824A-8662-A4F9CBA86A35}"/>
                  </a:ext>
                </a:extLst>
              </p14:cNvPr>
              <p14:cNvContentPartPr/>
              <p14:nvPr/>
            </p14:nvContentPartPr>
            <p14:xfrm>
              <a:off x="3028588" y="1136939"/>
              <a:ext cx="1470240" cy="193788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837F06BB-F7EE-824A-8662-A4F9CBA86A35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992588" y="1101299"/>
                <a:ext cx="1541880" cy="200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D506341D-E7F7-E843-A05B-4B3058137A11}"/>
                  </a:ext>
                </a:extLst>
              </p14:cNvPr>
              <p14:cNvContentPartPr/>
              <p14:nvPr/>
            </p14:nvContentPartPr>
            <p14:xfrm>
              <a:off x="2536108" y="3006779"/>
              <a:ext cx="984240" cy="12441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D506341D-E7F7-E843-A05B-4B3058137A11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500108" y="2970779"/>
                <a:ext cx="1055880" cy="131580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620265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8039"/>
    </mc:Choice>
    <mc:Fallback xmlns="">
      <p:transition spd="slow" advTm="1980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299" name="Rectangle 3">
            <a:extLst>
              <a:ext uri="{FF2B5EF4-FFF2-40B4-BE49-F238E27FC236}">
                <a16:creationId xmlns:a16="http://schemas.microsoft.com/office/drawing/2014/main" id="{7CE63897-BA40-A044-81EB-82CA03EE34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144486" y="2487386"/>
            <a:ext cx="5943600" cy="1883228"/>
          </a:xfrm>
        </p:spPr>
        <p:txBody>
          <a:bodyPr/>
          <a:lstStyle/>
          <a:p>
            <a:pPr>
              <a:buClr>
                <a:schemeClr val="bg1">
                  <a:lumMod val="65000"/>
                </a:schemeClr>
              </a:buClr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alibri" charset="0"/>
                <a:cs typeface="+mn-cs"/>
              </a:rPr>
              <a:t>Differentiation, dysplasia, and anaplasia</a:t>
            </a:r>
          </a:p>
          <a:p>
            <a:pPr>
              <a:buClr>
                <a:schemeClr val="tx1"/>
              </a:buClr>
              <a:defRPr/>
            </a:pPr>
            <a:r>
              <a:rPr lang="en-US" dirty="0">
                <a:latin typeface="Calibri" charset="0"/>
              </a:rPr>
              <a:t>Rate of growth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6B5E5F21-BB39-8A49-B3A7-9C0C50DB52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1109712"/>
          </a:xfrm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latin typeface="Calibri" charset="0"/>
                <a:cs typeface="+mj-cs"/>
              </a:rPr>
              <a:t>Tumor Characteristics Lecture Outline</a:t>
            </a:r>
          </a:p>
        </p:txBody>
      </p:sp>
    </p:spTree>
    <p:extLst>
      <p:ext uri="{BB962C8B-B14F-4D97-AF65-F5344CB8AC3E}">
        <p14:creationId xmlns:p14="http://schemas.microsoft.com/office/powerpoint/2010/main" val="382131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61"/>
    </mc:Choice>
    <mc:Fallback xmlns="">
      <p:transition spd="slow" advTm="816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6626" name="Rectangle 2">
            <a:extLst>
              <a:ext uri="{FF2B5EF4-FFF2-40B4-BE49-F238E27FC236}">
                <a16:creationId xmlns:a16="http://schemas.microsoft.com/office/drawing/2014/main" id="{C20C6586-C306-FC40-BB72-4A9862B50F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latin typeface="Calibri" charset="0"/>
                <a:cs typeface="+mj-cs"/>
              </a:rPr>
              <a:t>Generalizations about Tumor Growth</a:t>
            </a:r>
          </a:p>
        </p:txBody>
      </p:sp>
      <p:sp>
        <p:nvSpPr>
          <p:cNvPr id="1306627" name="Rectangle 3">
            <a:extLst>
              <a:ext uri="{FF2B5EF4-FFF2-40B4-BE49-F238E27FC236}">
                <a16:creationId xmlns:a16="http://schemas.microsoft.com/office/drawing/2014/main" id="{51BD8E00-5434-8C42-9FDF-23186CE959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476153" y="2002465"/>
            <a:ext cx="7848600" cy="2438400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dirty="0">
                <a:latin typeface="Calibri" charset="0"/>
                <a:cs typeface="+mn-cs"/>
              </a:rPr>
              <a:t>Malignant tumors grow faster than benign ones.</a:t>
            </a:r>
          </a:p>
          <a:p>
            <a:pPr>
              <a:spcBef>
                <a:spcPts val="1400"/>
              </a:spcBef>
              <a:defRPr/>
            </a:pPr>
            <a:r>
              <a:rPr lang="en-US" dirty="0">
                <a:latin typeface="Calibri" charset="0"/>
                <a:cs typeface="+mn-cs"/>
              </a:rPr>
              <a:t>Poorly-differentiated tumors grow faster than </a:t>
            </a:r>
            <a:br>
              <a:rPr lang="en-US" dirty="0">
                <a:latin typeface="Calibri" charset="0"/>
                <a:cs typeface="+mn-cs"/>
              </a:rPr>
            </a:br>
            <a:r>
              <a:rPr lang="en-US" dirty="0">
                <a:latin typeface="Calibri" charset="0"/>
                <a:cs typeface="+mn-cs"/>
              </a:rPr>
              <a:t>well-differentiated ones.</a:t>
            </a:r>
          </a:p>
          <a:p>
            <a:pPr>
              <a:spcBef>
                <a:spcPts val="1400"/>
              </a:spcBef>
              <a:defRPr/>
            </a:pPr>
            <a:r>
              <a:rPr lang="en-US" dirty="0">
                <a:latin typeface="Calibri" charset="0"/>
                <a:cs typeface="+mn-cs"/>
              </a:rPr>
              <a:t>Growth is dependent on:</a:t>
            </a:r>
          </a:p>
          <a:p>
            <a:pPr lvl="1">
              <a:buClr>
                <a:schemeClr val="tx1"/>
              </a:buClr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Blood supply</a:t>
            </a:r>
          </a:p>
          <a:p>
            <a:pPr lvl="1">
              <a:buClr>
                <a:schemeClr val="tx1"/>
              </a:buClr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Hormonal factors</a:t>
            </a:r>
          </a:p>
          <a:p>
            <a:pPr lvl="1">
              <a:buClr>
                <a:schemeClr val="tx1"/>
              </a:buClr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Emergence of aggressive sub-clones</a:t>
            </a:r>
          </a:p>
          <a:p>
            <a:pPr lvl="1">
              <a:spcBef>
                <a:spcPct val="50000"/>
              </a:spcBef>
              <a:buClr>
                <a:srgbClr val="00FFFF"/>
              </a:buClr>
              <a:buSzPct val="110000"/>
              <a:buFontTx/>
              <a:buChar char="•"/>
              <a:defRPr/>
            </a:pPr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412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9096"/>
    </mc:Choice>
    <mc:Fallback xmlns="">
      <p:transition spd="slow" advTm="169096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2770" name="Rectangle 2">
            <a:extLst>
              <a:ext uri="{FF2B5EF4-FFF2-40B4-BE49-F238E27FC236}">
                <a16:creationId xmlns:a16="http://schemas.microsoft.com/office/drawing/2014/main" id="{3A982466-E15D-1949-80DC-C7C0AE8A54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685800"/>
          </a:xfrm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latin typeface="Calibri" charset="0"/>
                <a:cs typeface="+mj-cs"/>
              </a:rPr>
              <a:t>Growth Fraction</a:t>
            </a:r>
          </a:p>
        </p:txBody>
      </p:sp>
      <p:sp>
        <p:nvSpPr>
          <p:cNvPr id="1312771" name="Rectangle 3">
            <a:extLst>
              <a:ext uri="{FF2B5EF4-FFF2-40B4-BE49-F238E27FC236}">
                <a16:creationId xmlns:a16="http://schemas.microsoft.com/office/drawing/2014/main" id="{ED5C758A-61D4-2946-AD2A-83261947B8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1524000"/>
            <a:ext cx="7848600" cy="44196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Calibri" charset="0"/>
                <a:cs typeface="+mn-cs"/>
              </a:rPr>
              <a:t>Growth fraction (GF) = % of tumor cells that are dividing</a:t>
            </a:r>
          </a:p>
          <a:p>
            <a:pPr>
              <a:defRPr/>
            </a:pPr>
            <a:r>
              <a:rPr lang="en-US" dirty="0">
                <a:latin typeface="Calibri" charset="0"/>
                <a:cs typeface="+mn-cs"/>
              </a:rPr>
              <a:t>Age of tumor matters</a:t>
            </a:r>
          </a:p>
          <a:p>
            <a:pPr lvl="1">
              <a:spcBef>
                <a:spcPts val="200"/>
              </a:spcBef>
              <a:buClr>
                <a:schemeClr val="tx1"/>
              </a:buClr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Early on (subclinical), GF high. </a:t>
            </a:r>
          </a:p>
          <a:p>
            <a:pPr lvl="1">
              <a:spcBef>
                <a:spcPts val="200"/>
              </a:spcBef>
              <a:buClr>
                <a:schemeClr val="tx1"/>
              </a:buClr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Later (clinically detectable), GF low.</a:t>
            </a:r>
          </a:p>
          <a:p>
            <a:pPr>
              <a:defRPr/>
            </a:pPr>
            <a:r>
              <a:rPr lang="en-US" dirty="0">
                <a:latin typeface="Calibri" charset="0"/>
                <a:cs typeface="+mn-cs"/>
              </a:rPr>
              <a:t>Type of tumor matters</a:t>
            </a:r>
          </a:p>
          <a:p>
            <a:pPr lvl="1">
              <a:spcBef>
                <a:spcPts val="200"/>
              </a:spcBef>
              <a:buClr>
                <a:schemeClr val="tx1"/>
              </a:buClr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Leukemias, lymphomas, small-cell lung cancer: high GF</a:t>
            </a:r>
          </a:p>
          <a:p>
            <a:pPr lvl="1">
              <a:spcBef>
                <a:spcPts val="200"/>
              </a:spcBef>
              <a:buClr>
                <a:schemeClr val="tx1"/>
              </a:buClr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Breast, colon cancer: low GF</a:t>
            </a:r>
          </a:p>
          <a:p>
            <a:pPr>
              <a:defRPr/>
            </a:pPr>
            <a:r>
              <a:rPr lang="en-US" dirty="0">
                <a:latin typeface="Calibri" charset="0"/>
                <a:cs typeface="+mn-cs"/>
              </a:rPr>
              <a:t>Important for treatment</a:t>
            </a:r>
          </a:p>
          <a:p>
            <a:pPr lvl="1">
              <a:spcBef>
                <a:spcPts val="200"/>
              </a:spcBef>
              <a:buClr>
                <a:schemeClr val="tx1"/>
              </a:buClr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High GF tumor: treat with chemotherapy/radiation</a:t>
            </a:r>
          </a:p>
          <a:p>
            <a:pPr lvl="1">
              <a:spcBef>
                <a:spcPts val="200"/>
              </a:spcBef>
              <a:buClr>
                <a:schemeClr val="tx1"/>
              </a:buClr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Low GF tumor: treat by </a:t>
            </a:r>
            <a:r>
              <a:rPr lang="en-US" dirty="0" err="1">
                <a:latin typeface="Calibri" charset="0"/>
              </a:rPr>
              <a:t>debulking</a:t>
            </a:r>
            <a:endParaRPr lang="en-US" dirty="0">
              <a:latin typeface="Calibri" charset="0"/>
            </a:endParaRPr>
          </a:p>
          <a:p>
            <a:pPr lvl="1">
              <a:spcBef>
                <a:spcPct val="0"/>
              </a:spcBef>
              <a:buClr>
                <a:srgbClr val="D47310"/>
              </a:buClr>
              <a:buSzPct val="110000"/>
              <a:buFontTx/>
              <a:buChar char="•"/>
              <a:defRPr/>
            </a:pPr>
            <a:endParaRPr lang="en-US" dirty="0">
              <a:latin typeface="Calibri" charset="0"/>
            </a:endParaRPr>
          </a:p>
          <a:p>
            <a:pPr lvl="1">
              <a:spcBef>
                <a:spcPct val="0"/>
              </a:spcBef>
              <a:buClr>
                <a:srgbClr val="00FFFF"/>
              </a:buClr>
              <a:buSzPct val="110000"/>
              <a:buFontTx/>
              <a:buChar char="•"/>
              <a:defRPr/>
            </a:pPr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35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4" descr="tumor doubling diagram">
            <a:extLst>
              <a:ext uri="{FF2B5EF4-FFF2-40B4-BE49-F238E27FC236}">
                <a16:creationId xmlns:a16="http://schemas.microsoft.com/office/drawing/2014/main" id="{63939293-3CA0-484A-9343-0A6FD4DF9B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67050" y="0"/>
            <a:ext cx="3009900" cy="683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870514C-441D-AF42-8016-DB67E62A24AC}"/>
                  </a:ext>
                </a:extLst>
              </p14:cNvPr>
              <p14:cNvContentPartPr/>
              <p14:nvPr/>
            </p14:nvContentPartPr>
            <p14:xfrm>
              <a:off x="2913748" y="1031224"/>
              <a:ext cx="1425240" cy="8809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870514C-441D-AF42-8016-DB67E62A24A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96108" y="1013224"/>
                <a:ext cx="1460880" cy="91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A6F6371-5AA8-4549-89FC-E33C4FD6C540}"/>
                  </a:ext>
                </a:extLst>
              </p14:cNvPr>
              <p14:cNvContentPartPr/>
              <p14:nvPr/>
            </p14:nvContentPartPr>
            <p14:xfrm>
              <a:off x="3273028" y="2552224"/>
              <a:ext cx="1041120" cy="129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A6F6371-5AA8-4549-89FC-E33C4FD6C54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255388" y="2534584"/>
                <a:ext cx="1076760" cy="4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403D1467-5003-EF48-A5ED-701C04107E3C}"/>
                  </a:ext>
                </a:extLst>
              </p14:cNvPr>
              <p14:cNvContentPartPr/>
              <p14:nvPr/>
            </p14:nvContentPartPr>
            <p14:xfrm>
              <a:off x="3171148" y="2857864"/>
              <a:ext cx="1334160" cy="7315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403D1467-5003-EF48-A5ED-701C04107E3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153508" y="2839864"/>
                <a:ext cx="1369800" cy="76716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F1ADB836-58AB-B549-8AFE-44074F305E86}"/>
              </a:ext>
            </a:extLst>
          </p:cNvPr>
          <p:cNvGrpSpPr/>
          <p:nvPr/>
        </p:nvGrpSpPr>
        <p:grpSpPr>
          <a:xfrm>
            <a:off x="4717708" y="2661664"/>
            <a:ext cx="171720" cy="468000"/>
            <a:chOff x="4717708" y="2661664"/>
            <a:chExt cx="171720" cy="468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07A0508E-0D3F-F240-81E8-A07E05102EEE}"/>
                    </a:ext>
                  </a:extLst>
                </p14:cNvPr>
                <p14:cNvContentPartPr/>
                <p14:nvPr/>
              </p14:nvContentPartPr>
              <p14:xfrm>
                <a:off x="4717708" y="2661664"/>
                <a:ext cx="171720" cy="44460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07A0508E-0D3F-F240-81E8-A07E05102EE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700068" y="2643664"/>
                  <a:ext cx="207360" cy="48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9B0092A4-04A0-F241-B8A9-769A31067A9D}"/>
                    </a:ext>
                  </a:extLst>
                </p14:cNvPr>
                <p14:cNvContentPartPr/>
                <p14:nvPr/>
              </p14:nvContentPartPr>
              <p14:xfrm>
                <a:off x="4753708" y="3120304"/>
                <a:ext cx="118800" cy="93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9B0092A4-04A0-F241-B8A9-769A31067A9D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735708" y="3102304"/>
                  <a:ext cx="154440" cy="45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E8CE9BA-C2C9-5445-B518-0C3AFB76FEA1}"/>
              </a:ext>
            </a:extLst>
          </p:cNvPr>
          <p:cNvGrpSpPr/>
          <p:nvPr/>
        </p:nvGrpSpPr>
        <p:grpSpPr>
          <a:xfrm>
            <a:off x="5201908" y="4374904"/>
            <a:ext cx="772920" cy="184680"/>
            <a:chOff x="5201908" y="4374904"/>
            <a:chExt cx="772920" cy="184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9E68F0F8-91C6-C74F-909F-5BDE18B7B355}"/>
                    </a:ext>
                  </a:extLst>
                </p14:cNvPr>
                <p14:cNvContentPartPr/>
                <p14:nvPr/>
              </p14:nvContentPartPr>
              <p14:xfrm>
                <a:off x="5203708" y="4374904"/>
                <a:ext cx="771120" cy="154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9E68F0F8-91C6-C74F-909F-5BDE18B7B355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186068" y="4356904"/>
                  <a:ext cx="80676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CF50B482-4666-7748-8228-A235F5D94C8A}"/>
                    </a:ext>
                  </a:extLst>
                </p14:cNvPr>
                <p14:cNvContentPartPr/>
                <p14:nvPr/>
              </p14:nvContentPartPr>
              <p14:xfrm>
                <a:off x="5201908" y="4539064"/>
                <a:ext cx="763200" cy="205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CF50B482-4666-7748-8228-A235F5D94C8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183908" y="4521424"/>
                  <a:ext cx="798840" cy="56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A1EAFFA7-8F20-B647-B48B-8AC4402A9A8D}"/>
                  </a:ext>
                </a:extLst>
              </p14:cNvPr>
              <p14:cNvContentPartPr/>
              <p14:nvPr/>
            </p14:nvContentPartPr>
            <p14:xfrm>
              <a:off x="3451948" y="4719784"/>
              <a:ext cx="839880" cy="162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A1EAFFA7-8F20-B647-B48B-8AC4402A9A8D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434308" y="4702144"/>
                <a:ext cx="875520" cy="5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3B651598-EAD3-464A-8E8E-D910C1E3EC60}"/>
                  </a:ext>
                </a:extLst>
              </p14:cNvPr>
              <p14:cNvContentPartPr/>
              <p14:nvPr/>
            </p14:nvContentPartPr>
            <p14:xfrm>
              <a:off x="3150988" y="4944784"/>
              <a:ext cx="1424520" cy="7779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3B651598-EAD3-464A-8E8E-D910C1E3EC60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132988" y="4927144"/>
                <a:ext cx="1460160" cy="813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BA074EF5-2C6C-EA48-828E-8F567B64D71E}"/>
              </a:ext>
            </a:extLst>
          </p:cNvPr>
          <p:cNvGrpSpPr/>
          <p:nvPr/>
        </p:nvGrpSpPr>
        <p:grpSpPr>
          <a:xfrm>
            <a:off x="4695388" y="4786384"/>
            <a:ext cx="191520" cy="488880"/>
            <a:chOff x="4695388" y="4786384"/>
            <a:chExt cx="191520" cy="488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43B2599C-F440-EB43-944A-EFFAE748E255}"/>
                    </a:ext>
                  </a:extLst>
                </p14:cNvPr>
                <p14:cNvContentPartPr/>
                <p14:nvPr/>
              </p14:nvContentPartPr>
              <p14:xfrm>
                <a:off x="4695388" y="4786384"/>
                <a:ext cx="191520" cy="48888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43B2599C-F440-EB43-944A-EFFAE748E25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677748" y="4768384"/>
                  <a:ext cx="227160" cy="52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19A34392-7BC8-8141-8D66-BE21A95F4DC6}"/>
                    </a:ext>
                  </a:extLst>
                </p14:cNvPr>
                <p14:cNvContentPartPr/>
                <p14:nvPr/>
              </p14:nvContentPartPr>
              <p14:xfrm>
                <a:off x="4722748" y="5269864"/>
                <a:ext cx="130320" cy="360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19A34392-7BC8-8141-8D66-BE21A95F4DC6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705108" y="5251864"/>
                  <a:ext cx="165960" cy="39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03493593-53A3-8B4B-B0A2-FC516B7D7530}"/>
                  </a:ext>
                </a:extLst>
              </p14:cNvPr>
              <p14:cNvContentPartPr/>
              <p14:nvPr/>
            </p14:nvContentPartPr>
            <p14:xfrm>
              <a:off x="3745348" y="6411424"/>
              <a:ext cx="672480" cy="1044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03493593-53A3-8B4B-B0A2-FC516B7D7530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727708" y="6393424"/>
                <a:ext cx="708120" cy="46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06130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tumor doubling diagram">
            <a:extLst>
              <a:ext uri="{FF2B5EF4-FFF2-40B4-BE49-F238E27FC236}">
                <a16:creationId xmlns:a16="http://schemas.microsoft.com/office/drawing/2014/main" id="{88E3630C-377B-DB4B-904A-72B2A597C5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6687" y="0"/>
            <a:ext cx="8810625" cy="683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532901D7-1492-314D-BB6B-143A5FB01F2E}"/>
                  </a:ext>
                </a:extLst>
              </p14:cNvPr>
              <p14:cNvContentPartPr/>
              <p14:nvPr/>
            </p14:nvContentPartPr>
            <p14:xfrm>
              <a:off x="6049491" y="1179116"/>
              <a:ext cx="504360" cy="4845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32901D7-1492-314D-BB6B-143A5FB01F2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040851" y="1170476"/>
                <a:ext cx="522000" cy="50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E57876D9-AC87-EE48-9541-C9F3C2C61BB0}"/>
                  </a:ext>
                </a:extLst>
              </p14:cNvPr>
              <p14:cNvContentPartPr/>
              <p14:nvPr/>
            </p14:nvContentPartPr>
            <p14:xfrm>
              <a:off x="5530298" y="1605320"/>
              <a:ext cx="504360" cy="4845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E57876D9-AC87-EE48-9541-C9F3C2C61BB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521658" y="1596680"/>
                <a:ext cx="522000" cy="50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9EC4EFC-82E3-1C4A-8A4C-B48ABA21574E}"/>
                  </a:ext>
                </a:extLst>
              </p14:cNvPr>
              <p14:cNvContentPartPr/>
              <p14:nvPr/>
            </p14:nvContentPartPr>
            <p14:xfrm>
              <a:off x="6566102" y="1613069"/>
              <a:ext cx="504360" cy="4845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9EC4EFC-82E3-1C4A-8A4C-B48ABA21574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57462" y="1604429"/>
                <a:ext cx="522000" cy="502200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DA8C244D-F3F5-434E-B739-E5F7ADD74114}"/>
              </a:ext>
            </a:extLst>
          </p:cNvPr>
          <p:cNvGrpSpPr/>
          <p:nvPr/>
        </p:nvGrpSpPr>
        <p:grpSpPr>
          <a:xfrm>
            <a:off x="5129926" y="1928201"/>
            <a:ext cx="1194035" cy="497476"/>
            <a:chOff x="5129926" y="1928201"/>
            <a:chExt cx="1194035" cy="497476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3DF1718A-AE6B-9247-8159-2BEC8713F285}"/>
                    </a:ext>
                  </a:extLst>
                </p14:cNvPr>
                <p14:cNvContentPartPr/>
                <p14:nvPr/>
              </p14:nvContentPartPr>
              <p14:xfrm>
                <a:off x="5129926" y="1928201"/>
                <a:ext cx="504360" cy="4845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3DF1718A-AE6B-9247-8159-2BEC8713F285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121286" y="1919561"/>
                  <a:ext cx="522000" cy="50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1EF839B6-D33B-474D-99D7-A98430DACB34}"/>
                    </a:ext>
                  </a:extLst>
                </p14:cNvPr>
                <p14:cNvContentPartPr/>
                <p14:nvPr/>
              </p14:nvContentPartPr>
              <p14:xfrm>
                <a:off x="5819601" y="1941117"/>
                <a:ext cx="504360" cy="4845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1EF839B6-D33B-474D-99D7-A98430DACB34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810961" y="1932477"/>
                  <a:ext cx="522000" cy="502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FEE05A5C-961F-A843-88EB-624075A7C9F1}"/>
                  </a:ext>
                </a:extLst>
              </p14:cNvPr>
              <p14:cNvContentPartPr/>
              <p14:nvPr/>
            </p14:nvContentPartPr>
            <p14:xfrm>
              <a:off x="6950976" y="1951449"/>
              <a:ext cx="504360" cy="4845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FEE05A5C-961F-A843-88EB-624075A7C9F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942336" y="1942809"/>
                <a:ext cx="522000" cy="50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C6E0A18D-9FCF-404D-BAD5-5C335C2C2650}"/>
                  </a:ext>
                </a:extLst>
              </p14:cNvPr>
              <p14:cNvContentPartPr/>
              <p14:nvPr/>
            </p14:nvContentPartPr>
            <p14:xfrm>
              <a:off x="7364264" y="2287245"/>
              <a:ext cx="504360" cy="4845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C6E0A18D-9FCF-404D-BAD5-5C335C2C265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355624" y="2278605"/>
                <a:ext cx="522000" cy="50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C49010A5-4C49-164B-BB31-A2AC90D0F3B5}"/>
                  </a:ext>
                </a:extLst>
              </p14:cNvPr>
              <p14:cNvContentPartPr/>
              <p14:nvPr/>
            </p14:nvContentPartPr>
            <p14:xfrm>
              <a:off x="6535104" y="2944440"/>
              <a:ext cx="504360" cy="4845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C49010A5-4C49-164B-BB31-A2AC90D0F3B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26464" y="2935800"/>
                <a:ext cx="522000" cy="50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7E233730-1CFA-3346-92A1-C9132766EFEC}"/>
                  </a:ext>
                </a:extLst>
              </p14:cNvPr>
              <p14:cNvContentPartPr/>
              <p14:nvPr/>
            </p14:nvContentPartPr>
            <p14:xfrm>
              <a:off x="7379762" y="3561789"/>
              <a:ext cx="504360" cy="4845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7E233730-1CFA-3346-92A1-C9132766EFE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371122" y="3553149"/>
                <a:ext cx="522000" cy="50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5ADE8870-871B-7C45-B23A-7459FE2D4DAE}"/>
                  </a:ext>
                </a:extLst>
              </p14:cNvPr>
              <p14:cNvContentPartPr/>
              <p14:nvPr/>
            </p14:nvContentPartPr>
            <p14:xfrm>
              <a:off x="6375291" y="5413983"/>
              <a:ext cx="1334880" cy="122868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5ADE8870-871B-7C45-B23A-7459FE2D4DAE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366291" y="5404983"/>
                <a:ext cx="1352520" cy="1246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88763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8914" name="Rectangle 2" hidden="1">
            <a:extLst>
              <a:ext uri="{FF2B5EF4-FFF2-40B4-BE49-F238E27FC236}">
                <a16:creationId xmlns:a16="http://schemas.microsoft.com/office/drawing/2014/main" id="{9853220A-DBD0-364D-9D54-A898AB98B4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j-cs"/>
            </a:endParaRPr>
          </a:p>
        </p:txBody>
      </p:sp>
      <p:sp>
        <p:nvSpPr>
          <p:cNvPr id="1318915" name="Rectangle 3" descr="IMG_019">
            <a:extLst>
              <a:ext uri="{FF2B5EF4-FFF2-40B4-BE49-F238E27FC236}">
                <a16:creationId xmlns:a16="http://schemas.microsoft.com/office/drawing/2014/main" id="{0799C81E-A42D-084A-B5EF-D7C693834B76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1571625" y="0"/>
            <a:ext cx="6000750" cy="68580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Batang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0717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62" name="Rectangle 2" hidden="1">
            <a:extLst>
              <a:ext uri="{FF2B5EF4-FFF2-40B4-BE49-F238E27FC236}">
                <a16:creationId xmlns:a16="http://schemas.microsoft.com/office/drawing/2014/main" id="{B1EE434E-C0BE-B74A-98B6-02B5166DAC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j-cs"/>
            </a:endParaRPr>
          </a:p>
        </p:txBody>
      </p:sp>
      <p:sp>
        <p:nvSpPr>
          <p:cNvPr id="1320963" name="Rectangle 3" descr="IMG_020">
            <a:extLst>
              <a:ext uri="{FF2B5EF4-FFF2-40B4-BE49-F238E27FC236}">
                <a16:creationId xmlns:a16="http://schemas.microsoft.com/office/drawing/2014/main" id="{77D4C0D2-0CA4-F442-BBB3-7139710732CF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1376363" y="0"/>
            <a:ext cx="6391275" cy="68580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Batang" charset="0"/>
              <a:ea typeface="ＭＳ Ｐゴシック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3F31F1E-0ACC-444A-A90E-56ED2F6282C9}"/>
                  </a:ext>
                </a:extLst>
              </p14:cNvPr>
              <p14:cNvContentPartPr/>
              <p14:nvPr/>
            </p14:nvContentPartPr>
            <p14:xfrm>
              <a:off x="2580411" y="1954989"/>
              <a:ext cx="1617840" cy="16657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3F31F1E-0ACC-444A-A90E-56ED2F6282C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62771" y="1937349"/>
                <a:ext cx="1653480" cy="1701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69424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010" name="Rectangle 2" hidden="1">
            <a:extLst>
              <a:ext uri="{FF2B5EF4-FFF2-40B4-BE49-F238E27FC236}">
                <a16:creationId xmlns:a16="http://schemas.microsoft.com/office/drawing/2014/main" id="{FF9D2942-E7B2-ED42-8900-AD231A726F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j-cs"/>
            </a:endParaRPr>
          </a:p>
        </p:txBody>
      </p:sp>
      <p:sp>
        <p:nvSpPr>
          <p:cNvPr id="1323011" name="Rectangle 3" descr="IMG_021">
            <a:extLst>
              <a:ext uri="{FF2B5EF4-FFF2-40B4-BE49-F238E27FC236}">
                <a16:creationId xmlns:a16="http://schemas.microsoft.com/office/drawing/2014/main" id="{5E919AB1-F4AA-7048-95B8-8E5DBA5F43C0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1381125" y="0"/>
            <a:ext cx="6381750" cy="68580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Batang" charset="0"/>
              <a:ea typeface="ＭＳ Ｐゴシック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D017C36-4437-9540-885C-23F638FE4D36}"/>
                  </a:ext>
                </a:extLst>
              </p14:cNvPr>
              <p14:cNvContentPartPr/>
              <p14:nvPr/>
            </p14:nvContentPartPr>
            <p14:xfrm>
              <a:off x="2284851" y="254349"/>
              <a:ext cx="3573000" cy="42969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D017C36-4437-9540-885C-23F638FE4D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67211" y="236709"/>
                <a:ext cx="3608640" cy="433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51407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298" name="Rectangle 2">
            <a:extLst>
              <a:ext uri="{FF2B5EF4-FFF2-40B4-BE49-F238E27FC236}">
                <a16:creationId xmlns:a16="http://schemas.microsoft.com/office/drawing/2014/main" id="{4CD141E2-ABF6-D246-ADCF-698A0D8336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latin typeface="Calibri" charset="0"/>
                <a:cs typeface="+mj-cs"/>
              </a:rPr>
              <a:t>Tumor Characteristics Lecture Outline</a:t>
            </a:r>
          </a:p>
        </p:txBody>
      </p:sp>
      <p:sp>
        <p:nvSpPr>
          <p:cNvPr id="1079299" name="Rectangle 3">
            <a:extLst>
              <a:ext uri="{FF2B5EF4-FFF2-40B4-BE49-F238E27FC236}">
                <a16:creationId xmlns:a16="http://schemas.microsoft.com/office/drawing/2014/main" id="{7CE63897-BA40-A044-81EB-82CA03EE34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144486" y="2487387"/>
            <a:ext cx="5943600" cy="1442357"/>
          </a:xfrm>
        </p:spPr>
        <p:txBody>
          <a:bodyPr/>
          <a:lstStyle/>
          <a:p>
            <a:pPr>
              <a:buClr>
                <a:schemeClr val="bg1">
                  <a:lumMod val="65000"/>
                </a:schemeClr>
              </a:buClr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alibri" charset="0"/>
                <a:cs typeface="+mn-cs"/>
              </a:rPr>
              <a:t>Differentiation, dysplasia, and anaplasia</a:t>
            </a:r>
          </a:p>
          <a:p>
            <a:pPr>
              <a:buClr>
                <a:schemeClr val="bg1">
                  <a:lumMod val="65000"/>
                </a:schemeClr>
              </a:buClr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alibri" charset="0"/>
              </a:rPr>
              <a:t>Rate of growth</a:t>
            </a:r>
          </a:p>
          <a:p>
            <a:pPr>
              <a:buClr>
                <a:schemeClr val="tx1"/>
              </a:buClr>
              <a:defRPr/>
            </a:pPr>
            <a:r>
              <a:rPr lang="en-US" dirty="0">
                <a:latin typeface="Calibri" charset="0"/>
              </a:rPr>
              <a:t>Metastasis</a:t>
            </a:r>
          </a:p>
        </p:txBody>
      </p:sp>
    </p:spTree>
    <p:extLst>
      <p:ext uri="{BB962C8B-B14F-4D97-AF65-F5344CB8AC3E}">
        <p14:creationId xmlns:p14="http://schemas.microsoft.com/office/powerpoint/2010/main" val="22388203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586" name="Rectangle 2">
            <a:extLst>
              <a:ext uri="{FF2B5EF4-FFF2-40B4-BE49-F238E27FC236}">
                <a16:creationId xmlns:a16="http://schemas.microsoft.com/office/drawing/2014/main" id="{6BB067B8-67E1-ED43-8958-C61ADFFDB8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latin typeface="Calibri" charset="0"/>
                <a:cs typeface="+mj-cs"/>
              </a:rPr>
              <a:t>Metastasis</a:t>
            </a:r>
          </a:p>
        </p:txBody>
      </p:sp>
      <p:sp>
        <p:nvSpPr>
          <p:cNvPr id="1347587" name="Rectangle 3">
            <a:extLst>
              <a:ext uri="{FF2B5EF4-FFF2-40B4-BE49-F238E27FC236}">
                <a16:creationId xmlns:a16="http://schemas.microsoft.com/office/drawing/2014/main" id="{0DFEC85E-1BC2-EE41-BDE9-D919A4EEF9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62743" y="2862943"/>
            <a:ext cx="7239000" cy="2677886"/>
          </a:xfrm>
        </p:spPr>
        <p:txBody>
          <a:bodyPr/>
          <a:lstStyle/>
          <a:p>
            <a:pPr marL="0" indent="0">
              <a:spcBef>
                <a:spcPts val="1400"/>
              </a:spcBef>
              <a:buNone/>
              <a:defRPr/>
            </a:pPr>
            <a:r>
              <a:rPr lang="en-US" dirty="0">
                <a:latin typeface="Calibri" charset="0"/>
                <a:cs typeface="+mn-cs"/>
              </a:rPr>
              <a:t>Half of all patients with malignancies have mets at the time of diagnosis!!</a:t>
            </a:r>
          </a:p>
          <a:p>
            <a:pPr marL="0" indent="0">
              <a:spcBef>
                <a:spcPts val="1400"/>
              </a:spcBef>
              <a:buNone/>
              <a:defRPr/>
            </a:pPr>
            <a:r>
              <a:rPr lang="en-US" dirty="0">
                <a:latin typeface="Calibri" charset="0"/>
                <a:cs typeface="+mn-cs"/>
              </a:rPr>
              <a:t>The speed and location of metastasis is related to:</a:t>
            </a:r>
          </a:p>
          <a:p>
            <a:pPr lvl="1">
              <a:buClr>
                <a:schemeClr val="tx1"/>
              </a:buClr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Type of tumor </a:t>
            </a:r>
          </a:p>
          <a:p>
            <a:pPr lvl="1">
              <a:buClr>
                <a:schemeClr val="tx1"/>
              </a:buClr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Size of tumor</a:t>
            </a:r>
          </a:p>
          <a:p>
            <a:pPr lvl="1">
              <a:buClr>
                <a:schemeClr val="tx1"/>
              </a:buClr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Degree of differentiation of tumor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747063A-B487-4A48-84AC-45304E5E4459}"/>
              </a:ext>
            </a:extLst>
          </p:cNvPr>
          <p:cNvSpPr txBox="1">
            <a:spLocks noChangeArrowheads="1"/>
          </p:cNvSpPr>
          <p:nvPr/>
        </p:nvSpPr>
        <p:spPr>
          <a:xfrm>
            <a:off x="1262744" y="1828800"/>
            <a:ext cx="7239000" cy="10450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dirty="0">
                <a:latin typeface="Calibri" charset="0"/>
              </a:rPr>
              <a:t>Metastasis = development of secondary tumor implants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8863A77-3953-0C43-AC55-A67C00FD552F}"/>
              </a:ext>
            </a:extLst>
          </p:cNvPr>
          <p:cNvSpPr txBox="1">
            <a:spLocks noChangeArrowheads="1"/>
          </p:cNvSpPr>
          <p:nvPr/>
        </p:nvSpPr>
        <p:spPr>
          <a:xfrm>
            <a:off x="2862943" y="2155371"/>
            <a:ext cx="2253342" cy="5007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dirty="0">
                <a:latin typeface="Calibri" charset="0"/>
              </a:rPr>
              <a:t>in distant tissues</a:t>
            </a:r>
          </a:p>
        </p:txBody>
      </p:sp>
    </p:spTree>
    <p:extLst>
      <p:ext uri="{BB962C8B-B14F-4D97-AF65-F5344CB8AC3E}">
        <p14:creationId xmlns:p14="http://schemas.microsoft.com/office/powerpoint/2010/main" val="478338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5" descr="showimage">
            <a:extLst>
              <a:ext uri="{FF2B5EF4-FFF2-40B4-BE49-F238E27FC236}">
                <a16:creationId xmlns:a16="http://schemas.microsoft.com/office/drawing/2014/main" id="{31B5373F-F728-124D-A8CA-6CC85B491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5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61928" name="Rectangle 8">
            <a:extLst>
              <a:ext uri="{FF2B5EF4-FFF2-40B4-BE49-F238E27FC236}">
                <a16:creationId xmlns:a16="http://schemas.microsoft.com/office/drawing/2014/main" id="{1ED9C33F-F5D2-F34F-98C5-8080D04933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6172200"/>
            <a:ext cx="5562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  <a:buSzTx/>
              <a:defRPr/>
            </a:pPr>
            <a:r>
              <a:rPr lang="en-US" sz="32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Liver with multiple metastases</a:t>
            </a:r>
          </a:p>
        </p:txBody>
      </p:sp>
    </p:spTree>
    <p:extLst>
      <p:ext uri="{BB962C8B-B14F-4D97-AF65-F5344CB8AC3E}">
        <p14:creationId xmlns:p14="http://schemas.microsoft.com/office/powerpoint/2010/main" val="23255450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9634" name="Rectangle 2">
            <a:extLst>
              <a:ext uri="{FF2B5EF4-FFF2-40B4-BE49-F238E27FC236}">
                <a16:creationId xmlns:a16="http://schemas.microsoft.com/office/drawing/2014/main" id="{F7344F5F-CBB1-8A44-A569-D0E8123A49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latin typeface="Calibri" charset="0"/>
                <a:cs typeface="+mj-cs"/>
              </a:rPr>
              <a:t>Three Ways Tumors Metastasize</a:t>
            </a:r>
          </a:p>
        </p:txBody>
      </p:sp>
      <p:sp>
        <p:nvSpPr>
          <p:cNvPr id="1349635" name="Rectangle 3">
            <a:extLst>
              <a:ext uri="{FF2B5EF4-FFF2-40B4-BE49-F238E27FC236}">
                <a16:creationId xmlns:a16="http://schemas.microsoft.com/office/drawing/2014/main" id="{EB3A27A1-9081-B24C-8B39-0D1ADB9FB9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00200" y="1828800"/>
            <a:ext cx="6858000" cy="16002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dirty="0">
                <a:latin typeface="Calibri" charset="0"/>
                <a:cs typeface="+mn-cs"/>
              </a:rPr>
              <a:t>Seeding</a:t>
            </a:r>
          </a:p>
          <a:p>
            <a:pPr marL="0" indent="0">
              <a:buNone/>
              <a:defRPr/>
            </a:pPr>
            <a:r>
              <a:rPr lang="en-US" dirty="0">
                <a:latin typeface="Calibri" charset="0"/>
                <a:cs typeface="+mn-cs"/>
              </a:rPr>
              <a:t>Lymphatic spread</a:t>
            </a:r>
          </a:p>
          <a:p>
            <a:pPr marL="0" indent="0">
              <a:buNone/>
              <a:defRPr/>
            </a:pPr>
            <a:r>
              <a:rPr lang="en-US" dirty="0">
                <a:latin typeface="Calibri" charset="0"/>
                <a:cs typeface="+mn-cs"/>
              </a:rPr>
              <a:t>Hematogenous spread</a:t>
            </a:r>
          </a:p>
        </p:txBody>
      </p:sp>
    </p:spTree>
    <p:extLst>
      <p:ext uri="{BB962C8B-B14F-4D97-AF65-F5344CB8AC3E}">
        <p14:creationId xmlns:p14="http://schemas.microsoft.com/office/powerpoint/2010/main" val="25191878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9634" name="Rectangle 2">
            <a:extLst>
              <a:ext uri="{FF2B5EF4-FFF2-40B4-BE49-F238E27FC236}">
                <a16:creationId xmlns:a16="http://schemas.microsoft.com/office/drawing/2014/main" id="{F065FF75-2DAD-2A45-A574-461F7633D1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latin typeface="Calibri" charset="0"/>
                <a:cs typeface="+mj-cs"/>
              </a:rPr>
              <a:t>Three Ways Tumors Metastasize</a:t>
            </a:r>
          </a:p>
        </p:txBody>
      </p:sp>
      <p:sp>
        <p:nvSpPr>
          <p:cNvPr id="1349635" name="Rectangle 3">
            <a:extLst>
              <a:ext uri="{FF2B5EF4-FFF2-40B4-BE49-F238E27FC236}">
                <a16:creationId xmlns:a16="http://schemas.microsoft.com/office/drawing/2014/main" id="{20F81FF4-A808-1C49-B456-E01F0ECE84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00200" y="1828800"/>
            <a:ext cx="7032171" cy="1600200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en-US" dirty="0">
                <a:latin typeface="Calibri" charset="0"/>
                <a:cs typeface="+mn-cs"/>
              </a:rPr>
              <a:t>Seeding</a:t>
            </a:r>
          </a:p>
          <a:p>
            <a:pPr lvl="1">
              <a:spcBef>
                <a:spcPts val="600"/>
              </a:spcBef>
              <a:buClr>
                <a:schemeClr val="tx1"/>
              </a:buClr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Tumor floats through a body cavity </a:t>
            </a:r>
          </a:p>
          <a:p>
            <a:pPr lvl="1">
              <a:spcBef>
                <a:spcPts val="600"/>
              </a:spcBef>
              <a:buClr>
                <a:schemeClr val="tx1"/>
              </a:buClr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Bits break off and implant on peritoneal surfaces</a:t>
            </a:r>
          </a:p>
          <a:p>
            <a:pPr lvl="1">
              <a:spcBef>
                <a:spcPts val="600"/>
              </a:spcBef>
              <a:buClr>
                <a:schemeClr val="tx1"/>
              </a:buClr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Ovarian  cancer can spread easily this way</a:t>
            </a:r>
            <a:endParaRPr lang="en-US" sz="2800" dirty="0">
              <a:latin typeface="Calibri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69583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4" descr="seeding liver">
            <a:extLst>
              <a:ext uri="{FF2B5EF4-FFF2-40B4-BE49-F238E27FC236}">
                <a16:creationId xmlns:a16="http://schemas.microsoft.com/office/drawing/2014/main" id="{19C725B8-61B9-A544-BADF-3965C05D4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350" y="0"/>
            <a:ext cx="91567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09029" name="Rectangle 5">
            <a:extLst>
              <a:ext uri="{FF2B5EF4-FFF2-40B4-BE49-F238E27FC236}">
                <a16:creationId xmlns:a16="http://schemas.microsoft.com/office/drawing/2014/main" id="{54665A40-942D-A846-B5FF-89F1E47AB4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172200"/>
            <a:ext cx="8610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  <a:buSzTx/>
              <a:defRPr/>
            </a:pPr>
            <a:r>
              <a:rPr lang="en-US" sz="32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Liver seeded with metastatic ovarian carcinoma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BB3F8E4-1CAB-6C45-82C7-181089EA04B2}"/>
                  </a:ext>
                </a:extLst>
              </p14:cNvPr>
              <p14:cNvContentPartPr/>
              <p14:nvPr/>
            </p14:nvContentPartPr>
            <p14:xfrm>
              <a:off x="530211" y="618309"/>
              <a:ext cx="8409960" cy="29808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BB3F8E4-1CAB-6C45-82C7-181089EA04B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4571" y="582669"/>
                <a:ext cx="8481600" cy="3052440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2AD3F088-5453-7B46-A2CF-5497D3B25187}"/>
              </a:ext>
            </a:extLst>
          </p:cNvPr>
          <p:cNvGrpSpPr/>
          <p:nvPr/>
        </p:nvGrpSpPr>
        <p:grpSpPr>
          <a:xfrm>
            <a:off x="1045371" y="248589"/>
            <a:ext cx="7759800" cy="1058400"/>
            <a:chOff x="1045371" y="248589"/>
            <a:chExt cx="7759800" cy="1058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79F3005C-9F04-3B40-BC6B-B3B6624106DC}"/>
                    </a:ext>
                  </a:extLst>
                </p14:cNvPr>
                <p14:cNvContentPartPr/>
                <p14:nvPr/>
              </p14:nvContentPartPr>
              <p14:xfrm>
                <a:off x="1045371" y="648189"/>
                <a:ext cx="360" cy="3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79F3005C-9F04-3B40-BC6B-B3B6624106D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009371" y="61218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59BA50A0-4AAF-3148-A148-2261C2956D1A}"/>
                    </a:ext>
                  </a:extLst>
                </p14:cNvPr>
                <p14:cNvContentPartPr/>
                <p14:nvPr/>
              </p14:nvContentPartPr>
              <p14:xfrm>
                <a:off x="1919811" y="536589"/>
                <a:ext cx="360" cy="3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59BA50A0-4AAF-3148-A148-2261C2956D1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883811" y="50058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E7B5F94B-5BA2-D64E-994D-5A5F80B307E4}"/>
                    </a:ext>
                  </a:extLst>
                </p14:cNvPr>
                <p14:cNvContentPartPr/>
                <p14:nvPr/>
              </p14:nvContentPartPr>
              <p14:xfrm>
                <a:off x="1805331" y="784989"/>
                <a:ext cx="360" cy="3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E7B5F94B-5BA2-D64E-994D-5A5F80B307E4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769691" y="74934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6A631B8C-E361-3240-A875-503A08D25096}"/>
                    </a:ext>
                  </a:extLst>
                </p14:cNvPr>
                <p14:cNvContentPartPr/>
                <p14:nvPr/>
              </p14:nvContentPartPr>
              <p14:xfrm>
                <a:off x="2612811" y="851949"/>
                <a:ext cx="360" cy="3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6A631B8C-E361-3240-A875-503A08D2509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577171" y="81594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B63500BF-4FEC-FD44-B88F-98B997AFFE40}"/>
                    </a:ext>
                  </a:extLst>
                </p14:cNvPr>
                <p14:cNvContentPartPr/>
                <p14:nvPr/>
              </p14:nvContentPartPr>
              <p14:xfrm>
                <a:off x="1252371" y="1306629"/>
                <a:ext cx="360" cy="3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B63500BF-4FEC-FD44-B88F-98B997AFFE4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216371" y="127098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6AA3F4D0-F1A8-684D-86F0-E869DF4455C2}"/>
                    </a:ext>
                  </a:extLst>
                </p14:cNvPr>
                <p14:cNvContentPartPr/>
                <p14:nvPr/>
              </p14:nvContentPartPr>
              <p14:xfrm>
                <a:off x="7464891" y="451989"/>
                <a:ext cx="360" cy="3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6AA3F4D0-F1A8-684D-86F0-E869DF4455C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428891" y="41634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99F4CC9F-CDBC-CC4C-89B5-8308106190CB}"/>
                    </a:ext>
                  </a:extLst>
                </p14:cNvPr>
                <p14:cNvContentPartPr/>
                <p14:nvPr/>
              </p14:nvContentPartPr>
              <p14:xfrm>
                <a:off x="6621051" y="333189"/>
                <a:ext cx="360" cy="3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99F4CC9F-CDBC-CC4C-89B5-8308106190CB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585411" y="29754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6656093D-4934-024F-B78E-00E280C6456D}"/>
                    </a:ext>
                  </a:extLst>
                </p14:cNvPr>
                <p14:cNvContentPartPr/>
                <p14:nvPr/>
              </p14:nvContentPartPr>
              <p14:xfrm>
                <a:off x="5413971" y="282429"/>
                <a:ext cx="360" cy="3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6656093D-4934-024F-B78E-00E280C6456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378331" y="24642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9840179E-4BC2-A84D-B202-BBFC59214BF6}"/>
                    </a:ext>
                  </a:extLst>
                </p14:cNvPr>
                <p14:cNvContentPartPr/>
                <p14:nvPr/>
              </p14:nvContentPartPr>
              <p14:xfrm>
                <a:off x="4263771" y="631989"/>
                <a:ext cx="360" cy="3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9840179E-4BC2-A84D-B202-BBFC59214BF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227771" y="59598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9163F3B4-DE4F-A244-A18D-3418B30B1E59}"/>
                    </a:ext>
                  </a:extLst>
                </p14:cNvPr>
                <p14:cNvContentPartPr/>
                <p14:nvPr/>
              </p14:nvContentPartPr>
              <p14:xfrm>
                <a:off x="3497331" y="336069"/>
                <a:ext cx="360" cy="3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9163F3B4-DE4F-A244-A18D-3418B30B1E5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461331" y="30042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C1AB8713-A9AF-2F44-A12F-B184FD35B1F3}"/>
                    </a:ext>
                  </a:extLst>
                </p14:cNvPr>
                <p14:cNvContentPartPr/>
                <p14:nvPr/>
              </p14:nvContentPartPr>
              <p14:xfrm>
                <a:off x="3173691" y="486189"/>
                <a:ext cx="360" cy="3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C1AB8713-A9AF-2F44-A12F-B184FD35B1F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138051" y="45054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C1FEDC88-1302-AE44-95CB-2C57BCE062BD}"/>
                    </a:ext>
                  </a:extLst>
                </p14:cNvPr>
                <p14:cNvContentPartPr/>
                <p14:nvPr/>
              </p14:nvContentPartPr>
              <p14:xfrm>
                <a:off x="8178051" y="270189"/>
                <a:ext cx="360" cy="3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C1FEDC88-1302-AE44-95CB-2C57BCE062B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142051" y="23418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191EFF4F-9C09-5243-8F18-E32FDA84BD26}"/>
                    </a:ext>
                  </a:extLst>
                </p14:cNvPr>
                <p14:cNvContentPartPr/>
                <p14:nvPr/>
              </p14:nvContentPartPr>
              <p14:xfrm>
                <a:off x="8687091" y="248589"/>
                <a:ext cx="360" cy="3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191EFF4F-9C09-5243-8F18-E32FDA84BD2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651091" y="21258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4B402B2C-D36F-3945-8E61-53FAAED9C5BF}"/>
                    </a:ext>
                  </a:extLst>
                </p14:cNvPr>
                <p14:cNvContentPartPr/>
                <p14:nvPr/>
              </p14:nvContentPartPr>
              <p14:xfrm>
                <a:off x="8804811" y="684909"/>
                <a:ext cx="360" cy="3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4B402B2C-D36F-3945-8E61-53FAAED9C5B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768811" y="64926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2520BEE-32EF-FF40-A1FF-F2684E8EBBFE}"/>
              </a:ext>
            </a:extLst>
          </p:cNvPr>
          <p:cNvGrpSpPr/>
          <p:nvPr/>
        </p:nvGrpSpPr>
        <p:grpSpPr>
          <a:xfrm>
            <a:off x="2097651" y="1304829"/>
            <a:ext cx="1001880" cy="579240"/>
            <a:chOff x="2097651" y="1304829"/>
            <a:chExt cx="1001880" cy="579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88C44E9D-A118-364F-B3F4-D955CA7B535A}"/>
                    </a:ext>
                  </a:extLst>
                </p14:cNvPr>
                <p14:cNvContentPartPr/>
                <p14:nvPr/>
              </p14:nvContentPartPr>
              <p14:xfrm>
                <a:off x="2244171" y="1791189"/>
                <a:ext cx="360" cy="3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88C44E9D-A118-364F-B3F4-D955CA7B535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208171" y="175554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0D2F47C6-17E9-7046-9FFA-B3E9818E3BD3}"/>
                    </a:ext>
                  </a:extLst>
                </p14:cNvPr>
                <p14:cNvContentPartPr/>
                <p14:nvPr/>
              </p14:nvContentPartPr>
              <p14:xfrm>
                <a:off x="2337771" y="1599669"/>
                <a:ext cx="360" cy="3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0D2F47C6-17E9-7046-9FFA-B3E9818E3BD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302131" y="156402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8350F30B-3174-D846-A0C1-B620FD484D74}"/>
                    </a:ext>
                  </a:extLst>
                </p14:cNvPr>
                <p14:cNvContentPartPr/>
                <p14:nvPr/>
              </p14:nvContentPartPr>
              <p14:xfrm>
                <a:off x="2371251" y="1712709"/>
                <a:ext cx="360" cy="3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8350F30B-3174-D846-A0C1-B620FD484D74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335251" y="167706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D2629B7E-A4F5-7E48-AB09-04BCC958D08C}"/>
                    </a:ext>
                  </a:extLst>
                </p14:cNvPr>
                <p14:cNvContentPartPr/>
                <p14:nvPr/>
              </p14:nvContentPartPr>
              <p14:xfrm>
                <a:off x="2535771" y="1679589"/>
                <a:ext cx="360" cy="3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D2629B7E-A4F5-7E48-AB09-04BCC958D08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499771" y="164394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8CDBF199-BF22-BD49-9E0A-4C68767D4F2D}"/>
                    </a:ext>
                  </a:extLst>
                </p14:cNvPr>
                <p14:cNvContentPartPr/>
                <p14:nvPr/>
              </p14:nvContentPartPr>
              <p14:xfrm>
                <a:off x="2531091" y="1596429"/>
                <a:ext cx="360" cy="3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8CDBF199-BF22-BD49-9E0A-4C68767D4F2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495451" y="156042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CA9C131D-AAEC-5840-B9E3-965FC8A6AB53}"/>
                    </a:ext>
                  </a:extLst>
                </p14:cNvPr>
                <p14:cNvContentPartPr/>
                <p14:nvPr/>
              </p14:nvContentPartPr>
              <p14:xfrm>
                <a:off x="2581131" y="1462869"/>
                <a:ext cx="360" cy="3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CA9C131D-AAEC-5840-B9E3-965FC8A6AB5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545491" y="142722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1676D1FF-0B7C-FE45-B81A-8EE9CB18A3AC}"/>
                    </a:ext>
                  </a:extLst>
                </p14:cNvPr>
                <p14:cNvContentPartPr/>
                <p14:nvPr/>
              </p14:nvContentPartPr>
              <p14:xfrm>
                <a:off x="2747451" y="1555389"/>
                <a:ext cx="360" cy="3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1676D1FF-0B7C-FE45-B81A-8EE9CB18A3A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711451" y="151974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740CA751-D31E-7C4D-8A57-1F2EE6E18C55}"/>
                    </a:ext>
                  </a:extLst>
                </p14:cNvPr>
                <p14:cNvContentPartPr/>
                <p14:nvPr/>
              </p14:nvContentPartPr>
              <p14:xfrm>
                <a:off x="2976051" y="1489149"/>
                <a:ext cx="360" cy="3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740CA751-D31E-7C4D-8A57-1F2EE6E18C55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0411" y="145314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38DD3596-CD1C-4E47-B9BA-E83A2BC12922}"/>
                    </a:ext>
                  </a:extLst>
                </p14:cNvPr>
                <p14:cNvContentPartPr/>
                <p14:nvPr/>
              </p14:nvContentPartPr>
              <p14:xfrm>
                <a:off x="2870571" y="1389069"/>
                <a:ext cx="360" cy="36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38DD3596-CD1C-4E47-B9BA-E83A2BC1292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834931" y="135342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A98EA452-F07F-EC40-BF7B-09AA5EE101D3}"/>
                    </a:ext>
                  </a:extLst>
                </p14:cNvPr>
                <p14:cNvContentPartPr/>
                <p14:nvPr/>
              </p14:nvContentPartPr>
              <p14:xfrm>
                <a:off x="2710011" y="1357389"/>
                <a:ext cx="360" cy="3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A98EA452-F07F-EC40-BF7B-09AA5EE101D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674371" y="132174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E73B3087-9677-6844-A214-12E983F9D553}"/>
                    </a:ext>
                  </a:extLst>
                </p14:cNvPr>
                <p14:cNvContentPartPr/>
                <p14:nvPr/>
              </p14:nvContentPartPr>
              <p14:xfrm>
                <a:off x="3084051" y="1304829"/>
                <a:ext cx="360" cy="36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E73B3087-9677-6844-A214-12E983F9D55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048051" y="126882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A4B99713-F677-4E4F-B381-E65AE5261F4F}"/>
                    </a:ext>
                  </a:extLst>
                </p14:cNvPr>
                <p14:cNvContentPartPr/>
                <p14:nvPr/>
              </p14:nvContentPartPr>
              <p14:xfrm>
                <a:off x="3099171" y="1431909"/>
                <a:ext cx="360" cy="3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A4B99713-F677-4E4F-B381-E65AE5261F4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063531" y="139626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AB34190B-D2EB-C346-AFFD-CEFB78BD6B11}"/>
                    </a:ext>
                  </a:extLst>
                </p14:cNvPr>
                <p14:cNvContentPartPr/>
                <p14:nvPr/>
              </p14:nvContentPartPr>
              <p14:xfrm>
                <a:off x="2126811" y="1703349"/>
                <a:ext cx="360" cy="36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AB34190B-D2EB-C346-AFFD-CEFB78BD6B1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091171" y="166770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BBA639AF-EDE5-3541-AC04-7D68B8EA81E6}"/>
                    </a:ext>
                  </a:extLst>
                </p14:cNvPr>
                <p14:cNvContentPartPr/>
                <p14:nvPr/>
              </p14:nvContentPartPr>
              <p14:xfrm>
                <a:off x="2196291" y="1540269"/>
                <a:ext cx="360" cy="36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BBA639AF-EDE5-3541-AC04-7D68B8EA81E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160291" y="150462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94621EEA-55A6-DA40-8314-3CEE6A78DD29}"/>
                    </a:ext>
                  </a:extLst>
                </p14:cNvPr>
                <p14:cNvContentPartPr/>
                <p14:nvPr/>
              </p14:nvContentPartPr>
              <p14:xfrm>
                <a:off x="2097651" y="1883709"/>
                <a:ext cx="360" cy="3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94621EEA-55A6-DA40-8314-3CEE6A78DD2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061651" y="1847709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CFD75B6-A90F-C946-A337-78BAEE1F199B}"/>
              </a:ext>
            </a:extLst>
          </p:cNvPr>
          <p:cNvGrpSpPr/>
          <p:nvPr/>
        </p:nvGrpSpPr>
        <p:grpSpPr>
          <a:xfrm>
            <a:off x="2065109" y="1691210"/>
            <a:ext cx="1419480" cy="718200"/>
            <a:chOff x="2065109" y="1691210"/>
            <a:chExt cx="1419480" cy="718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4EE85443-647F-1D47-A0B6-599003A43376}"/>
                    </a:ext>
                  </a:extLst>
                </p14:cNvPr>
                <p14:cNvContentPartPr/>
                <p14:nvPr/>
              </p14:nvContentPartPr>
              <p14:xfrm>
                <a:off x="2264189" y="2144090"/>
                <a:ext cx="360" cy="36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4EE85443-647F-1D47-A0B6-599003A4337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228549" y="210809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9FC6AF37-79E5-204D-B883-2883FEFA8D58}"/>
                    </a:ext>
                  </a:extLst>
                </p14:cNvPr>
                <p14:cNvContentPartPr/>
                <p14:nvPr/>
              </p14:nvContentPartPr>
              <p14:xfrm>
                <a:off x="2065109" y="2236250"/>
                <a:ext cx="360" cy="3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9FC6AF37-79E5-204D-B883-2883FEFA8D58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029469" y="220025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81459E2E-7B29-2A44-8399-1E9AFEC904A5}"/>
                    </a:ext>
                  </a:extLst>
                </p14:cNvPr>
                <p14:cNvContentPartPr/>
                <p14:nvPr/>
              </p14:nvContentPartPr>
              <p14:xfrm>
                <a:off x="2178509" y="2409050"/>
                <a:ext cx="360" cy="36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81459E2E-7B29-2A44-8399-1E9AFEC904A5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142869" y="237341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768ACA84-B6B9-0E43-A7A0-6F0489186C4C}"/>
                    </a:ext>
                  </a:extLst>
                </p14:cNvPr>
                <p14:cNvContentPartPr/>
                <p14:nvPr/>
              </p14:nvContentPartPr>
              <p14:xfrm>
                <a:off x="2518709" y="2295650"/>
                <a:ext cx="360" cy="3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768ACA84-B6B9-0E43-A7A0-6F0489186C4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483069" y="226001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C9FCBDE0-E4D6-E248-9B2C-B8A4339C38BA}"/>
                    </a:ext>
                  </a:extLst>
                </p14:cNvPr>
                <p14:cNvContentPartPr/>
                <p14:nvPr/>
              </p14:nvContentPartPr>
              <p14:xfrm>
                <a:off x="2595029" y="2052650"/>
                <a:ext cx="360" cy="36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C9FCBDE0-E4D6-E248-9B2C-B8A4339C38B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559029" y="201665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4C152080-38A9-8E4C-BEDA-22A2FE6F334A}"/>
                    </a:ext>
                  </a:extLst>
                </p14:cNvPr>
                <p14:cNvContentPartPr/>
                <p14:nvPr/>
              </p14:nvContentPartPr>
              <p14:xfrm>
                <a:off x="2581349" y="1856450"/>
                <a:ext cx="360" cy="3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4C152080-38A9-8E4C-BEDA-22A2FE6F334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545709" y="182045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487860B6-AE21-644B-9404-DCF51A2A5295}"/>
                    </a:ext>
                  </a:extLst>
                </p14:cNvPr>
                <p14:cNvContentPartPr/>
                <p14:nvPr/>
              </p14:nvContentPartPr>
              <p14:xfrm>
                <a:off x="2804189" y="1928450"/>
                <a:ext cx="360" cy="36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487860B6-AE21-644B-9404-DCF51A2A5295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768189" y="189245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22F4BDBB-F620-2B40-AE21-D5CC4B3CB4A3}"/>
                </a:ext>
              </a:extLst>
            </p:cNvPr>
            <p:cNvGrpSpPr/>
            <p:nvPr/>
          </p:nvGrpSpPr>
          <p:grpSpPr>
            <a:xfrm>
              <a:off x="2891309" y="2077850"/>
              <a:ext cx="97200" cy="40320"/>
              <a:chOff x="2891309" y="2077850"/>
              <a:chExt cx="97200" cy="403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43">
                <p14:nvContentPartPr>
                  <p14:cNvPr id="47" name="Ink 46">
                    <a:extLst>
                      <a:ext uri="{FF2B5EF4-FFF2-40B4-BE49-F238E27FC236}">
                        <a16:creationId xmlns:a16="http://schemas.microsoft.com/office/drawing/2014/main" id="{BA0867FD-F0F8-5A4E-977F-75DF1728AA98}"/>
                      </a:ext>
                    </a:extLst>
                  </p14:cNvPr>
                  <p14:cNvContentPartPr/>
                  <p14:nvPr/>
                </p14:nvContentPartPr>
                <p14:xfrm>
                  <a:off x="2891309" y="2117810"/>
                  <a:ext cx="360" cy="360"/>
                </p14:xfrm>
              </p:contentPart>
            </mc:Choice>
            <mc:Fallback xmlns="">
              <p:pic>
                <p:nvPicPr>
                  <p:cNvPr id="47" name="Ink 46">
                    <a:extLst>
                      <a:ext uri="{FF2B5EF4-FFF2-40B4-BE49-F238E27FC236}">
                        <a16:creationId xmlns:a16="http://schemas.microsoft.com/office/drawing/2014/main" id="{BA0867FD-F0F8-5A4E-977F-75DF1728AA98}"/>
                      </a:ext>
                    </a:extLst>
                  </p:cNvPr>
                  <p:cNvPicPr/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2855669" y="2081810"/>
                    <a:ext cx="72000" cy="72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4">
                <p14:nvContentPartPr>
                  <p14:cNvPr id="48" name="Ink 47">
                    <a:extLst>
                      <a:ext uri="{FF2B5EF4-FFF2-40B4-BE49-F238E27FC236}">
                        <a16:creationId xmlns:a16="http://schemas.microsoft.com/office/drawing/2014/main" id="{92FAC224-981E-3140-B4FB-E545B904D4C2}"/>
                      </a:ext>
                    </a:extLst>
                  </p14:cNvPr>
                  <p14:cNvContentPartPr/>
                  <p14:nvPr/>
                </p14:nvContentPartPr>
                <p14:xfrm>
                  <a:off x="2988149" y="2077850"/>
                  <a:ext cx="360" cy="360"/>
                </p14:xfrm>
              </p:contentPart>
            </mc:Choice>
            <mc:Fallback xmlns="">
              <p:pic>
                <p:nvPicPr>
                  <p:cNvPr id="48" name="Ink 47">
                    <a:extLst>
                      <a:ext uri="{FF2B5EF4-FFF2-40B4-BE49-F238E27FC236}">
                        <a16:creationId xmlns:a16="http://schemas.microsoft.com/office/drawing/2014/main" id="{92FAC224-981E-3140-B4FB-E545B904D4C2}"/>
                      </a:ext>
                    </a:extLst>
                  </p:cNvPr>
                  <p:cNvPicPr/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2952509" y="2041850"/>
                    <a:ext cx="72000" cy="7200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6451572D-AB68-A94A-8180-E445A81110DD}"/>
                    </a:ext>
                  </a:extLst>
                </p14:cNvPr>
                <p14:cNvContentPartPr/>
                <p14:nvPr/>
              </p14:nvContentPartPr>
              <p14:xfrm>
                <a:off x="2991749" y="1927370"/>
                <a:ext cx="360" cy="36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6451572D-AB68-A94A-8180-E445A81110D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56109" y="189173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B1C25F86-7528-2447-AA20-64949F581BE4}"/>
                    </a:ext>
                  </a:extLst>
                </p14:cNvPr>
                <p14:cNvContentPartPr/>
                <p14:nvPr/>
              </p14:nvContentPartPr>
              <p14:xfrm>
                <a:off x="3030629" y="1691210"/>
                <a:ext cx="360" cy="3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B1C25F86-7528-2447-AA20-64949F581BE4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94629" y="165557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23730986-77C7-3B44-85ED-8CB961728EBD}"/>
                    </a:ext>
                  </a:extLst>
                </p14:cNvPr>
                <p14:cNvContentPartPr/>
                <p14:nvPr/>
              </p14:nvContentPartPr>
              <p14:xfrm>
                <a:off x="3484229" y="1906490"/>
                <a:ext cx="360" cy="36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23730986-77C7-3B44-85ED-8CB961728EB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448229" y="187085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61C53B2F-8ECF-9F45-87AE-949E20C8ECE0}"/>
                    </a:ext>
                  </a:extLst>
                </p14:cNvPr>
                <p14:cNvContentPartPr/>
                <p14:nvPr/>
              </p14:nvContentPartPr>
              <p14:xfrm>
                <a:off x="3388829" y="2045810"/>
                <a:ext cx="360" cy="36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61C53B2F-8ECF-9F45-87AE-949E20C8ECE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352829" y="201017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799BF74E-29DB-044A-99CE-32B6E32C1DE2}"/>
                    </a:ext>
                  </a:extLst>
                </p14:cNvPr>
                <p14:cNvContentPartPr/>
                <p14:nvPr/>
              </p14:nvContentPartPr>
              <p14:xfrm>
                <a:off x="3285509" y="1947530"/>
                <a:ext cx="360" cy="36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799BF74E-29DB-044A-99CE-32B6E32C1DE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249509" y="191189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524849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9634" name="Rectangle 2">
            <a:extLst>
              <a:ext uri="{FF2B5EF4-FFF2-40B4-BE49-F238E27FC236}">
                <a16:creationId xmlns:a16="http://schemas.microsoft.com/office/drawing/2014/main" id="{81987627-F84C-794F-A8D7-E96DCD16BA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latin typeface="Calibri" charset="0"/>
                <a:cs typeface="+mj-cs"/>
              </a:rPr>
              <a:t>Three Ways Tumors Metastasize</a:t>
            </a:r>
          </a:p>
        </p:txBody>
      </p:sp>
      <p:sp>
        <p:nvSpPr>
          <p:cNvPr id="1349635" name="Rectangle 3">
            <a:extLst>
              <a:ext uri="{FF2B5EF4-FFF2-40B4-BE49-F238E27FC236}">
                <a16:creationId xmlns:a16="http://schemas.microsoft.com/office/drawing/2014/main" id="{C039E62B-60E1-D04D-B63A-E26FA48370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11084" y="1850571"/>
            <a:ext cx="6858000" cy="1600200"/>
          </a:xfrm>
        </p:spPr>
        <p:txBody>
          <a:bodyPr>
            <a:normAutofit fontScale="85000" lnSpcReduction="20000"/>
          </a:bodyPr>
          <a:lstStyle/>
          <a:p>
            <a:pPr marL="0" indent="0">
              <a:buClr>
                <a:srgbClr val="595959"/>
              </a:buClr>
              <a:buNone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alibri" charset="0"/>
                <a:cs typeface="+mn-cs"/>
              </a:rPr>
              <a:t>Seeding</a:t>
            </a:r>
          </a:p>
          <a:p>
            <a:pPr marL="0" indent="0">
              <a:buNone/>
              <a:defRPr/>
            </a:pPr>
            <a:r>
              <a:rPr lang="en-US" dirty="0">
                <a:latin typeface="Calibri" charset="0"/>
                <a:cs typeface="+mn-cs"/>
              </a:rPr>
              <a:t>Lymphatic spread</a:t>
            </a:r>
          </a:p>
          <a:p>
            <a:pPr lvl="1">
              <a:spcBef>
                <a:spcPts val="600"/>
              </a:spcBef>
              <a:buClr>
                <a:schemeClr val="tx1"/>
              </a:buClr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Tumor spreads through lymphatics</a:t>
            </a:r>
          </a:p>
          <a:p>
            <a:pPr lvl="1">
              <a:spcBef>
                <a:spcPts val="600"/>
              </a:spcBef>
              <a:buClr>
                <a:schemeClr val="tx1"/>
              </a:buClr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Sentinel lymph node first</a:t>
            </a:r>
          </a:p>
          <a:p>
            <a:pPr lvl="1">
              <a:spcBef>
                <a:spcPts val="600"/>
              </a:spcBef>
              <a:buClr>
                <a:schemeClr val="tx1"/>
              </a:buClr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Carcinomas prefer to spread this way</a:t>
            </a:r>
          </a:p>
        </p:txBody>
      </p:sp>
    </p:spTree>
    <p:extLst>
      <p:ext uri="{BB962C8B-B14F-4D97-AF65-F5344CB8AC3E}">
        <p14:creationId xmlns:p14="http://schemas.microsoft.com/office/powerpoint/2010/main" val="1874343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306" name="Rectangle 2" hidden="1">
            <a:extLst>
              <a:ext uri="{FF2B5EF4-FFF2-40B4-BE49-F238E27FC236}">
                <a16:creationId xmlns:a16="http://schemas.microsoft.com/office/drawing/2014/main" id="{AF5D865E-964A-134E-BB26-3D1225B5C0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j-cs"/>
            </a:endParaRPr>
          </a:p>
        </p:txBody>
      </p:sp>
      <p:pic>
        <p:nvPicPr>
          <p:cNvPr id="151555" name="Picture 4" descr="lymphatic spread 1">
            <a:extLst>
              <a:ext uri="{FF2B5EF4-FFF2-40B4-BE49-F238E27FC236}">
                <a16:creationId xmlns:a16="http://schemas.microsoft.com/office/drawing/2014/main" id="{3AE5E722-2E1C-1445-8983-25A2E86469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525" y="-9525"/>
            <a:ext cx="9153525" cy="618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78309" name="Rectangle 5">
            <a:extLst>
              <a:ext uri="{FF2B5EF4-FFF2-40B4-BE49-F238E27FC236}">
                <a16:creationId xmlns:a16="http://schemas.microsoft.com/office/drawing/2014/main" id="{F475BA94-AFD7-0647-BD88-E86AFC0F81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6172200"/>
            <a:ext cx="4876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  <a:buSzTx/>
              <a:defRPr/>
            </a:pPr>
            <a:r>
              <a:rPr lang="en-US" sz="32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Tumor in lymphatic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7C420DF-E30C-714A-9AE2-8FB3851D42C5}"/>
                  </a:ext>
                </a:extLst>
              </p14:cNvPr>
              <p14:cNvContentPartPr/>
              <p14:nvPr/>
            </p14:nvContentPartPr>
            <p14:xfrm>
              <a:off x="198940" y="386920"/>
              <a:ext cx="8086680" cy="3207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7C420DF-E30C-714A-9AE2-8FB3851D42C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2940" y="351280"/>
                <a:ext cx="8158320" cy="39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80E93E12-E5E5-8349-BD92-5DF5A1ACDFB9}"/>
                  </a:ext>
                </a:extLst>
              </p14:cNvPr>
              <p14:cNvContentPartPr/>
              <p14:nvPr/>
            </p14:nvContentPartPr>
            <p14:xfrm>
              <a:off x="324940" y="5523040"/>
              <a:ext cx="6390000" cy="6156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80E93E12-E5E5-8349-BD92-5DF5A1ACDFB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89300" y="5487040"/>
                <a:ext cx="6461640" cy="68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E2745C7-B275-8642-8664-20C1D9629DB1}"/>
                  </a:ext>
                </a:extLst>
              </p14:cNvPr>
              <p14:cNvContentPartPr/>
              <p14:nvPr/>
            </p14:nvContentPartPr>
            <p14:xfrm>
              <a:off x="2963020" y="845920"/>
              <a:ext cx="3385080" cy="10551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E2745C7-B275-8642-8664-20C1D9629DB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927020" y="810280"/>
                <a:ext cx="3456720" cy="112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FD4E0728-E95D-BE43-89D7-406A1DD73222}"/>
                  </a:ext>
                </a:extLst>
              </p14:cNvPr>
              <p14:cNvContentPartPr/>
              <p14:nvPr/>
            </p14:nvContentPartPr>
            <p14:xfrm>
              <a:off x="759820" y="2630440"/>
              <a:ext cx="7474680" cy="11181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FD4E0728-E95D-BE43-89D7-406A1DD7322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24180" y="2594800"/>
                <a:ext cx="7546320" cy="1189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5787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354" name="Rectangle 2" hidden="1">
            <a:extLst>
              <a:ext uri="{FF2B5EF4-FFF2-40B4-BE49-F238E27FC236}">
                <a16:creationId xmlns:a16="http://schemas.microsoft.com/office/drawing/2014/main" id="{4A241CC4-5194-5748-89FB-48CBCB2DE3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j-cs"/>
            </a:endParaRPr>
          </a:p>
        </p:txBody>
      </p:sp>
      <p:pic>
        <p:nvPicPr>
          <p:cNvPr id="155651" name="Picture 4" descr="lymphatic spread 2">
            <a:extLst>
              <a:ext uri="{FF2B5EF4-FFF2-40B4-BE49-F238E27FC236}">
                <a16:creationId xmlns:a16="http://schemas.microsoft.com/office/drawing/2014/main" id="{E4421560-DC27-8445-A7B4-AA5D978116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525" y="-9525"/>
            <a:ext cx="9153525" cy="618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80357" name="Rectangle 5">
            <a:extLst>
              <a:ext uri="{FF2B5EF4-FFF2-40B4-BE49-F238E27FC236}">
                <a16:creationId xmlns:a16="http://schemas.microsoft.com/office/drawing/2014/main" id="{D0088815-C3AE-BC43-98AC-A14ACFDC96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6172200"/>
            <a:ext cx="4876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  <a:buSzTx/>
              <a:defRPr/>
            </a:pPr>
            <a:r>
              <a:rPr lang="en-US" sz="32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Tumor in lymph node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40AEBFA-E12A-B640-A8D0-1A8F5419CCC1}"/>
                  </a:ext>
                </a:extLst>
              </p14:cNvPr>
              <p14:cNvContentPartPr/>
              <p14:nvPr/>
            </p14:nvContentPartPr>
            <p14:xfrm>
              <a:off x="6889180" y="1663840"/>
              <a:ext cx="1405080" cy="12142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40AEBFA-E12A-B640-A8D0-1A8F5419CC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853540" y="1627840"/>
                <a:ext cx="1476720" cy="128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3A3CF89-FD02-5B40-989E-9030E57890E5}"/>
                  </a:ext>
                </a:extLst>
              </p14:cNvPr>
              <p14:cNvContentPartPr/>
              <p14:nvPr/>
            </p14:nvContentPartPr>
            <p14:xfrm>
              <a:off x="6155500" y="4056760"/>
              <a:ext cx="980640" cy="8550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3A3CF89-FD02-5B40-989E-9030E57890E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119500" y="4020760"/>
                <a:ext cx="1052280" cy="92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94D6395F-5A13-C249-A871-932D51EAB8AE}"/>
                  </a:ext>
                </a:extLst>
              </p14:cNvPr>
              <p14:cNvContentPartPr/>
              <p14:nvPr/>
            </p14:nvContentPartPr>
            <p14:xfrm>
              <a:off x="6101860" y="1344160"/>
              <a:ext cx="2669400" cy="23425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94D6395F-5A13-C249-A871-932D51EAB8A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065860" y="1308160"/>
                <a:ext cx="2741040" cy="241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FD94CC0-AB16-274C-A8CC-463021F529A1}"/>
                  </a:ext>
                </a:extLst>
              </p14:cNvPr>
              <p14:cNvContentPartPr/>
              <p14:nvPr/>
            </p14:nvContentPartPr>
            <p14:xfrm>
              <a:off x="5556100" y="3702880"/>
              <a:ext cx="2464920" cy="16549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FD94CC0-AB16-274C-A8CC-463021F529A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520460" y="3667240"/>
                <a:ext cx="2536560" cy="172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0A0FF818-26E4-1C40-8A4A-2768BF68B057}"/>
                  </a:ext>
                </a:extLst>
              </p14:cNvPr>
              <p14:cNvContentPartPr/>
              <p14:nvPr/>
            </p14:nvContentPartPr>
            <p14:xfrm>
              <a:off x="7563460" y="5782600"/>
              <a:ext cx="347040" cy="747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0A0FF818-26E4-1C40-8A4A-2768BF68B057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527820" y="5746600"/>
                <a:ext cx="418680" cy="8186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33707F50-A431-3948-B0C5-5EF4B92CE9D6}"/>
              </a:ext>
            </a:extLst>
          </p:cNvPr>
          <p:cNvGrpSpPr/>
          <p:nvPr/>
        </p:nvGrpSpPr>
        <p:grpSpPr>
          <a:xfrm>
            <a:off x="4965700" y="330040"/>
            <a:ext cx="1050480" cy="1101240"/>
            <a:chOff x="4965700" y="330040"/>
            <a:chExt cx="1050480" cy="1101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5F6CA334-663B-894E-9D89-03728FBE139B}"/>
                    </a:ext>
                  </a:extLst>
                </p14:cNvPr>
                <p14:cNvContentPartPr/>
                <p14:nvPr/>
              </p14:nvContentPartPr>
              <p14:xfrm>
                <a:off x="4965700" y="330040"/>
                <a:ext cx="1050480" cy="98064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5F6CA334-663B-894E-9D89-03728FBE139B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929700" y="294040"/>
                  <a:ext cx="1122120" cy="10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9399582E-77DD-A442-9142-B16861297EBA}"/>
                    </a:ext>
                  </a:extLst>
                </p14:cNvPr>
                <p14:cNvContentPartPr/>
                <p14:nvPr/>
              </p14:nvContentPartPr>
              <p14:xfrm>
                <a:off x="5792980" y="1270000"/>
                <a:ext cx="167400" cy="1612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9399582E-77DD-A442-9142-B16861297EB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757340" y="1234000"/>
                  <a:ext cx="239040" cy="232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515C744B-8EC8-B642-A2C5-BCF0FAE827AB}"/>
                  </a:ext>
                </a:extLst>
              </p14:cNvPr>
              <p14:cNvContentPartPr/>
              <p14:nvPr/>
            </p14:nvContentPartPr>
            <p14:xfrm>
              <a:off x="389740" y="42760"/>
              <a:ext cx="1250280" cy="59486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515C744B-8EC8-B642-A2C5-BCF0FAE827AB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54100" y="7120"/>
                <a:ext cx="1321920" cy="6020280"/>
              </a:xfrm>
              <a:prstGeom prst="rect">
                <a:avLst/>
              </a:prstGeom>
            </p:spPr>
          </p:pic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EA66241C-D9AA-9546-B93F-EB41805DAAE9}"/>
              </a:ext>
            </a:extLst>
          </p:cNvPr>
          <p:cNvGrpSpPr/>
          <p:nvPr/>
        </p:nvGrpSpPr>
        <p:grpSpPr>
          <a:xfrm>
            <a:off x="2239060" y="855280"/>
            <a:ext cx="770040" cy="635400"/>
            <a:chOff x="2239060" y="855280"/>
            <a:chExt cx="770040" cy="635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D7C1AE28-CDA6-E244-88C2-7913FEAF0829}"/>
                    </a:ext>
                  </a:extLst>
                </p14:cNvPr>
                <p14:cNvContentPartPr/>
                <p14:nvPr/>
              </p14:nvContentPartPr>
              <p14:xfrm>
                <a:off x="2255260" y="855280"/>
                <a:ext cx="753840" cy="41904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D7C1AE28-CDA6-E244-88C2-7913FEAF0829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219260" y="819280"/>
                  <a:ext cx="825480" cy="49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385D499E-3C8C-4A49-A06B-0A63A1C143B9}"/>
                    </a:ext>
                  </a:extLst>
                </p14:cNvPr>
                <p14:cNvContentPartPr/>
                <p14:nvPr/>
              </p14:nvContentPartPr>
              <p14:xfrm>
                <a:off x="2239060" y="1295200"/>
                <a:ext cx="137520" cy="19548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385D499E-3C8C-4A49-A06B-0A63A1C143B9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203060" y="1259560"/>
                  <a:ext cx="209160" cy="267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C51DD515-52AE-2C40-9B6C-910D7AA6EEA0}"/>
                  </a:ext>
                </a:extLst>
              </p14:cNvPr>
              <p14:cNvContentPartPr/>
              <p14:nvPr/>
            </p14:nvContentPartPr>
            <p14:xfrm>
              <a:off x="2289820" y="3431080"/>
              <a:ext cx="371880" cy="95724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C51DD515-52AE-2C40-9B6C-910D7AA6EEA0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254180" y="3395440"/>
                <a:ext cx="443520" cy="1028880"/>
              </a:xfrm>
              <a:prstGeom prst="rect">
                <a:avLst/>
              </a:prstGeom>
            </p:spPr>
          </p:pic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9C47FE2A-DA8E-F342-96B1-BE5AB3134F78}"/>
              </a:ext>
            </a:extLst>
          </p:cNvPr>
          <p:cNvGrpSpPr/>
          <p:nvPr/>
        </p:nvGrpSpPr>
        <p:grpSpPr>
          <a:xfrm>
            <a:off x="1957540" y="5014360"/>
            <a:ext cx="721440" cy="367920"/>
            <a:chOff x="1957540" y="5014360"/>
            <a:chExt cx="721440" cy="367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2A86039D-3811-6F4A-9524-A4B2291446FF}"/>
                    </a:ext>
                  </a:extLst>
                </p14:cNvPr>
                <p14:cNvContentPartPr/>
                <p14:nvPr/>
              </p14:nvContentPartPr>
              <p14:xfrm>
                <a:off x="1971220" y="5074840"/>
                <a:ext cx="707760" cy="3074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2A86039D-3811-6F4A-9524-A4B2291446FF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935220" y="5039200"/>
                  <a:ext cx="779400" cy="37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5161749E-FB7C-7043-9F37-DA6CB845D4C7}"/>
                    </a:ext>
                  </a:extLst>
                </p14:cNvPr>
                <p14:cNvContentPartPr/>
                <p14:nvPr/>
              </p14:nvContentPartPr>
              <p14:xfrm>
                <a:off x="1957540" y="5014360"/>
                <a:ext cx="180000" cy="374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5161749E-FB7C-7043-9F37-DA6CB845D4C7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921900" y="4978360"/>
                  <a:ext cx="251640" cy="1090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32502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8546" name="Rectangle 2" hidden="1">
            <a:extLst>
              <a:ext uri="{FF2B5EF4-FFF2-40B4-BE49-F238E27FC236}">
                <a16:creationId xmlns:a16="http://schemas.microsoft.com/office/drawing/2014/main" id="{8D4B9E89-8A18-EB40-8E08-4A7D982919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j-cs"/>
            </a:endParaRPr>
          </a:p>
        </p:txBody>
      </p:sp>
      <p:sp>
        <p:nvSpPr>
          <p:cNvPr id="1388548" name="Rectangle 4">
            <a:extLst>
              <a:ext uri="{FF2B5EF4-FFF2-40B4-BE49-F238E27FC236}">
                <a16:creationId xmlns:a16="http://schemas.microsoft.com/office/drawing/2014/main" id="{4174A34C-4C42-3E44-BE9E-9BAC806F24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6172200"/>
            <a:ext cx="4876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  <a:buSzTx/>
              <a:defRPr/>
            </a:pPr>
            <a:r>
              <a:rPr lang="en-US" sz="32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Tumor in lymph node</a:t>
            </a:r>
          </a:p>
        </p:txBody>
      </p:sp>
      <p:pic>
        <p:nvPicPr>
          <p:cNvPr id="157700" name="Picture 5" descr="lymphatic spread 3">
            <a:extLst>
              <a:ext uri="{FF2B5EF4-FFF2-40B4-BE49-F238E27FC236}">
                <a16:creationId xmlns:a16="http://schemas.microsoft.com/office/drawing/2014/main" id="{308B98FF-9C28-2B40-B88A-03F779C7BA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B094203-2F96-C441-8D49-78E5898405A6}"/>
                  </a:ext>
                </a:extLst>
              </p14:cNvPr>
              <p14:cNvContentPartPr/>
              <p14:nvPr/>
            </p14:nvContentPartPr>
            <p14:xfrm>
              <a:off x="3003459" y="1927524"/>
              <a:ext cx="1015560" cy="6397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B094203-2F96-C441-8D49-78E5898405A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85459" y="1909884"/>
                <a:ext cx="1051200" cy="67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62E9D8E-287E-C545-90FC-1ED0DB07F8D8}"/>
                  </a:ext>
                </a:extLst>
              </p14:cNvPr>
              <p14:cNvContentPartPr/>
              <p14:nvPr/>
            </p14:nvContentPartPr>
            <p14:xfrm>
              <a:off x="1883859" y="2591364"/>
              <a:ext cx="4649040" cy="30139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62E9D8E-287E-C545-90FC-1ED0DB07F8D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865859" y="2573364"/>
                <a:ext cx="4684680" cy="304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271C286A-69FF-3543-AC0E-3CB6375DB89E}"/>
                  </a:ext>
                </a:extLst>
              </p14:cNvPr>
              <p14:cNvContentPartPr/>
              <p14:nvPr/>
            </p14:nvContentPartPr>
            <p14:xfrm>
              <a:off x="1827339" y="23640"/>
              <a:ext cx="1951200" cy="21099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271C286A-69FF-3543-AC0E-3CB6375DB89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809339" y="5640"/>
                <a:ext cx="1986840" cy="214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B884928E-40C4-C84C-9230-C84A3F4199FE}"/>
                  </a:ext>
                </a:extLst>
              </p14:cNvPr>
              <p14:cNvContentPartPr/>
              <p14:nvPr/>
            </p14:nvContentPartPr>
            <p14:xfrm>
              <a:off x="1976019" y="5265084"/>
              <a:ext cx="2269440" cy="927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B884928E-40C4-C84C-9230-C84A3F4199F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958379" y="5247444"/>
                <a:ext cx="2305080" cy="963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41419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9634" name="Rectangle 2">
            <a:extLst>
              <a:ext uri="{FF2B5EF4-FFF2-40B4-BE49-F238E27FC236}">
                <a16:creationId xmlns:a16="http://schemas.microsoft.com/office/drawing/2014/main" id="{AAD6BD77-C582-AF44-84ED-F4B4FDEFA4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latin typeface="Calibri" charset="0"/>
                <a:cs typeface="+mj-cs"/>
              </a:rPr>
              <a:t>Three Ways Tumors Metastasize</a:t>
            </a:r>
          </a:p>
        </p:txBody>
      </p:sp>
      <p:sp>
        <p:nvSpPr>
          <p:cNvPr id="1349635" name="Rectangle 3">
            <a:extLst>
              <a:ext uri="{FF2B5EF4-FFF2-40B4-BE49-F238E27FC236}">
                <a16:creationId xmlns:a16="http://schemas.microsoft.com/office/drawing/2014/main" id="{847AC685-F426-814B-92CD-9EABA9C3E4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00200" y="1828800"/>
            <a:ext cx="7126550" cy="1600200"/>
          </a:xfrm>
        </p:spPr>
        <p:txBody>
          <a:bodyPr>
            <a:normAutofit fontScale="62500" lnSpcReduction="20000"/>
          </a:bodyPr>
          <a:lstStyle/>
          <a:p>
            <a:pPr marL="0" indent="0">
              <a:buClr>
                <a:srgbClr val="595959"/>
              </a:buClr>
              <a:buNone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alibri" charset="0"/>
                <a:cs typeface="+mn-cs"/>
              </a:rPr>
              <a:t>Seeding</a:t>
            </a:r>
          </a:p>
          <a:p>
            <a:pPr marL="0" indent="0">
              <a:buClr>
                <a:srgbClr val="595959"/>
              </a:buClr>
              <a:buNone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alibri" charset="0"/>
                <a:cs typeface="+mn-cs"/>
              </a:rPr>
              <a:t>Lymphatic spread</a:t>
            </a:r>
          </a:p>
          <a:p>
            <a:pPr marL="0" indent="0">
              <a:buNone/>
              <a:defRPr/>
            </a:pPr>
            <a:r>
              <a:rPr lang="en-US" dirty="0">
                <a:latin typeface="Calibri" charset="0"/>
                <a:cs typeface="+mn-cs"/>
              </a:rPr>
              <a:t>Hematogenous spread</a:t>
            </a:r>
          </a:p>
          <a:p>
            <a:pPr lvl="1">
              <a:buClr>
                <a:schemeClr val="tx1"/>
              </a:buClr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Tumor spreads through blood vessels</a:t>
            </a:r>
          </a:p>
          <a:p>
            <a:pPr lvl="1">
              <a:buClr>
                <a:schemeClr val="tx1"/>
              </a:buClr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Liver and lungs are the most common destinations</a:t>
            </a:r>
          </a:p>
          <a:p>
            <a:pPr lvl="1">
              <a:buClr>
                <a:schemeClr val="tx1"/>
              </a:buClr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Sarcomas prefer to spread this way</a:t>
            </a:r>
          </a:p>
          <a:p>
            <a:pPr>
              <a:defRPr/>
            </a:pPr>
            <a:endParaRPr lang="en-US" dirty="0">
              <a:latin typeface="Calibri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92068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0" name="Picture 4" descr="sarcoma met to lung 1">
            <a:extLst>
              <a:ext uri="{FF2B5EF4-FFF2-40B4-BE49-F238E27FC236}">
                <a16:creationId xmlns:a16="http://schemas.microsoft.com/office/drawing/2014/main" id="{1E8D6E6B-C381-7749-8CAF-47B748FF7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525" y="-9525"/>
            <a:ext cx="9153525" cy="618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00837" name="Rectangle 5">
            <a:extLst>
              <a:ext uri="{FF2B5EF4-FFF2-40B4-BE49-F238E27FC236}">
                <a16:creationId xmlns:a16="http://schemas.microsoft.com/office/drawing/2014/main" id="{85FCEF5E-E43C-8445-A0F5-6560B858B9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6172200"/>
            <a:ext cx="4876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  <a:buSzTx/>
              <a:defRPr/>
            </a:pPr>
            <a:r>
              <a:rPr lang="en-US" sz="32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Sarcoma metastatic to lung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F3B0EAA-1701-064F-8EB5-8DBBEFAB48F8}"/>
                  </a:ext>
                </a:extLst>
              </p14:cNvPr>
              <p14:cNvContentPartPr/>
              <p14:nvPr/>
            </p14:nvContentPartPr>
            <p14:xfrm>
              <a:off x="1788099" y="264324"/>
              <a:ext cx="3718440" cy="1712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F3B0EAA-1701-064F-8EB5-8DBBEFAB48F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70459" y="246324"/>
                <a:ext cx="3754080" cy="174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EFE6C72-326C-AD4D-B918-93E09B17506B}"/>
                  </a:ext>
                </a:extLst>
              </p14:cNvPr>
              <p14:cNvContentPartPr/>
              <p14:nvPr/>
            </p14:nvContentPartPr>
            <p14:xfrm>
              <a:off x="223899" y="4283364"/>
              <a:ext cx="2516040" cy="1755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EFE6C72-326C-AD4D-B918-93E09B1750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05899" y="4265724"/>
                <a:ext cx="2551680" cy="179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A792379-07B4-CC41-9C20-9ECF8779EEBF}"/>
                  </a:ext>
                </a:extLst>
              </p14:cNvPr>
              <p14:cNvContentPartPr/>
              <p14:nvPr/>
            </p14:nvContentPartPr>
            <p14:xfrm>
              <a:off x="838059" y="2596404"/>
              <a:ext cx="1142640" cy="12038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A792379-07B4-CC41-9C20-9ECF8779EEB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20419" y="2578404"/>
                <a:ext cx="1178280" cy="123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9CBC23DD-4131-5644-9BF6-30A98B1B09F7}"/>
                  </a:ext>
                </a:extLst>
              </p14:cNvPr>
              <p14:cNvContentPartPr/>
              <p14:nvPr/>
            </p14:nvContentPartPr>
            <p14:xfrm>
              <a:off x="5846379" y="406524"/>
              <a:ext cx="693360" cy="7927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9CBC23DD-4131-5644-9BF6-30A98B1B09F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828739" y="388524"/>
                <a:ext cx="729000" cy="82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AEED9D63-3D27-F345-BD80-25DB66F42053}"/>
                  </a:ext>
                </a:extLst>
              </p14:cNvPr>
              <p14:cNvContentPartPr/>
              <p14:nvPr/>
            </p14:nvContentPartPr>
            <p14:xfrm>
              <a:off x="5624619" y="1728444"/>
              <a:ext cx="2620440" cy="13140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AEED9D63-3D27-F345-BD80-25DB66F4205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606619" y="1710444"/>
                <a:ext cx="2656080" cy="134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DA13BAC2-84D5-C143-8D90-A9B6CD3D51F1}"/>
                  </a:ext>
                </a:extLst>
              </p14:cNvPr>
              <p14:cNvContentPartPr/>
              <p14:nvPr/>
            </p14:nvContentPartPr>
            <p14:xfrm>
              <a:off x="7012419" y="5066004"/>
              <a:ext cx="1855800" cy="1143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DA13BAC2-84D5-C143-8D90-A9B6CD3D51F1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994779" y="5048364"/>
                <a:ext cx="1891440" cy="117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15522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298" name="Rectangle 2">
            <a:extLst>
              <a:ext uri="{FF2B5EF4-FFF2-40B4-BE49-F238E27FC236}">
                <a16:creationId xmlns:a16="http://schemas.microsoft.com/office/drawing/2014/main" id="{4CD141E2-ABF6-D246-ADCF-698A0D8336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latin typeface="Calibri" charset="0"/>
                <a:cs typeface="+mj-cs"/>
              </a:rPr>
              <a:t>Neoplasia Outline</a:t>
            </a:r>
          </a:p>
        </p:txBody>
      </p:sp>
      <p:sp>
        <p:nvSpPr>
          <p:cNvPr id="1079299" name="Rectangle 3">
            <a:extLst>
              <a:ext uri="{FF2B5EF4-FFF2-40B4-BE49-F238E27FC236}">
                <a16:creationId xmlns:a16="http://schemas.microsoft.com/office/drawing/2014/main" id="{7CE63897-BA40-A044-81EB-82CA03EE34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144486" y="2487387"/>
            <a:ext cx="5943600" cy="1442357"/>
          </a:xfrm>
        </p:spPr>
        <p:txBody>
          <a:bodyPr>
            <a:normAutofit fontScale="92500" lnSpcReduction="20000"/>
          </a:bodyPr>
          <a:lstStyle/>
          <a:p>
            <a:pPr>
              <a:buClr>
                <a:schemeClr val="bg1">
                  <a:lumMod val="65000"/>
                </a:schemeClr>
              </a:buClr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alibri" charset="0"/>
                <a:cs typeface="+mn-cs"/>
              </a:rPr>
              <a:t>Differentiation, dysplasia, and anaplasia</a:t>
            </a:r>
          </a:p>
          <a:p>
            <a:pPr>
              <a:buClr>
                <a:schemeClr val="bg1">
                  <a:lumMod val="65000"/>
                </a:schemeClr>
              </a:buClr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alibri" charset="0"/>
              </a:rPr>
              <a:t>Rate of growth</a:t>
            </a:r>
          </a:p>
          <a:p>
            <a:pPr>
              <a:buClr>
                <a:schemeClr val="bg1">
                  <a:lumMod val="65000"/>
                </a:schemeClr>
              </a:buClr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alibri" charset="0"/>
              </a:rPr>
              <a:t>Metastasis</a:t>
            </a:r>
          </a:p>
          <a:p>
            <a:pPr>
              <a:buClr>
                <a:schemeClr val="tx1"/>
              </a:buClr>
              <a:defRPr/>
            </a:pPr>
            <a:r>
              <a:rPr lang="en-US" dirty="0">
                <a:latin typeface="Calibri" charset="0"/>
              </a:rPr>
              <a:t>Grading and staging</a:t>
            </a:r>
          </a:p>
        </p:txBody>
      </p:sp>
    </p:spTree>
    <p:extLst>
      <p:ext uri="{BB962C8B-B14F-4D97-AF65-F5344CB8AC3E}">
        <p14:creationId xmlns:p14="http://schemas.microsoft.com/office/powerpoint/2010/main" val="26232293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8098" name="Rectangle 2">
            <a:extLst>
              <a:ext uri="{FF2B5EF4-FFF2-40B4-BE49-F238E27FC236}">
                <a16:creationId xmlns:a16="http://schemas.microsoft.com/office/drawing/2014/main" id="{06E07C98-81F8-0145-9DCE-90F3748929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>
                <a:latin typeface="Calibri" charset="0"/>
                <a:cs typeface="+mj-cs"/>
              </a:rPr>
              <a:t>Grading and Staging</a:t>
            </a:r>
          </a:p>
        </p:txBody>
      </p:sp>
      <p:sp>
        <p:nvSpPr>
          <p:cNvPr id="1668100" name="Rectangle 4">
            <a:extLst>
              <a:ext uri="{FF2B5EF4-FFF2-40B4-BE49-F238E27FC236}">
                <a16:creationId xmlns:a16="http://schemas.microsoft.com/office/drawing/2014/main" id="{56D4A6AF-2D3F-EA40-9441-C3ECE19B6B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1524000"/>
            <a:ext cx="7696200" cy="46482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latin typeface="Calibri" charset="0"/>
                <a:cs typeface="+mn-cs"/>
              </a:rPr>
              <a:t>Used for malignant tumors</a:t>
            </a:r>
          </a:p>
          <a:p>
            <a:pPr>
              <a:spcBef>
                <a:spcPts val="1200"/>
              </a:spcBef>
              <a:defRPr/>
            </a:pPr>
            <a:r>
              <a:rPr lang="en-US" dirty="0">
                <a:latin typeface="Calibri" charset="0"/>
                <a:cs typeface="+mn-cs"/>
              </a:rPr>
              <a:t>Useful for determining treatment and prognosis</a:t>
            </a:r>
          </a:p>
          <a:p>
            <a:pPr>
              <a:spcBef>
                <a:spcPts val="1200"/>
              </a:spcBef>
              <a:defRPr/>
            </a:pPr>
            <a:r>
              <a:rPr lang="en-US" dirty="0">
                <a:latin typeface="Calibri" charset="0"/>
                <a:cs typeface="+mn-cs"/>
              </a:rPr>
              <a:t>Grading</a:t>
            </a:r>
          </a:p>
          <a:p>
            <a:pPr lvl="1">
              <a:spcBef>
                <a:spcPct val="0"/>
              </a:spcBef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Tells you how nasty the tumor looks</a:t>
            </a:r>
          </a:p>
          <a:p>
            <a:pPr lvl="1">
              <a:spcBef>
                <a:spcPct val="0"/>
              </a:spcBef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Use microscope</a:t>
            </a:r>
          </a:p>
          <a:p>
            <a:pPr lvl="1">
              <a:spcBef>
                <a:spcPct val="0"/>
              </a:spcBef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Can be useful in some tumors</a:t>
            </a:r>
          </a:p>
          <a:p>
            <a:pPr>
              <a:spcBef>
                <a:spcPts val="1200"/>
              </a:spcBef>
              <a:defRPr/>
            </a:pPr>
            <a:r>
              <a:rPr lang="en-US" dirty="0">
                <a:latin typeface="Calibri" charset="0"/>
                <a:cs typeface="+mn-cs"/>
              </a:rPr>
              <a:t>Staging</a:t>
            </a:r>
          </a:p>
          <a:p>
            <a:pPr lvl="1">
              <a:spcBef>
                <a:spcPct val="0"/>
              </a:spcBef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Tells you how far the tumor has spread </a:t>
            </a:r>
          </a:p>
          <a:p>
            <a:pPr lvl="1">
              <a:spcBef>
                <a:spcPct val="0"/>
              </a:spcBef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Use imaging</a:t>
            </a:r>
          </a:p>
          <a:p>
            <a:pPr lvl="1">
              <a:spcBef>
                <a:spcPct val="0"/>
              </a:spcBef>
              <a:buSzPct val="8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Very useful in most tumors</a:t>
            </a:r>
          </a:p>
        </p:txBody>
      </p:sp>
    </p:spTree>
    <p:extLst>
      <p:ext uri="{BB962C8B-B14F-4D97-AF65-F5344CB8AC3E}">
        <p14:creationId xmlns:p14="http://schemas.microsoft.com/office/powerpoint/2010/main" val="4216205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0149" name="Text Box 5">
            <a:extLst>
              <a:ext uri="{FF2B5EF4-FFF2-40B4-BE49-F238E27FC236}">
                <a16:creationId xmlns:a16="http://schemas.microsoft.com/office/drawing/2014/main" id="{425B679B-FAE7-654C-AB33-70E457DE98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381000"/>
            <a:ext cx="7162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Grading system for breast cancer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57E333D-93A0-D242-B35A-4A488228BFBC}"/>
              </a:ext>
            </a:extLst>
          </p:cNvPr>
          <p:cNvGrpSpPr/>
          <p:nvPr/>
        </p:nvGrpSpPr>
        <p:grpSpPr>
          <a:xfrm>
            <a:off x="609600" y="1524000"/>
            <a:ext cx="1828800" cy="1192213"/>
            <a:chOff x="609600" y="1524000"/>
            <a:chExt cx="1828800" cy="1192213"/>
          </a:xfrm>
        </p:grpSpPr>
        <p:sp>
          <p:nvSpPr>
            <p:cNvPr id="1670146" name="Text Box 2">
              <a:extLst>
                <a:ext uri="{FF2B5EF4-FFF2-40B4-BE49-F238E27FC236}">
                  <a16:creationId xmlns:a16="http://schemas.microsoft.com/office/drawing/2014/main" id="{26A73EAB-E43B-0047-B6EC-E9E8C75DB3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" y="1524000"/>
              <a:ext cx="1828800" cy="1192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srgbClr val="CC0000"/>
                  </a:solidFill>
                  <a:latin typeface="Arial" charset="0"/>
                  <a:ea typeface="ＭＳ Ｐゴシック" charset="0"/>
                </a:rPr>
                <a:t>Tubules</a:t>
              </a:r>
            </a:p>
            <a:p>
              <a:pPr algn="l">
                <a:spcBef>
                  <a:spcPct val="25000"/>
                </a:spcBef>
                <a:defRPr/>
              </a:pPr>
              <a:r>
                <a:rPr lang="en-US" sz="1600" dirty="0">
                  <a:solidFill>
                    <a:srgbClr val="CC0000"/>
                  </a:solidFill>
                  <a:latin typeface="Arial" charset="0"/>
                  <a:ea typeface="ＭＳ Ｐゴシック" charset="0"/>
                </a:rPr>
                <a:t>lots of tubules </a:t>
              </a:r>
            </a:p>
            <a:p>
              <a:pPr algn="l">
                <a:spcBef>
                  <a:spcPct val="0"/>
                </a:spcBef>
                <a:defRPr/>
              </a:pPr>
              <a:r>
                <a:rPr lang="en-US" sz="1600" dirty="0">
                  <a:solidFill>
                    <a:srgbClr val="CC0000"/>
                  </a:solidFill>
                  <a:latin typeface="Arial" charset="0"/>
                  <a:ea typeface="ＭＳ Ｐゴシック" charset="0"/>
                </a:rPr>
                <a:t>some tubules  </a:t>
              </a:r>
            </a:p>
            <a:p>
              <a:pPr algn="l">
                <a:spcBef>
                  <a:spcPct val="0"/>
                </a:spcBef>
                <a:defRPr/>
              </a:pPr>
              <a:r>
                <a:rPr lang="en-US" sz="1600" dirty="0">
                  <a:solidFill>
                    <a:srgbClr val="CC0000"/>
                  </a:solidFill>
                  <a:latin typeface="Arial" charset="0"/>
                  <a:ea typeface="ＭＳ Ｐゴシック" charset="0"/>
                </a:rPr>
                <a:t>rare tubules    </a:t>
              </a:r>
            </a:p>
          </p:txBody>
        </p:sp>
        <p:sp>
          <p:nvSpPr>
            <p:cNvPr id="1670151" name="Text Box 7">
              <a:extLst>
                <a:ext uri="{FF2B5EF4-FFF2-40B4-BE49-F238E27FC236}">
                  <a16:creationId xmlns:a16="http://schemas.microsoft.com/office/drawing/2014/main" id="{D8EA3738-841C-044E-A000-9867C89B92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33600" y="1885950"/>
              <a:ext cx="304800" cy="825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defRPr/>
              </a:pPr>
              <a:r>
                <a:rPr lang="en-US" sz="1600">
                  <a:solidFill>
                    <a:srgbClr val="CC0000"/>
                  </a:solidFill>
                  <a:latin typeface="Arial" charset="0"/>
                  <a:ea typeface="ＭＳ Ｐゴシック" charset="0"/>
                </a:rPr>
                <a:t>1</a:t>
              </a:r>
            </a:p>
            <a:p>
              <a:pPr algn="l">
                <a:spcBef>
                  <a:spcPct val="0"/>
                </a:spcBef>
                <a:defRPr/>
              </a:pPr>
              <a:r>
                <a:rPr lang="en-US" sz="1600">
                  <a:solidFill>
                    <a:srgbClr val="CC0000"/>
                  </a:solidFill>
                  <a:latin typeface="Arial" charset="0"/>
                  <a:ea typeface="ＭＳ Ｐゴシック" charset="0"/>
                </a:rPr>
                <a:t>2</a:t>
              </a:r>
            </a:p>
            <a:p>
              <a:pPr algn="l">
                <a:spcBef>
                  <a:spcPct val="0"/>
                </a:spcBef>
                <a:defRPr/>
              </a:pPr>
              <a:r>
                <a:rPr lang="en-US" sz="1600">
                  <a:solidFill>
                    <a:srgbClr val="CC0000"/>
                  </a:solidFill>
                  <a:latin typeface="Arial" charset="0"/>
                  <a:ea typeface="ＭＳ Ｐゴシック" charset="0"/>
                </a:rPr>
                <a:t>3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5A1C0A4-8FB4-F748-96F7-D950C4F330BC}"/>
              </a:ext>
            </a:extLst>
          </p:cNvPr>
          <p:cNvGrpSpPr/>
          <p:nvPr/>
        </p:nvGrpSpPr>
        <p:grpSpPr>
          <a:xfrm>
            <a:off x="6248400" y="1524000"/>
            <a:ext cx="2438400" cy="1192213"/>
            <a:chOff x="6248400" y="1524000"/>
            <a:chExt cx="2438400" cy="1192213"/>
          </a:xfrm>
        </p:grpSpPr>
        <p:sp>
          <p:nvSpPr>
            <p:cNvPr id="1670147" name="Text Box 3">
              <a:extLst>
                <a:ext uri="{FF2B5EF4-FFF2-40B4-BE49-F238E27FC236}">
                  <a16:creationId xmlns:a16="http://schemas.microsoft.com/office/drawing/2014/main" id="{EA8E3B1D-8836-054F-82F6-56C545D4F1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8400" y="1524000"/>
              <a:ext cx="2438400" cy="1192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000" dirty="0">
                  <a:solidFill>
                    <a:schemeClr val="accent2"/>
                  </a:solidFill>
                  <a:latin typeface="Arial" panose="020B0604020202020204" pitchFamily="34" charset="0"/>
                </a:rPr>
                <a:t>Mitoses</a:t>
              </a:r>
            </a:p>
            <a:p>
              <a:pPr algn="l">
                <a:spcBef>
                  <a:spcPct val="25000"/>
                </a:spcBef>
              </a:pPr>
              <a:r>
                <a:rPr lang="en-US" altLang="en-US" sz="1600" dirty="0">
                  <a:solidFill>
                    <a:schemeClr val="accent2"/>
                  </a:solidFill>
                  <a:latin typeface="Arial" panose="020B0604020202020204" pitchFamily="34" charset="0"/>
                </a:rPr>
                <a:t>0-9 mitoses/10 </a:t>
              </a:r>
              <a:r>
                <a:rPr lang="en-US" altLang="en-US" sz="1600" dirty="0" err="1">
                  <a:solidFill>
                    <a:schemeClr val="accent2"/>
                  </a:solidFill>
                  <a:latin typeface="Arial" panose="020B0604020202020204" pitchFamily="34" charset="0"/>
                </a:rPr>
                <a:t>hpf</a:t>
              </a:r>
              <a:r>
                <a:rPr lang="en-US" altLang="en-US" sz="1600" dirty="0">
                  <a:solidFill>
                    <a:schemeClr val="accent2"/>
                  </a:solidFill>
                  <a:latin typeface="Arial" panose="020B0604020202020204" pitchFamily="34" charset="0"/>
                </a:rPr>
                <a:t> </a:t>
              </a:r>
            </a:p>
            <a:p>
              <a:pPr algn="l">
                <a:spcBef>
                  <a:spcPct val="0"/>
                </a:spcBef>
              </a:pPr>
              <a:r>
                <a:rPr lang="en-US" altLang="en-US" sz="1600" dirty="0">
                  <a:solidFill>
                    <a:schemeClr val="accent2"/>
                  </a:solidFill>
                  <a:latin typeface="Arial" panose="020B0604020202020204" pitchFamily="34" charset="0"/>
                </a:rPr>
                <a:t>10-19 mitoses/10 </a:t>
              </a:r>
              <a:r>
                <a:rPr lang="en-US" altLang="en-US" sz="1600" dirty="0" err="1">
                  <a:solidFill>
                    <a:schemeClr val="accent2"/>
                  </a:solidFill>
                  <a:latin typeface="Arial" panose="020B0604020202020204" pitchFamily="34" charset="0"/>
                </a:rPr>
                <a:t>hpf</a:t>
              </a:r>
              <a:endParaRPr lang="en-US" altLang="en-US" sz="1600" dirty="0">
                <a:solidFill>
                  <a:schemeClr val="accent2"/>
                </a:solidFill>
                <a:latin typeface="Arial" panose="020B0604020202020204" pitchFamily="34" charset="0"/>
              </a:endParaRPr>
            </a:p>
            <a:p>
              <a:pPr algn="l">
                <a:spcBef>
                  <a:spcPct val="0"/>
                </a:spcBef>
              </a:pPr>
              <a:r>
                <a:rPr lang="en-US" altLang="en-US" sz="16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≥20 mitoses/10 </a:t>
              </a:r>
              <a:r>
                <a:rPr lang="en-US" altLang="en-US" sz="1600" dirty="0" err="1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hpf</a:t>
              </a:r>
              <a:endParaRPr lang="en-US" altLang="en-US" sz="1600" dirty="0">
                <a:solidFill>
                  <a:schemeClr val="accent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70152" name="Text Box 8">
              <a:extLst>
                <a:ext uri="{FF2B5EF4-FFF2-40B4-BE49-F238E27FC236}">
                  <a16:creationId xmlns:a16="http://schemas.microsoft.com/office/drawing/2014/main" id="{F699334F-41D2-894F-A1F2-7974550410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82000" y="1876425"/>
              <a:ext cx="304800" cy="825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defRPr/>
              </a:pPr>
              <a:r>
                <a:rPr lang="en-US" sz="1600">
                  <a:solidFill>
                    <a:schemeClr val="accent2"/>
                  </a:solidFill>
                  <a:latin typeface="Arial" charset="0"/>
                  <a:ea typeface="ＭＳ Ｐゴシック" charset="0"/>
                </a:rPr>
                <a:t>1</a:t>
              </a:r>
            </a:p>
            <a:p>
              <a:pPr algn="l">
                <a:spcBef>
                  <a:spcPct val="0"/>
                </a:spcBef>
                <a:defRPr/>
              </a:pPr>
              <a:r>
                <a:rPr lang="en-US" sz="1600">
                  <a:solidFill>
                    <a:schemeClr val="accent2"/>
                  </a:solidFill>
                  <a:latin typeface="Arial" charset="0"/>
                  <a:ea typeface="ＭＳ Ｐゴシック" charset="0"/>
                </a:rPr>
                <a:t>2</a:t>
              </a:r>
            </a:p>
            <a:p>
              <a:pPr algn="l">
                <a:spcBef>
                  <a:spcPct val="0"/>
                </a:spcBef>
                <a:defRPr/>
              </a:pPr>
              <a:r>
                <a:rPr lang="en-US" sz="1600">
                  <a:solidFill>
                    <a:schemeClr val="accent2"/>
                  </a:solidFill>
                  <a:latin typeface="Arial" charset="0"/>
                  <a:ea typeface="ＭＳ Ｐゴシック" charset="0"/>
                </a:rPr>
                <a:t>3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E91C5940-E6BA-F445-9BC7-AA6AA1B8DCD3}"/>
              </a:ext>
            </a:extLst>
          </p:cNvPr>
          <p:cNvGrpSpPr/>
          <p:nvPr/>
        </p:nvGrpSpPr>
        <p:grpSpPr>
          <a:xfrm>
            <a:off x="3048000" y="1524000"/>
            <a:ext cx="3124200" cy="1192213"/>
            <a:chOff x="3048000" y="1524000"/>
            <a:chExt cx="3124200" cy="1192213"/>
          </a:xfrm>
        </p:grpSpPr>
        <p:sp>
          <p:nvSpPr>
            <p:cNvPr id="1670148" name="Text Box 4">
              <a:extLst>
                <a:ext uri="{FF2B5EF4-FFF2-40B4-BE49-F238E27FC236}">
                  <a16:creationId xmlns:a16="http://schemas.microsoft.com/office/drawing/2014/main" id="{C78B1536-739F-2745-8650-489D1EBCC5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8000" y="1524000"/>
              <a:ext cx="3124200" cy="1192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srgbClr val="990099"/>
                  </a:solidFill>
                  <a:latin typeface="Arial" charset="0"/>
                  <a:ea typeface="ＭＳ Ｐゴシック" charset="0"/>
                </a:rPr>
                <a:t>Pleomorphism</a:t>
              </a:r>
            </a:p>
            <a:p>
              <a:pPr algn="l">
                <a:spcBef>
                  <a:spcPct val="25000"/>
                </a:spcBef>
                <a:defRPr/>
              </a:pPr>
              <a:r>
                <a:rPr lang="en-US" sz="1600" dirty="0">
                  <a:solidFill>
                    <a:srgbClr val="990099"/>
                  </a:solidFill>
                  <a:latin typeface="Arial" charset="0"/>
                  <a:ea typeface="ＭＳ Ｐゴシック" charset="0"/>
                </a:rPr>
                <a:t>small, uniform cells </a:t>
              </a:r>
            </a:p>
            <a:p>
              <a:pPr algn="l">
                <a:spcBef>
                  <a:spcPct val="0"/>
                </a:spcBef>
                <a:defRPr/>
              </a:pPr>
              <a:r>
                <a:rPr lang="en-US" sz="1600" dirty="0">
                  <a:solidFill>
                    <a:srgbClr val="990099"/>
                  </a:solidFill>
                  <a:latin typeface="Arial" charset="0"/>
                  <a:ea typeface="ＭＳ Ｐゴシック" charset="0"/>
                </a:rPr>
                <a:t>larger, less uniform cells</a:t>
              </a:r>
            </a:p>
            <a:p>
              <a:pPr algn="l">
                <a:spcBef>
                  <a:spcPct val="0"/>
                </a:spcBef>
                <a:defRPr/>
              </a:pPr>
              <a:r>
                <a:rPr lang="en-US" sz="1600" dirty="0">
                  <a:solidFill>
                    <a:srgbClr val="990099"/>
                  </a:solidFill>
                  <a:latin typeface="Arial" charset="0"/>
                  <a:ea typeface="ＭＳ Ｐゴシック" charset="0"/>
                </a:rPr>
                <a:t>markedly pleomorphic cells</a:t>
              </a:r>
            </a:p>
          </p:txBody>
        </p:sp>
        <p:sp>
          <p:nvSpPr>
            <p:cNvPr id="1670153" name="Text Box 9">
              <a:extLst>
                <a:ext uri="{FF2B5EF4-FFF2-40B4-BE49-F238E27FC236}">
                  <a16:creationId xmlns:a16="http://schemas.microsoft.com/office/drawing/2014/main" id="{A7007BF8-BCC8-D64B-881E-AE59C5F27B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15000" y="1885950"/>
              <a:ext cx="304800" cy="825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defRPr/>
              </a:pPr>
              <a:r>
                <a:rPr lang="en-US" sz="1600" dirty="0">
                  <a:solidFill>
                    <a:srgbClr val="990099"/>
                  </a:solidFill>
                  <a:latin typeface="Arial" charset="0"/>
                  <a:ea typeface="ＭＳ Ｐゴシック" charset="0"/>
                </a:rPr>
                <a:t>1</a:t>
              </a:r>
            </a:p>
            <a:p>
              <a:pPr algn="l">
                <a:spcBef>
                  <a:spcPct val="0"/>
                </a:spcBef>
                <a:defRPr/>
              </a:pPr>
              <a:r>
                <a:rPr lang="en-US" sz="1600" dirty="0">
                  <a:solidFill>
                    <a:srgbClr val="990099"/>
                  </a:solidFill>
                  <a:latin typeface="Arial" charset="0"/>
                  <a:ea typeface="ＭＳ Ｐゴシック" charset="0"/>
                </a:rPr>
                <a:t>2</a:t>
              </a:r>
            </a:p>
            <a:p>
              <a:pPr algn="l">
                <a:spcBef>
                  <a:spcPct val="0"/>
                </a:spcBef>
                <a:defRPr/>
              </a:pPr>
              <a:r>
                <a:rPr lang="en-US" sz="1600" dirty="0">
                  <a:solidFill>
                    <a:srgbClr val="990099"/>
                  </a:solidFill>
                  <a:latin typeface="Arial" charset="0"/>
                  <a:ea typeface="ＭＳ Ｐゴシック" charset="0"/>
                </a:rPr>
                <a:t>3</a:t>
              </a:r>
            </a:p>
          </p:txBody>
        </p:sp>
      </p:grpSp>
      <p:sp>
        <p:nvSpPr>
          <p:cNvPr id="1670154" name="Text Box 10">
            <a:extLst>
              <a:ext uri="{FF2B5EF4-FFF2-40B4-BE49-F238E27FC236}">
                <a16:creationId xmlns:a16="http://schemas.microsoft.com/office/drawing/2014/main" id="{3BEF7D0B-C612-BF48-88C1-2744967F40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1636" y="4794432"/>
            <a:ext cx="685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20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3-5</a:t>
            </a:r>
          </a:p>
        </p:txBody>
      </p:sp>
      <p:sp>
        <p:nvSpPr>
          <p:cNvPr id="1670159" name="Text Box 15">
            <a:extLst>
              <a:ext uri="{FF2B5EF4-FFF2-40B4-BE49-F238E27FC236}">
                <a16:creationId xmlns:a16="http://schemas.microsoft.com/office/drawing/2014/main" id="{05521621-5ED9-024D-AE74-D6A01C6AD4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1332" y="3342843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dirty="0">
                <a:solidFill>
                  <a:srgbClr val="5F5F5F"/>
                </a:solidFill>
                <a:latin typeface="Arial" charset="0"/>
                <a:ea typeface="ＭＳ Ｐゴシック" charset="0"/>
              </a:rPr>
              <a:t>add all points together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2A110DA-5C14-A643-93F4-92CDFAC268AD}"/>
              </a:ext>
            </a:extLst>
          </p:cNvPr>
          <p:cNvGrpSpPr/>
          <p:nvPr/>
        </p:nvGrpSpPr>
        <p:grpSpPr>
          <a:xfrm>
            <a:off x="3613952" y="4335261"/>
            <a:ext cx="2511640" cy="859281"/>
            <a:chOff x="3613952" y="4335261"/>
            <a:chExt cx="2511640" cy="859281"/>
          </a:xfrm>
        </p:grpSpPr>
        <p:sp>
          <p:nvSpPr>
            <p:cNvPr id="1670150" name="Text Box 6">
              <a:extLst>
                <a:ext uri="{FF2B5EF4-FFF2-40B4-BE49-F238E27FC236}">
                  <a16:creationId xmlns:a16="http://schemas.microsoft.com/office/drawing/2014/main" id="{A3A573EB-E003-A243-9592-30C0055D8B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87192" y="4794432"/>
              <a:ext cx="2438400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25000"/>
                </a:spcBef>
                <a:defRPr/>
              </a:pPr>
              <a:r>
                <a:rPr lang="en-US" sz="2000" dirty="0">
                  <a:solidFill>
                    <a:srgbClr val="000000"/>
                  </a:solidFill>
                  <a:latin typeface="Arial" charset="0"/>
                  <a:ea typeface="ＭＳ Ｐゴシック" charset="0"/>
                </a:rPr>
                <a:t>Low grade</a:t>
              </a:r>
            </a:p>
          </p:txBody>
        </p:sp>
        <p:sp>
          <p:nvSpPr>
            <p:cNvPr id="1670160" name="Text Box 16">
              <a:extLst>
                <a:ext uri="{FF2B5EF4-FFF2-40B4-BE49-F238E27FC236}">
                  <a16:creationId xmlns:a16="http://schemas.microsoft.com/office/drawing/2014/main" id="{8B13BEAC-105C-AD4F-959D-064ADC8C81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13952" y="4335261"/>
              <a:ext cx="1676400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000000"/>
                  </a:solidFill>
                  <a:latin typeface="Arial" charset="0"/>
                  <a:ea typeface="ＭＳ Ｐゴシック" charset="0"/>
                </a:rPr>
                <a:t>Grade</a:t>
              </a:r>
            </a:p>
          </p:txBody>
        </p:sp>
      </p:grpSp>
      <p:sp>
        <p:nvSpPr>
          <p:cNvPr id="1670161" name="Text Box 17">
            <a:extLst>
              <a:ext uri="{FF2B5EF4-FFF2-40B4-BE49-F238E27FC236}">
                <a16:creationId xmlns:a16="http://schemas.microsoft.com/office/drawing/2014/main" id="{9D5B70E5-52E2-5545-943C-86AC61084C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634" y="4335261"/>
            <a:ext cx="3124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Score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368580A-84D1-B845-9628-91277930FA6A}"/>
              </a:ext>
            </a:extLst>
          </p:cNvPr>
          <p:cNvGrpSpPr/>
          <p:nvPr/>
        </p:nvGrpSpPr>
        <p:grpSpPr>
          <a:xfrm>
            <a:off x="5939161" y="4335261"/>
            <a:ext cx="1760738" cy="859281"/>
            <a:chOff x="5939161" y="4335261"/>
            <a:chExt cx="1760738" cy="859281"/>
          </a:xfrm>
        </p:grpSpPr>
        <p:sp>
          <p:nvSpPr>
            <p:cNvPr id="1670162" name="Text Box 18">
              <a:extLst>
                <a:ext uri="{FF2B5EF4-FFF2-40B4-BE49-F238E27FC236}">
                  <a16:creationId xmlns:a16="http://schemas.microsoft.com/office/drawing/2014/main" id="{81026C6D-0C7E-1445-8AE7-9B95E604F9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39161" y="4335261"/>
              <a:ext cx="1760738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000000"/>
                  </a:solidFill>
                  <a:latin typeface="Arial" charset="0"/>
                  <a:ea typeface="ＭＳ Ｐゴシック" charset="0"/>
                </a:rPr>
                <a:t>5y survival</a:t>
              </a:r>
            </a:p>
          </p:txBody>
        </p:sp>
        <p:sp>
          <p:nvSpPr>
            <p:cNvPr id="1670163" name="Text Box 19">
              <a:extLst>
                <a:ext uri="{FF2B5EF4-FFF2-40B4-BE49-F238E27FC236}">
                  <a16:creationId xmlns:a16="http://schemas.microsoft.com/office/drawing/2014/main" id="{20FFE20E-663F-F044-BBE0-B81E29B6B4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36437" y="4794432"/>
              <a:ext cx="1219200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defRPr/>
              </a:pPr>
              <a:r>
                <a:rPr lang="en-US" sz="2000" dirty="0">
                  <a:solidFill>
                    <a:srgbClr val="000000"/>
                  </a:solidFill>
                  <a:latin typeface="Arial" charset="0"/>
                  <a:ea typeface="ＭＳ Ｐゴシック" charset="0"/>
                </a:rPr>
                <a:t>&gt;95%</a:t>
              </a:r>
            </a:p>
          </p:txBody>
        </p:sp>
      </p:grpSp>
      <p:sp>
        <p:nvSpPr>
          <p:cNvPr id="23" name="Text Box 10">
            <a:extLst>
              <a:ext uri="{FF2B5EF4-FFF2-40B4-BE49-F238E27FC236}">
                <a16:creationId xmlns:a16="http://schemas.microsoft.com/office/drawing/2014/main" id="{5185D700-9E74-B749-93B1-1DE0483E0C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1636" y="5177653"/>
            <a:ext cx="685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0"/>
              </a:spcBef>
              <a:defRPr/>
            </a:pPr>
            <a:r>
              <a:rPr lang="en-US" sz="20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6-7</a:t>
            </a:r>
          </a:p>
        </p:txBody>
      </p:sp>
      <p:sp>
        <p:nvSpPr>
          <p:cNvPr id="24" name="Text Box 10">
            <a:extLst>
              <a:ext uri="{FF2B5EF4-FFF2-40B4-BE49-F238E27FC236}">
                <a16:creationId xmlns:a16="http://schemas.microsoft.com/office/drawing/2014/main" id="{19C067F5-01F0-E34F-9122-7D7FB89C6D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1636" y="5565313"/>
            <a:ext cx="685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0"/>
              </a:spcBef>
              <a:defRPr/>
            </a:pPr>
            <a:r>
              <a:rPr lang="en-US" sz="20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8-9</a:t>
            </a:r>
          </a:p>
        </p:txBody>
      </p:sp>
      <p:sp>
        <p:nvSpPr>
          <p:cNvPr id="25" name="Text Box 6">
            <a:extLst>
              <a:ext uri="{FF2B5EF4-FFF2-40B4-BE49-F238E27FC236}">
                <a16:creationId xmlns:a16="http://schemas.microsoft.com/office/drawing/2014/main" id="{428CB910-F819-DD45-AD42-C045FEF13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0916" y="5177653"/>
            <a:ext cx="24384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0"/>
              </a:spcBef>
              <a:defRPr/>
            </a:pPr>
            <a:r>
              <a:rPr lang="en-US" sz="20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Intermediate grade</a:t>
            </a:r>
          </a:p>
        </p:txBody>
      </p:sp>
      <p:sp>
        <p:nvSpPr>
          <p:cNvPr id="26" name="Text Box 6">
            <a:extLst>
              <a:ext uri="{FF2B5EF4-FFF2-40B4-BE49-F238E27FC236}">
                <a16:creationId xmlns:a16="http://schemas.microsoft.com/office/drawing/2014/main" id="{337C34D7-5A25-AE42-A66B-974748A6C2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2396" y="5565313"/>
            <a:ext cx="24384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0"/>
              </a:spcBef>
              <a:defRPr/>
            </a:pPr>
            <a:r>
              <a:rPr lang="en-US" sz="20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High grade</a:t>
            </a:r>
          </a:p>
        </p:txBody>
      </p:sp>
      <p:sp>
        <p:nvSpPr>
          <p:cNvPr id="27" name="Text Box 19">
            <a:extLst>
              <a:ext uri="{FF2B5EF4-FFF2-40B4-BE49-F238E27FC236}">
                <a16:creationId xmlns:a16="http://schemas.microsoft.com/office/drawing/2014/main" id="{6C7BA1FA-22AD-994F-B38F-60584D177F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7714" y="5177653"/>
            <a:ext cx="1219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0"/>
              </a:spcBef>
              <a:defRPr/>
            </a:pPr>
            <a:r>
              <a:rPr lang="en-US" sz="20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80%</a:t>
            </a:r>
          </a:p>
        </p:txBody>
      </p:sp>
      <p:sp>
        <p:nvSpPr>
          <p:cNvPr id="28" name="Text Box 19">
            <a:extLst>
              <a:ext uri="{FF2B5EF4-FFF2-40B4-BE49-F238E27FC236}">
                <a16:creationId xmlns:a16="http://schemas.microsoft.com/office/drawing/2014/main" id="{D2E0B4AC-7AA1-D141-BA62-6E836FF6D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8454" y="5565313"/>
            <a:ext cx="73684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0"/>
              </a:spcBef>
              <a:defRPr/>
            </a:pPr>
            <a:r>
              <a:rPr lang="en-US" sz="20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60%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6B3476-E102-AE45-B692-3CE6B3B8CAFB}"/>
              </a:ext>
            </a:extLst>
          </p:cNvPr>
          <p:cNvSpPr/>
          <p:nvPr/>
        </p:nvSpPr>
        <p:spPr>
          <a:xfrm>
            <a:off x="497150" y="1384916"/>
            <a:ext cx="8256233" cy="150920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AA0D30A-FF55-EF4C-8E0D-8718893EDB3E}"/>
              </a:ext>
            </a:extLst>
          </p:cNvPr>
          <p:cNvGrpSpPr/>
          <p:nvPr/>
        </p:nvGrpSpPr>
        <p:grpSpPr>
          <a:xfrm>
            <a:off x="2554920" y="2960650"/>
            <a:ext cx="2017080" cy="1338480"/>
            <a:chOff x="2510395" y="3019764"/>
            <a:chExt cx="2017080" cy="1338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542A6D5B-0139-D941-AFDC-99801F723F2A}"/>
                    </a:ext>
                  </a:extLst>
                </p14:cNvPr>
                <p14:cNvContentPartPr/>
                <p14:nvPr/>
              </p14:nvContentPartPr>
              <p14:xfrm>
                <a:off x="2510395" y="3019764"/>
                <a:ext cx="2017080" cy="13136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542A6D5B-0139-D941-AFDC-99801F723F2A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492395" y="3002124"/>
                  <a:ext cx="2052720" cy="134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0AD24329-B252-6A4D-8669-D1620E29A2FF}"/>
                    </a:ext>
                  </a:extLst>
                </p14:cNvPr>
                <p14:cNvContentPartPr/>
                <p14:nvPr/>
              </p14:nvContentPartPr>
              <p14:xfrm>
                <a:off x="2590675" y="4283004"/>
                <a:ext cx="133560" cy="7524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0AD24329-B252-6A4D-8669-D1620E29A2F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573035" y="4265364"/>
                  <a:ext cx="169200" cy="1108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734909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0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0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0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0154" grpId="0"/>
      <p:bldP spid="1670159" grpId="0"/>
      <p:bldP spid="1670161" grpId="0"/>
      <p:bldP spid="23" grpId="0"/>
      <p:bldP spid="24" grpId="0"/>
      <p:bldP spid="25" grpId="0"/>
      <p:bldP spid="26" grpId="0"/>
      <p:bldP spid="27" grpId="0"/>
      <p:bldP spid="28" grpId="0"/>
      <p:bldP spid="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2194" name="Rectangle 2">
            <a:extLst>
              <a:ext uri="{FF2B5EF4-FFF2-40B4-BE49-F238E27FC236}">
                <a16:creationId xmlns:a16="http://schemas.microsoft.com/office/drawing/2014/main" id="{BCD46863-655C-5341-9F21-D4430E0789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6172200"/>
            <a:ext cx="4876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  <a:buSzTx/>
              <a:defRPr/>
            </a:pPr>
            <a:r>
              <a:rPr lang="en-US" sz="32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Breast carcinoma low grade</a:t>
            </a:r>
          </a:p>
        </p:txBody>
      </p:sp>
      <p:pic>
        <p:nvPicPr>
          <p:cNvPr id="201731" name="Picture 3" descr="breast cancer low grade">
            <a:extLst>
              <a:ext uri="{FF2B5EF4-FFF2-40B4-BE49-F238E27FC236}">
                <a16:creationId xmlns:a16="http://schemas.microsoft.com/office/drawing/2014/main" id="{EAA4D799-D43D-844A-A37D-5737A4038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03C0423-A301-FB44-AEBE-0FBDA6E42CDD}"/>
                  </a:ext>
                </a:extLst>
              </p14:cNvPr>
              <p14:cNvContentPartPr/>
              <p14:nvPr/>
            </p14:nvContentPartPr>
            <p14:xfrm>
              <a:off x="4187236" y="1762615"/>
              <a:ext cx="915120" cy="11577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03C0423-A301-FB44-AEBE-0FBDA6E42CD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51236" y="1726975"/>
                <a:ext cx="986760" cy="122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18DEE65-213D-564D-9933-CE220F49B81C}"/>
                  </a:ext>
                </a:extLst>
              </p14:cNvPr>
              <p14:cNvContentPartPr/>
              <p14:nvPr/>
            </p14:nvContentPartPr>
            <p14:xfrm>
              <a:off x="2027956" y="2237455"/>
              <a:ext cx="1641960" cy="12150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18DEE65-213D-564D-9933-CE220F49B81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992316" y="2201815"/>
                <a:ext cx="1713600" cy="128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B255CC0-3F95-114E-8118-605FEE5C693A}"/>
                  </a:ext>
                </a:extLst>
              </p14:cNvPr>
              <p14:cNvContentPartPr/>
              <p14:nvPr/>
            </p14:nvContentPartPr>
            <p14:xfrm>
              <a:off x="5406916" y="1125415"/>
              <a:ext cx="1267560" cy="13345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B255CC0-3F95-114E-8118-605FEE5C693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371276" y="1089415"/>
                <a:ext cx="1339200" cy="140616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CEA411D3-38EB-094D-BCD0-745DB4DCFFB1}"/>
              </a:ext>
            </a:extLst>
          </p:cNvPr>
          <p:cNvSpPr txBox="1"/>
          <p:nvPr/>
        </p:nvSpPr>
        <p:spPr>
          <a:xfrm>
            <a:off x="3593592" y="1088136"/>
            <a:ext cx="1481328" cy="461665"/>
          </a:xfrm>
          <a:prstGeom prst="rect">
            <a:avLst/>
          </a:prstGeom>
          <a:solidFill>
            <a:schemeClr val="bg1">
              <a:alpha val="9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tubules</a:t>
            </a:r>
          </a:p>
        </p:txBody>
      </p:sp>
    </p:spTree>
    <p:extLst>
      <p:ext uri="{BB962C8B-B14F-4D97-AF65-F5344CB8AC3E}">
        <p14:creationId xmlns:p14="http://schemas.microsoft.com/office/powerpoint/2010/main" val="2659641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4242" name="Rectangle 2">
            <a:extLst>
              <a:ext uri="{FF2B5EF4-FFF2-40B4-BE49-F238E27FC236}">
                <a16:creationId xmlns:a16="http://schemas.microsoft.com/office/drawing/2014/main" id="{EEE51F7E-D4F8-4B46-B399-090258E908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6172200"/>
            <a:ext cx="5486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  <a:buSzTx/>
              <a:defRPr/>
            </a:pPr>
            <a:r>
              <a:rPr lang="en-US" sz="32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Breast carcinoma high grade</a:t>
            </a:r>
          </a:p>
        </p:txBody>
      </p:sp>
      <p:pic>
        <p:nvPicPr>
          <p:cNvPr id="203779" name="Picture 3" descr="breast cancer high grade">
            <a:extLst>
              <a:ext uri="{FF2B5EF4-FFF2-40B4-BE49-F238E27FC236}">
                <a16:creationId xmlns:a16="http://schemas.microsoft.com/office/drawing/2014/main" id="{7E834858-5A1E-0E48-BBAE-7ABC47D32D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790423F-CD05-EB43-9862-A648CF202481}"/>
              </a:ext>
            </a:extLst>
          </p:cNvPr>
          <p:cNvSpPr txBox="1"/>
          <p:nvPr/>
        </p:nvSpPr>
        <p:spPr>
          <a:xfrm>
            <a:off x="6793992" y="3794760"/>
            <a:ext cx="2249424" cy="461665"/>
          </a:xfrm>
          <a:prstGeom prst="rect">
            <a:avLst/>
          </a:prstGeom>
          <a:solidFill>
            <a:schemeClr val="bg1">
              <a:alpha val="9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pleomorphism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E205EB-2453-A345-B5D5-79507A5BC7DC}"/>
              </a:ext>
            </a:extLst>
          </p:cNvPr>
          <p:cNvSpPr/>
          <p:nvPr/>
        </p:nvSpPr>
        <p:spPr>
          <a:xfrm>
            <a:off x="6922008" y="4471416"/>
            <a:ext cx="256032" cy="274320"/>
          </a:xfrm>
          <a:prstGeom prst="ellipse">
            <a:avLst/>
          </a:prstGeom>
          <a:noFill/>
          <a:ln w="38100">
            <a:solidFill>
              <a:srgbClr val="FFFF00"/>
            </a:solidFill>
          </a:ln>
          <a:effectLst>
            <a:outerShdw blurRad="50800" dist="38100" dir="2700000" algn="tl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2FD53C6-FED9-0142-BAFB-8E6B17840D10}"/>
              </a:ext>
            </a:extLst>
          </p:cNvPr>
          <p:cNvSpPr/>
          <p:nvPr/>
        </p:nvSpPr>
        <p:spPr>
          <a:xfrm>
            <a:off x="7214616" y="4495800"/>
            <a:ext cx="658368" cy="652272"/>
          </a:xfrm>
          <a:prstGeom prst="ellipse">
            <a:avLst/>
          </a:prstGeom>
          <a:noFill/>
          <a:ln w="38100">
            <a:solidFill>
              <a:srgbClr val="FFFF00"/>
            </a:solidFill>
          </a:ln>
          <a:effectLst>
            <a:outerShdw blurRad="50800" dist="38100" dir="2700000" algn="tl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FABE0EC-C9E5-B443-BCFD-3B9AA5588E77}"/>
              </a:ext>
            </a:extLst>
          </p:cNvPr>
          <p:cNvSpPr/>
          <p:nvPr/>
        </p:nvSpPr>
        <p:spPr>
          <a:xfrm>
            <a:off x="8394192" y="4666488"/>
            <a:ext cx="591312" cy="627888"/>
          </a:xfrm>
          <a:prstGeom prst="ellipse">
            <a:avLst/>
          </a:prstGeom>
          <a:noFill/>
          <a:ln w="38100">
            <a:solidFill>
              <a:srgbClr val="FFFF00"/>
            </a:solidFill>
          </a:ln>
          <a:effectLst>
            <a:outerShdw blurRad="50800" dist="38100" dir="2700000" algn="tl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76AB0C1-7763-C741-B274-E0FA34C1B91E}"/>
              </a:ext>
            </a:extLst>
          </p:cNvPr>
          <p:cNvSpPr/>
          <p:nvPr/>
        </p:nvSpPr>
        <p:spPr>
          <a:xfrm>
            <a:off x="6772656" y="5358384"/>
            <a:ext cx="286512" cy="292608"/>
          </a:xfrm>
          <a:prstGeom prst="ellipse">
            <a:avLst/>
          </a:prstGeom>
          <a:noFill/>
          <a:ln w="38100">
            <a:solidFill>
              <a:srgbClr val="FFFF00"/>
            </a:solidFill>
          </a:ln>
          <a:effectLst>
            <a:outerShdw blurRad="50800" dist="38100" dir="2700000" algn="tl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E223848-5456-024A-A4AA-505E540D105C}"/>
              </a:ext>
            </a:extLst>
          </p:cNvPr>
          <p:cNvSpPr/>
          <p:nvPr/>
        </p:nvSpPr>
        <p:spPr>
          <a:xfrm>
            <a:off x="3968496" y="4062984"/>
            <a:ext cx="438912" cy="445008"/>
          </a:xfrm>
          <a:prstGeom prst="ellipse">
            <a:avLst/>
          </a:prstGeom>
          <a:noFill/>
          <a:ln w="38100">
            <a:solidFill>
              <a:srgbClr val="00B0F0"/>
            </a:solidFill>
          </a:ln>
          <a:effectLst>
            <a:outerShdw blurRad="50800" dist="38100" dir="2700000" algn="tl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CEA34CB-56AF-3343-92C2-E2B1C4380CBA}"/>
              </a:ext>
            </a:extLst>
          </p:cNvPr>
          <p:cNvSpPr/>
          <p:nvPr/>
        </p:nvSpPr>
        <p:spPr>
          <a:xfrm>
            <a:off x="7431024" y="2697480"/>
            <a:ext cx="438912" cy="445008"/>
          </a:xfrm>
          <a:prstGeom prst="ellipse">
            <a:avLst/>
          </a:prstGeom>
          <a:noFill/>
          <a:ln w="38100">
            <a:solidFill>
              <a:srgbClr val="00B0F0"/>
            </a:solidFill>
          </a:ln>
          <a:effectLst>
            <a:outerShdw blurRad="50800" dist="38100" dir="2700000" algn="tl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A098065-93D3-494A-92C3-90BDC751AA1C}"/>
              </a:ext>
            </a:extLst>
          </p:cNvPr>
          <p:cNvGrpSpPr/>
          <p:nvPr/>
        </p:nvGrpSpPr>
        <p:grpSpPr>
          <a:xfrm>
            <a:off x="4334256" y="2133600"/>
            <a:ext cx="3096768" cy="1880616"/>
            <a:chOff x="4334256" y="2133600"/>
            <a:chExt cx="3096768" cy="1880616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493F969-A2D3-8740-83A7-041B08AA682E}"/>
                </a:ext>
              </a:extLst>
            </p:cNvPr>
            <p:cNvSpPr txBox="1"/>
            <p:nvPr/>
          </p:nvSpPr>
          <p:spPr>
            <a:xfrm>
              <a:off x="4453128" y="2133600"/>
              <a:ext cx="1597152" cy="461665"/>
            </a:xfrm>
            <a:prstGeom prst="rect">
              <a:avLst/>
            </a:prstGeom>
            <a:solidFill>
              <a:schemeClr val="bg1">
                <a:alpha val="91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mitoses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DF99C941-E7E1-9340-BB93-9A6FA16A0BBA}"/>
                </a:ext>
              </a:extLst>
            </p:cNvPr>
            <p:cNvCxnSpPr/>
            <p:nvPr/>
          </p:nvCxnSpPr>
          <p:spPr>
            <a:xfrm flipH="1">
              <a:off x="4334256" y="2679192"/>
              <a:ext cx="594360" cy="133502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  <a:effectLst>
              <a:outerShdw blurRad="50800" dist="38100" dir="2700000" algn="tl" rotWithShape="0">
                <a:schemeClr val="bg1">
                  <a:alpha val="78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D99FB07F-D32E-8742-B6E3-BA8BCF6C8856}"/>
                </a:ext>
              </a:extLst>
            </p:cNvPr>
            <p:cNvCxnSpPr>
              <a:cxnSpLocks/>
              <a:endCxn id="16" idx="2"/>
            </p:cNvCxnSpPr>
            <p:nvPr/>
          </p:nvCxnSpPr>
          <p:spPr>
            <a:xfrm>
              <a:off x="5382768" y="2648712"/>
              <a:ext cx="2048256" cy="27127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  <a:effectLst>
              <a:outerShdw blurRad="50800" dist="38100" dir="2700000" algn="tl" rotWithShape="0">
                <a:schemeClr val="bg1">
                  <a:alpha val="78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45341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26" name="Picture 2" descr="staging diagram">
            <a:extLst>
              <a:ext uri="{FF2B5EF4-FFF2-40B4-BE49-F238E27FC236}">
                <a16:creationId xmlns:a16="http://schemas.microsoft.com/office/drawing/2014/main" id="{3CFCB0A0-DCB2-5844-A878-8ADC188E0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1212850"/>
            <a:ext cx="5410200" cy="495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76291" name="Text Box 3">
            <a:extLst>
              <a:ext uri="{FF2B5EF4-FFF2-40B4-BE49-F238E27FC236}">
                <a16:creationId xmlns:a16="http://schemas.microsoft.com/office/drawing/2014/main" id="{51BDB926-F949-2A40-9479-B37B927B2C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8236" y="1293018"/>
            <a:ext cx="2819400" cy="168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 dirty="0">
                <a:solidFill>
                  <a:srgbClr val="CC0000"/>
                </a:solidFill>
                <a:latin typeface="Arial" panose="020B0604020202020204" pitchFamily="34" charset="0"/>
              </a:rPr>
              <a:t>T = Tumor size</a:t>
            </a:r>
          </a:p>
          <a:p>
            <a:pPr algn="l">
              <a:spcBef>
                <a:spcPct val="25000"/>
              </a:spcBef>
            </a:pPr>
            <a:r>
              <a:rPr lang="en-US" altLang="en-US" sz="1600" dirty="0">
                <a:solidFill>
                  <a:srgbClr val="CC0000"/>
                </a:solidFill>
                <a:latin typeface="Arial" panose="020B0604020202020204" pitchFamily="34" charset="0"/>
              </a:rPr>
              <a:t>Tis – in situ tumor </a:t>
            </a:r>
          </a:p>
          <a:p>
            <a:pPr algn="l">
              <a:spcBef>
                <a:spcPct val="0"/>
              </a:spcBef>
            </a:pPr>
            <a:r>
              <a:rPr lang="en-US" altLang="en-US" sz="1600" dirty="0">
                <a:solidFill>
                  <a:srgbClr val="CC0000"/>
                </a:solidFill>
                <a:latin typeface="Arial" panose="020B0604020202020204" pitchFamily="34" charset="0"/>
              </a:rPr>
              <a:t>T1 – small tumor</a:t>
            </a:r>
          </a:p>
          <a:p>
            <a:pPr algn="l">
              <a:spcBef>
                <a:spcPct val="0"/>
              </a:spcBef>
            </a:pPr>
            <a:r>
              <a:rPr lang="en-US" altLang="en-US" sz="1600" dirty="0">
                <a:solidFill>
                  <a:srgbClr val="CC0000"/>
                </a:solidFill>
                <a:latin typeface="Arial" panose="020B0604020202020204" pitchFamily="34" charset="0"/>
              </a:rPr>
              <a:t>T2 – larger tumor</a:t>
            </a:r>
          </a:p>
          <a:p>
            <a:pPr algn="l">
              <a:spcBef>
                <a:spcPct val="0"/>
              </a:spcBef>
            </a:pPr>
            <a:r>
              <a:rPr lang="en-US" altLang="en-US" sz="1600" dirty="0">
                <a:solidFill>
                  <a:srgbClr val="CC0000"/>
                </a:solidFill>
                <a:latin typeface="Arial" panose="020B0604020202020204" pitchFamily="34" charset="0"/>
              </a:rPr>
              <a:t>T3 – larger or invasive tumor</a:t>
            </a:r>
          </a:p>
          <a:p>
            <a:pPr algn="l">
              <a:spcBef>
                <a:spcPct val="0"/>
              </a:spcBef>
            </a:pPr>
            <a:r>
              <a:rPr lang="en-US" altLang="en-US" sz="1600" dirty="0">
                <a:solidFill>
                  <a:srgbClr val="CC0000"/>
                </a:solidFill>
                <a:latin typeface="Arial" panose="020B0604020202020204" pitchFamily="34" charset="0"/>
              </a:rPr>
              <a:t>T4 – very large/very invasive</a:t>
            </a:r>
          </a:p>
        </p:txBody>
      </p:sp>
      <p:sp>
        <p:nvSpPr>
          <p:cNvPr id="1676292" name="Text Box 4">
            <a:extLst>
              <a:ext uri="{FF2B5EF4-FFF2-40B4-BE49-F238E27FC236}">
                <a16:creationId xmlns:a16="http://schemas.microsoft.com/office/drawing/2014/main" id="{E0B5DC37-1C41-4748-97CD-E9C3836CB6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8236" y="3328988"/>
            <a:ext cx="3200400" cy="1436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 dirty="0">
                <a:solidFill>
                  <a:schemeClr val="accent2"/>
                </a:solidFill>
                <a:latin typeface="Arial" panose="020B0604020202020204" pitchFamily="34" charset="0"/>
              </a:rPr>
              <a:t>N = Nodes</a:t>
            </a:r>
          </a:p>
          <a:p>
            <a:pPr algn="l">
              <a:spcBef>
                <a:spcPct val="25000"/>
              </a:spcBef>
            </a:pPr>
            <a:r>
              <a:rPr lang="en-US" altLang="en-US" sz="1600" dirty="0">
                <a:solidFill>
                  <a:schemeClr val="accent2"/>
                </a:solidFill>
                <a:latin typeface="Arial" panose="020B0604020202020204" pitchFamily="34" charset="0"/>
              </a:rPr>
              <a:t>N0 – no lymph node involvement </a:t>
            </a:r>
          </a:p>
          <a:p>
            <a:pPr algn="l">
              <a:spcBef>
                <a:spcPct val="0"/>
              </a:spcBef>
            </a:pPr>
            <a:r>
              <a:rPr lang="en-US" altLang="en-US" sz="1600" dirty="0">
                <a:solidFill>
                  <a:schemeClr val="accent2"/>
                </a:solidFill>
                <a:latin typeface="Arial" panose="020B0604020202020204" pitchFamily="34" charset="0"/>
              </a:rPr>
              <a:t>N1 – a few regional nodes</a:t>
            </a:r>
          </a:p>
          <a:p>
            <a:pPr algn="l">
              <a:spcBef>
                <a:spcPct val="0"/>
              </a:spcBef>
            </a:pPr>
            <a:r>
              <a:rPr lang="en-US" altLang="en-US" sz="1600" dirty="0">
                <a:solidFill>
                  <a:schemeClr val="accent2"/>
                </a:solidFill>
                <a:latin typeface="Arial" panose="020B0604020202020204" pitchFamily="34" charset="0"/>
              </a:rPr>
              <a:t>N2 – lots of regional nodes</a:t>
            </a:r>
          </a:p>
          <a:p>
            <a:pPr algn="l">
              <a:spcBef>
                <a:spcPct val="0"/>
              </a:spcBef>
            </a:pPr>
            <a:r>
              <a:rPr lang="en-US" altLang="en-US" sz="1600" dirty="0">
                <a:solidFill>
                  <a:schemeClr val="accent2"/>
                </a:solidFill>
                <a:latin typeface="Arial" panose="020B0604020202020204" pitchFamily="34" charset="0"/>
              </a:rPr>
              <a:t>N3 – distant nodes</a:t>
            </a:r>
          </a:p>
        </p:txBody>
      </p:sp>
      <p:sp>
        <p:nvSpPr>
          <p:cNvPr id="1676293" name="Text Box 5">
            <a:extLst>
              <a:ext uri="{FF2B5EF4-FFF2-40B4-BE49-F238E27FC236}">
                <a16:creationId xmlns:a16="http://schemas.microsoft.com/office/drawing/2014/main" id="{2ADF821E-0974-E949-8B82-D256413094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8236" y="5106543"/>
            <a:ext cx="2057400" cy="947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 dirty="0">
                <a:solidFill>
                  <a:srgbClr val="990099"/>
                </a:solidFill>
                <a:latin typeface="Arial" panose="020B0604020202020204" pitchFamily="34" charset="0"/>
              </a:rPr>
              <a:t>M =Metastases</a:t>
            </a:r>
          </a:p>
          <a:p>
            <a:pPr algn="l">
              <a:spcBef>
                <a:spcPct val="25000"/>
              </a:spcBef>
            </a:pPr>
            <a:r>
              <a:rPr lang="en-US" altLang="en-US" sz="1600" dirty="0">
                <a:solidFill>
                  <a:srgbClr val="990099"/>
                </a:solidFill>
                <a:latin typeface="Arial" panose="020B0604020202020204" pitchFamily="34" charset="0"/>
              </a:rPr>
              <a:t>M0 – no metastases </a:t>
            </a:r>
          </a:p>
          <a:p>
            <a:pPr algn="l">
              <a:spcBef>
                <a:spcPct val="0"/>
              </a:spcBef>
            </a:pPr>
            <a:r>
              <a:rPr lang="en-US" altLang="en-US" sz="1600" dirty="0">
                <a:solidFill>
                  <a:srgbClr val="990099"/>
                </a:solidFill>
                <a:latin typeface="Arial" panose="020B0604020202020204" pitchFamily="34" charset="0"/>
              </a:rPr>
              <a:t>M1 – metastases</a:t>
            </a:r>
          </a:p>
        </p:txBody>
      </p:sp>
      <p:sp>
        <p:nvSpPr>
          <p:cNvPr id="1676294" name="Text Box 6">
            <a:extLst>
              <a:ext uri="{FF2B5EF4-FFF2-40B4-BE49-F238E27FC236}">
                <a16:creationId xmlns:a16="http://schemas.microsoft.com/office/drawing/2014/main" id="{008C3970-3CA5-4D4B-8BA0-BFBAF952DF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81000"/>
            <a:ext cx="8153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2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TNM staging system for non-small cell lung cancer</a:t>
            </a:r>
          </a:p>
        </p:txBody>
      </p:sp>
    </p:spTree>
    <p:extLst>
      <p:ext uri="{BB962C8B-B14F-4D97-AF65-F5344CB8AC3E}">
        <p14:creationId xmlns:p14="http://schemas.microsoft.com/office/powerpoint/2010/main" val="2616863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6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6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6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6291" grpId="0"/>
      <p:bldP spid="1676292" grpId="0"/>
      <p:bldP spid="167629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8338" name="Text Box 2">
            <a:extLst>
              <a:ext uri="{FF2B5EF4-FFF2-40B4-BE49-F238E27FC236}">
                <a16:creationId xmlns:a16="http://schemas.microsoft.com/office/drawing/2014/main" id="{FA75AFBA-F817-D940-8AF7-FB9FDE748A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650" y="1688592"/>
            <a:ext cx="1600200" cy="433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CC0000"/>
                </a:solidFill>
                <a:latin typeface="Arial" charset="0"/>
                <a:ea typeface="ＭＳ Ｐゴシック" charset="0"/>
              </a:rPr>
              <a:t>Stage 0</a:t>
            </a: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rgbClr val="CC0000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Stage I</a:t>
            </a: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rgbClr val="CC0000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006600"/>
                </a:solidFill>
                <a:latin typeface="Arial" charset="0"/>
                <a:ea typeface="ＭＳ Ｐゴシック" charset="0"/>
              </a:rPr>
              <a:t>Stage II</a:t>
            </a: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rgbClr val="006600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rgbClr val="CC0000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rgbClr val="CC0000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990099"/>
                </a:solidFill>
                <a:latin typeface="Arial" charset="0"/>
                <a:ea typeface="ＭＳ Ｐゴシック" charset="0"/>
              </a:rPr>
              <a:t>Stage III</a:t>
            </a: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rgbClr val="CC0000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rgbClr val="CC0000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rgbClr val="CC0000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rgbClr val="CC0000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663300"/>
                </a:solidFill>
                <a:latin typeface="Arial" charset="0"/>
                <a:ea typeface="ＭＳ Ｐゴシック" charset="0"/>
              </a:rPr>
              <a:t>Stage IV</a:t>
            </a:r>
          </a:p>
        </p:txBody>
      </p:sp>
      <p:sp>
        <p:nvSpPr>
          <p:cNvPr id="1678339" name="Text Box 3">
            <a:extLst>
              <a:ext uri="{FF2B5EF4-FFF2-40B4-BE49-F238E27FC236}">
                <a16:creationId xmlns:a16="http://schemas.microsoft.com/office/drawing/2014/main" id="{D0C6E409-9DF2-D846-9EA4-A290644D73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81000"/>
            <a:ext cx="7696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2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TNM staging system for non-small cell lung cancer</a:t>
            </a:r>
          </a:p>
        </p:txBody>
      </p:sp>
      <p:sp>
        <p:nvSpPr>
          <p:cNvPr id="1678340" name="Text Box 4">
            <a:extLst>
              <a:ext uri="{FF2B5EF4-FFF2-40B4-BE49-F238E27FC236}">
                <a16:creationId xmlns:a16="http://schemas.microsoft.com/office/drawing/2014/main" id="{3F00B3ED-DE94-7B48-ADBD-4C82BD9214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1688592"/>
            <a:ext cx="914400" cy="433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rIns="0">
            <a:spAutoFit/>
          </a:bodyPr>
          <a:lstStyle/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CC0000"/>
                </a:solidFill>
                <a:latin typeface="Arial" charset="0"/>
                <a:ea typeface="ＭＳ Ｐゴシック" charset="0"/>
              </a:rPr>
              <a:t>Tis</a:t>
            </a: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rgbClr val="CC0000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T1 or T2</a:t>
            </a: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chemeClr val="accent2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006600"/>
                </a:solidFill>
                <a:latin typeface="Arial" charset="0"/>
                <a:ea typeface="ＭＳ Ｐゴシック" charset="0"/>
              </a:rPr>
              <a:t>T1</a:t>
            </a: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006600"/>
                </a:solidFill>
                <a:latin typeface="Arial" charset="0"/>
                <a:ea typeface="ＭＳ Ｐゴシック" charset="0"/>
              </a:rPr>
              <a:t>T2</a:t>
            </a: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006600"/>
                </a:solidFill>
                <a:latin typeface="Arial" charset="0"/>
                <a:ea typeface="ＭＳ Ｐゴシック" charset="0"/>
              </a:rPr>
              <a:t>T3</a:t>
            </a: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rgbClr val="006600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990099"/>
                </a:solidFill>
                <a:latin typeface="Arial" charset="0"/>
                <a:ea typeface="ＭＳ Ｐゴシック" charset="0"/>
              </a:rPr>
              <a:t>T1 or T2</a:t>
            </a: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990099"/>
                </a:solidFill>
                <a:latin typeface="Arial" charset="0"/>
                <a:ea typeface="ＭＳ Ｐゴシック" charset="0"/>
              </a:rPr>
              <a:t>T3</a:t>
            </a: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990099"/>
                </a:solidFill>
                <a:latin typeface="Arial" charset="0"/>
                <a:ea typeface="ＭＳ Ｐゴシック" charset="0"/>
              </a:rPr>
              <a:t>Any T</a:t>
            </a: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990099"/>
                </a:solidFill>
                <a:latin typeface="Arial" charset="0"/>
                <a:ea typeface="ＭＳ Ｐゴシック" charset="0"/>
              </a:rPr>
              <a:t>T4</a:t>
            </a: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rgbClr val="990099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663300"/>
                </a:solidFill>
                <a:latin typeface="Arial" charset="0"/>
                <a:ea typeface="ＭＳ Ｐゴシック" charset="0"/>
              </a:rPr>
              <a:t>Any T</a:t>
            </a:r>
          </a:p>
        </p:txBody>
      </p:sp>
      <p:sp>
        <p:nvSpPr>
          <p:cNvPr id="1678341" name="Text Box 5">
            <a:extLst>
              <a:ext uri="{FF2B5EF4-FFF2-40B4-BE49-F238E27FC236}">
                <a16:creationId xmlns:a16="http://schemas.microsoft.com/office/drawing/2014/main" id="{FD92E262-81A0-DE49-85BC-F302A318F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7584" y="1688592"/>
            <a:ext cx="990600" cy="4370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rIns="0">
            <a:spAutoFit/>
          </a:bodyPr>
          <a:lstStyle/>
          <a:p>
            <a:pPr algn="ctr">
              <a:defRPr/>
            </a:pPr>
            <a:r>
              <a:rPr lang="en-US" sz="1600" dirty="0">
                <a:solidFill>
                  <a:srgbClr val="CC0000"/>
                </a:solidFill>
                <a:latin typeface="Arial" charset="0"/>
                <a:ea typeface="ＭＳ Ｐゴシック" charset="0"/>
              </a:rPr>
              <a:t>N0</a:t>
            </a: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rgbClr val="CC0000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N0</a:t>
            </a: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chemeClr val="accent2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006600"/>
                </a:solidFill>
                <a:latin typeface="Arial" charset="0"/>
                <a:ea typeface="ＭＳ Ｐゴシック" charset="0"/>
              </a:rPr>
              <a:t>N1</a:t>
            </a: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006600"/>
                </a:solidFill>
                <a:latin typeface="Arial" charset="0"/>
                <a:ea typeface="ＭＳ Ｐゴシック" charset="0"/>
              </a:rPr>
              <a:t>N1</a:t>
            </a: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006600"/>
                </a:solidFill>
                <a:latin typeface="Arial" charset="0"/>
                <a:ea typeface="ＭＳ Ｐゴシック" charset="0"/>
              </a:rPr>
              <a:t>N0</a:t>
            </a: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rgbClr val="006600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990099"/>
                </a:solidFill>
                <a:latin typeface="Arial" charset="0"/>
                <a:ea typeface="ＭＳ Ｐゴシック" charset="0"/>
              </a:rPr>
              <a:t>N2</a:t>
            </a: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990099"/>
                </a:solidFill>
                <a:latin typeface="Arial" charset="0"/>
                <a:ea typeface="ＭＳ Ｐゴシック" charset="0"/>
              </a:rPr>
              <a:t>N1 or N2</a:t>
            </a: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990099"/>
                </a:solidFill>
                <a:latin typeface="Arial" charset="0"/>
                <a:ea typeface="ＭＳ Ｐゴシック" charset="0"/>
              </a:rPr>
              <a:t>N3</a:t>
            </a: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990099"/>
                </a:solidFill>
                <a:latin typeface="Arial" charset="0"/>
                <a:ea typeface="ＭＳ Ｐゴシック" charset="0"/>
              </a:rPr>
              <a:t>Any N</a:t>
            </a: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rgbClr val="990099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663300"/>
                </a:solidFill>
                <a:latin typeface="Arial" charset="0"/>
                <a:ea typeface="ＭＳ Ｐゴシック" charset="0"/>
              </a:rPr>
              <a:t>Any N</a:t>
            </a:r>
          </a:p>
        </p:txBody>
      </p:sp>
      <p:sp>
        <p:nvSpPr>
          <p:cNvPr id="1678342" name="Text Box 6">
            <a:extLst>
              <a:ext uri="{FF2B5EF4-FFF2-40B4-BE49-F238E27FC236}">
                <a16:creationId xmlns:a16="http://schemas.microsoft.com/office/drawing/2014/main" id="{7F49F9F5-7DB4-CF4D-AB07-D961617479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2296" y="1688592"/>
            <a:ext cx="533400" cy="433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600" dirty="0">
                <a:solidFill>
                  <a:srgbClr val="CC0000"/>
                </a:solidFill>
                <a:latin typeface="Arial" charset="0"/>
                <a:ea typeface="ＭＳ Ｐゴシック" charset="0"/>
              </a:rPr>
              <a:t>M0</a:t>
            </a: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rgbClr val="CC0000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M0</a:t>
            </a: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chemeClr val="accent2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006600"/>
                </a:solidFill>
                <a:latin typeface="Arial" charset="0"/>
                <a:ea typeface="ＭＳ Ｐゴシック" charset="0"/>
              </a:rPr>
              <a:t>M0</a:t>
            </a: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006600"/>
                </a:solidFill>
                <a:latin typeface="Arial" charset="0"/>
                <a:ea typeface="ＭＳ Ｐゴシック" charset="0"/>
              </a:rPr>
              <a:t>M0</a:t>
            </a: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006600"/>
                </a:solidFill>
                <a:latin typeface="Arial" charset="0"/>
                <a:ea typeface="ＭＳ Ｐゴシック" charset="0"/>
              </a:rPr>
              <a:t>M0</a:t>
            </a: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rgbClr val="006600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990099"/>
                </a:solidFill>
                <a:latin typeface="Arial" charset="0"/>
                <a:ea typeface="ＭＳ Ｐゴシック" charset="0"/>
              </a:rPr>
              <a:t>M0</a:t>
            </a: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990099"/>
                </a:solidFill>
                <a:latin typeface="Arial" charset="0"/>
                <a:ea typeface="ＭＳ Ｐゴシック" charset="0"/>
              </a:rPr>
              <a:t>M0</a:t>
            </a: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990099"/>
                </a:solidFill>
                <a:latin typeface="Arial" charset="0"/>
                <a:ea typeface="ＭＳ Ｐゴシック" charset="0"/>
              </a:rPr>
              <a:t>M0</a:t>
            </a: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990099"/>
                </a:solidFill>
                <a:latin typeface="Arial" charset="0"/>
                <a:ea typeface="ＭＳ Ｐゴシック" charset="0"/>
              </a:rPr>
              <a:t>M0</a:t>
            </a: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rgbClr val="990099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663300"/>
                </a:solidFill>
                <a:latin typeface="Arial" charset="0"/>
                <a:ea typeface="ＭＳ Ｐゴシック" charset="0"/>
              </a:rPr>
              <a:t>M1</a:t>
            </a:r>
          </a:p>
        </p:txBody>
      </p:sp>
      <p:sp>
        <p:nvSpPr>
          <p:cNvPr id="1678343" name="Text Box 7">
            <a:extLst>
              <a:ext uri="{FF2B5EF4-FFF2-40B4-BE49-F238E27FC236}">
                <a16:creationId xmlns:a16="http://schemas.microsoft.com/office/drawing/2014/main" id="{5070F4F9-5662-2B42-82A7-5E00041ED3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688592"/>
            <a:ext cx="2590800" cy="4899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1600" dirty="0">
                <a:solidFill>
                  <a:srgbClr val="CC0000"/>
                </a:solidFill>
                <a:latin typeface="Arial" panose="020B0604020202020204" pitchFamily="34" charset="0"/>
              </a:rPr>
              <a:t>Surgery only</a:t>
            </a:r>
          </a:p>
          <a:p>
            <a:pPr algn="ctr">
              <a:spcBef>
                <a:spcPct val="25000"/>
              </a:spcBef>
            </a:pPr>
            <a:endParaRPr lang="en-US" altLang="en-US" sz="1600" dirty="0">
              <a:solidFill>
                <a:srgbClr val="CC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25000"/>
              </a:spcBef>
            </a:pPr>
            <a:r>
              <a:rPr lang="en-US" altLang="en-US" sz="1600" dirty="0">
                <a:solidFill>
                  <a:schemeClr val="accent2"/>
                </a:solidFill>
                <a:latin typeface="Arial" panose="020B0604020202020204" pitchFamily="34" charset="0"/>
              </a:rPr>
              <a:t>Surgery </a:t>
            </a:r>
            <a:r>
              <a:rPr lang="en-US" altLang="en-US" sz="1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± radiation</a:t>
            </a:r>
          </a:p>
          <a:p>
            <a:pPr algn="ctr">
              <a:spcBef>
                <a:spcPct val="25000"/>
              </a:spcBef>
            </a:pPr>
            <a:endParaRPr lang="en-US" altLang="en-US" sz="16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75000"/>
              </a:spcBef>
            </a:pPr>
            <a:r>
              <a:rPr lang="en-US" altLang="en-US" sz="160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Surgery and radiation</a:t>
            </a:r>
          </a:p>
          <a:p>
            <a:pPr algn="ctr">
              <a:spcBef>
                <a:spcPct val="25000"/>
              </a:spcBef>
            </a:pPr>
            <a:r>
              <a:rPr lang="en-US" altLang="en-US" sz="1600" dirty="0">
                <a:solidFill>
                  <a:srgbClr val="006600"/>
                </a:solidFill>
                <a:latin typeface="Arial" panose="020B0604020202020204" pitchFamily="34" charset="0"/>
              </a:rPr>
              <a:t>± chemotherapy</a:t>
            </a:r>
            <a:endParaRPr lang="en-US" altLang="en-US" sz="1600" dirty="0">
              <a:solidFill>
                <a:srgbClr val="00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25000"/>
              </a:spcBef>
            </a:pPr>
            <a:endParaRPr lang="en-US" altLang="en-US" sz="1600" dirty="0">
              <a:solidFill>
                <a:srgbClr val="CC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25000"/>
              </a:spcBef>
            </a:pPr>
            <a:endParaRPr lang="en-US" altLang="en-US" sz="1600" dirty="0">
              <a:solidFill>
                <a:srgbClr val="CC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25000"/>
              </a:spcBef>
            </a:pPr>
            <a:r>
              <a:rPr lang="en-US" altLang="en-US" sz="1600" dirty="0">
                <a:solidFill>
                  <a:srgbClr val="990099"/>
                </a:solidFill>
                <a:latin typeface="Arial" panose="020B0604020202020204" pitchFamily="34" charset="0"/>
              </a:rPr>
              <a:t>Chemotherapy ± radiation to debulk</a:t>
            </a:r>
          </a:p>
          <a:p>
            <a:pPr algn="ctr">
              <a:spcBef>
                <a:spcPct val="25000"/>
              </a:spcBef>
            </a:pPr>
            <a:r>
              <a:rPr lang="en-US" altLang="en-US" sz="1600" dirty="0">
                <a:solidFill>
                  <a:srgbClr val="990099"/>
                </a:solidFill>
                <a:latin typeface="Arial" panose="020B0604020202020204" pitchFamily="34" charset="0"/>
              </a:rPr>
              <a:t>Maybe surgery</a:t>
            </a:r>
          </a:p>
          <a:p>
            <a:pPr algn="ctr">
              <a:spcBef>
                <a:spcPct val="25000"/>
              </a:spcBef>
            </a:pPr>
            <a:endParaRPr lang="en-US" altLang="en-US" sz="1600" dirty="0">
              <a:solidFill>
                <a:srgbClr val="990099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90000"/>
              </a:spcBef>
            </a:pPr>
            <a:r>
              <a:rPr lang="en-US" altLang="en-US" sz="1600" dirty="0">
                <a:solidFill>
                  <a:srgbClr val="663300"/>
                </a:solidFill>
                <a:latin typeface="Arial" panose="020B0604020202020204" pitchFamily="34" charset="0"/>
              </a:rPr>
              <a:t>Palliative care</a:t>
            </a:r>
          </a:p>
          <a:p>
            <a:pPr algn="ctr">
              <a:spcBef>
                <a:spcPct val="25000"/>
              </a:spcBef>
            </a:pPr>
            <a:r>
              <a:rPr lang="en-US" altLang="en-US" sz="1600" dirty="0">
                <a:solidFill>
                  <a:srgbClr val="663300"/>
                </a:solidFill>
                <a:latin typeface="Arial" panose="020B0604020202020204" pitchFamily="34" charset="0"/>
              </a:rPr>
              <a:t>Maybe chemo or radiation</a:t>
            </a:r>
          </a:p>
          <a:p>
            <a:pPr algn="ctr">
              <a:spcBef>
                <a:spcPct val="25000"/>
              </a:spcBef>
            </a:pPr>
            <a:endParaRPr lang="en-US" altLang="en-US" sz="1600" dirty="0">
              <a:solidFill>
                <a:srgbClr val="990099"/>
              </a:solidFill>
              <a:latin typeface="Arial" panose="020B0604020202020204" pitchFamily="34" charset="0"/>
            </a:endParaRPr>
          </a:p>
        </p:txBody>
      </p:sp>
      <p:sp>
        <p:nvSpPr>
          <p:cNvPr id="1678344" name="Text Box 8">
            <a:extLst>
              <a:ext uri="{FF2B5EF4-FFF2-40B4-BE49-F238E27FC236}">
                <a16:creationId xmlns:a16="http://schemas.microsoft.com/office/drawing/2014/main" id="{139D79E9-D7AE-F24C-AB94-B6788CE8C0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1688592"/>
            <a:ext cx="1524000" cy="4462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CC0000"/>
                </a:solidFill>
                <a:latin typeface="Arial" charset="0"/>
                <a:ea typeface="ＭＳ Ｐゴシック" charset="0"/>
              </a:rPr>
              <a:t>75%</a:t>
            </a: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rgbClr val="CC0000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50%</a:t>
            </a: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chemeClr val="accent2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chemeClr val="accent2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r>
              <a:rPr lang="en-US" sz="1600" dirty="0">
                <a:solidFill>
                  <a:srgbClr val="006600"/>
                </a:solidFill>
                <a:latin typeface="Arial" charset="0"/>
                <a:ea typeface="ＭＳ Ｐゴシック" charset="0"/>
              </a:rPr>
              <a:t>30%</a:t>
            </a: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rgbClr val="006600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rgbClr val="006600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25000"/>
              </a:spcBef>
              <a:defRPr/>
            </a:pPr>
            <a:endParaRPr lang="en-US" sz="1600" dirty="0">
              <a:solidFill>
                <a:srgbClr val="006600"/>
              </a:solidFill>
              <a:latin typeface="Arial" charset="0"/>
              <a:ea typeface="ＭＳ Ｐゴシック" charset="0"/>
            </a:endParaRPr>
          </a:p>
          <a:p>
            <a:pPr algn="ctr">
              <a:defRPr/>
            </a:pPr>
            <a:endParaRPr lang="en-US" sz="1600" dirty="0">
              <a:solidFill>
                <a:srgbClr val="990099"/>
              </a:solidFill>
              <a:latin typeface="Arial" charset="0"/>
              <a:ea typeface="ＭＳ Ｐゴシック" charset="0"/>
            </a:endParaRPr>
          </a:p>
          <a:p>
            <a:pPr algn="ctr">
              <a:defRPr/>
            </a:pPr>
            <a:r>
              <a:rPr lang="en-US" sz="1600" dirty="0">
                <a:solidFill>
                  <a:srgbClr val="990099"/>
                </a:solidFill>
                <a:latin typeface="Arial" charset="0"/>
                <a:ea typeface="ＭＳ Ｐゴシック" charset="0"/>
              </a:rPr>
              <a:t>10%</a:t>
            </a:r>
          </a:p>
          <a:p>
            <a:pPr algn="ctr">
              <a:defRPr/>
            </a:pPr>
            <a:endParaRPr lang="en-US" sz="1600" dirty="0">
              <a:solidFill>
                <a:srgbClr val="990099"/>
              </a:solidFill>
              <a:latin typeface="Arial" charset="0"/>
              <a:ea typeface="ＭＳ Ｐゴシック" charset="0"/>
            </a:endParaRPr>
          </a:p>
          <a:p>
            <a:pPr algn="ctr">
              <a:defRPr/>
            </a:pPr>
            <a:endParaRPr lang="en-US" sz="1600" dirty="0">
              <a:solidFill>
                <a:srgbClr val="990099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ct val="75000"/>
              </a:spcBef>
              <a:defRPr/>
            </a:pPr>
            <a:br>
              <a:rPr lang="en-US" sz="1600" dirty="0">
                <a:solidFill>
                  <a:srgbClr val="663300"/>
                </a:solidFill>
                <a:latin typeface="Arial" charset="0"/>
                <a:ea typeface="ＭＳ Ｐゴシック" charset="0"/>
              </a:rPr>
            </a:br>
            <a:r>
              <a:rPr lang="en-US" sz="1600" dirty="0">
                <a:solidFill>
                  <a:srgbClr val="663300"/>
                </a:solidFill>
                <a:latin typeface="Arial" charset="0"/>
                <a:ea typeface="ＭＳ Ｐゴシック" charset="0"/>
              </a:rPr>
              <a:t>&lt;2%</a:t>
            </a:r>
          </a:p>
        </p:txBody>
      </p:sp>
      <p:sp>
        <p:nvSpPr>
          <p:cNvPr id="1678345" name="Line 9">
            <a:extLst>
              <a:ext uri="{FF2B5EF4-FFF2-40B4-BE49-F238E27FC236}">
                <a16:creationId xmlns:a16="http://schemas.microsoft.com/office/drawing/2014/main" id="{7B06A273-2A8A-EA43-AF6C-9C37DA5B1A1F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2105025"/>
            <a:ext cx="8686800" cy="0"/>
          </a:xfrm>
          <a:prstGeom prst="line">
            <a:avLst/>
          </a:prstGeom>
          <a:noFill/>
          <a:ln w="19050">
            <a:solidFill>
              <a:srgbClr val="B2B2B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en-US">
              <a:latin typeface="Batang" charset="0"/>
              <a:ea typeface="ＭＳ Ｐゴシック" charset="0"/>
            </a:endParaRPr>
          </a:p>
        </p:txBody>
      </p:sp>
      <p:sp>
        <p:nvSpPr>
          <p:cNvPr id="1678346" name="Line 10">
            <a:extLst>
              <a:ext uri="{FF2B5EF4-FFF2-40B4-BE49-F238E27FC236}">
                <a16:creationId xmlns:a16="http://schemas.microsoft.com/office/drawing/2014/main" id="{341EE86F-D6F7-9F43-9AF2-79423FC0C00D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2743200"/>
            <a:ext cx="8686800" cy="0"/>
          </a:xfrm>
          <a:prstGeom prst="line">
            <a:avLst/>
          </a:prstGeom>
          <a:noFill/>
          <a:ln w="19050">
            <a:solidFill>
              <a:srgbClr val="B2B2B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en-US">
              <a:latin typeface="Batang" charset="0"/>
              <a:ea typeface="ＭＳ Ｐゴシック" charset="0"/>
            </a:endParaRPr>
          </a:p>
        </p:txBody>
      </p:sp>
      <p:sp>
        <p:nvSpPr>
          <p:cNvPr id="1678347" name="Line 11">
            <a:extLst>
              <a:ext uri="{FF2B5EF4-FFF2-40B4-BE49-F238E27FC236}">
                <a16:creationId xmlns:a16="http://schemas.microsoft.com/office/drawing/2014/main" id="{41264AB2-702E-5B40-B13C-E42B096D3B17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3943350"/>
            <a:ext cx="8686800" cy="0"/>
          </a:xfrm>
          <a:prstGeom prst="line">
            <a:avLst/>
          </a:prstGeom>
          <a:noFill/>
          <a:ln w="19050">
            <a:solidFill>
              <a:srgbClr val="B2B2B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en-US">
              <a:latin typeface="Batang" charset="0"/>
              <a:ea typeface="ＭＳ Ｐゴシック" charset="0"/>
            </a:endParaRPr>
          </a:p>
        </p:txBody>
      </p:sp>
      <p:sp>
        <p:nvSpPr>
          <p:cNvPr id="1678348" name="Line 12">
            <a:extLst>
              <a:ext uri="{FF2B5EF4-FFF2-40B4-BE49-F238E27FC236}">
                <a16:creationId xmlns:a16="http://schemas.microsoft.com/office/drawing/2014/main" id="{F24B824A-4A3F-D047-BA2E-616C4485D4B4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5486400"/>
            <a:ext cx="8686800" cy="0"/>
          </a:xfrm>
          <a:prstGeom prst="line">
            <a:avLst/>
          </a:prstGeom>
          <a:noFill/>
          <a:ln w="19050">
            <a:solidFill>
              <a:srgbClr val="B2B2B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en-US">
              <a:latin typeface="Batang" charset="0"/>
              <a:ea typeface="ＭＳ Ｐゴシック" charset="0"/>
            </a:endParaRPr>
          </a:p>
        </p:txBody>
      </p:sp>
      <p:sp>
        <p:nvSpPr>
          <p:cNvPr id="13" name="Text Box 2">
            <a:extLst>
              <a:ext uri="{FF2B5EF4-FFF2-40B4-BE49-F238E27FC236}">
                <a16:creationId xmlns:a16="http://schemas.microsoft.com/office/drawing/2014/main" id="{BE905378-E9C5-6B40-9526-4E97648A8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506" y="1271016"/>
            <a:ext cx="86182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Stage</a:t>
            </a:r>
          </a:p>
        </p:txBody>
      </p:sp>
      <p:sp>
        <p:nvSpPr>
          <p:cNvPr id="14" name="Text Box 2">
            <a:extLst>
              <a:ext uri="{FF2B5EF4-FFF2-40B4-BE49-F238E27FC236}">
                <a16:creationId xmlns:a16="http://schemas.microsoft.com/office/drawing/2014/main" id="{FD12258A-AE35-9741-8CB9-DD9FF2B9EB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0898" y="1271016"/>
            <a:ext cx="86182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T</a:t>
            </a:r>
          </a:p>
        </p:txBody>
      </p:sp>
      <p:sp>
        <p:nvSpPr>
          <p:cNvPr id="15" name="Text Box 2">
            <a:extLst>
              <a:ext uri="{FF2B5EF4-FFF2-40B4-BE49-F238E27FC236}">
                <a16:creationId xmlns:a16="http://schemas.microsoft.com/office/drawing/2014/main" id="{8E0C2905-6196-7F4B-A70D-4C39643D0B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0162" y="1271016"/>
            <a:ext cx="86182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N</a:t>
            </a:r>
          </a:p>
        </p:txBody>
      </p:sp>
      <p:sp>
        <p:nvSpPr>
          <p:cNvPr id="16" name="Text Box 2">
            <a:extLst>
              <a:ext uri="{FF2B5EF4-FFF2-40B4-BE49-F238E27FC236}">
                <a16:creationId xmlns:a16="http://schemas.microsoft.com/office/drawing/2014/main" id="{CAA80B67-932F-1042-96FC-FE23263290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0178" y="1271016"/>
            <a:ext cx="86182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M</a:t>
            </a:r>
          </a:p>
        </p:txBody>
      </p:sp>
      <p:sp>
        <p:nvSpPr>
          <p:cNvPr id="17" name="Text Box 2">
            <a:extLst>
              <a:ext uri="{FF2B5EF4-FFF2-40B4-BE49-F238E27FC236}">
                <a16:creationId xmlns:a16="http://schemas.microsoft.com/office/drawing/2014/main" id="{D547438C-0042-BB49-8D7D-FD6B1317AE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2738" y="1271016"/>
            <a:ext cx="14592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Treatment</a:t>
            </a:r>
          </a:p>
        </p:txBody>
      </p:sp>
      <p:sp>
        <p:nvSpPr>
          <p:cNvPr id="18" name="Text Box 2">
            <a:extLst>
              <a:ext uri="{FF2B5EF4-FFF2-40B4-BE49-F238E27FC236}">
                <a16:creationId xmlns:a16="http://schemas.microsoft.com/office/drawing/2014/main" id="{E489FA74-E29B-B84C-B808-250B931E01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4522" y="1271016"/>
            <a:ext cx="14592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5y survival</a:t>
            </a:r>
          </a:p>
        </p:txBody>
      </p:sp>
    </p:spTree>
    <p:extLst>
      <p:ext uri="{BB962C8B-B14F-4D97-AF65-F5344CB8AC3E}">
        <p14:creationId xmlns:p14="http://schemas.microsoft.com/office/powerpoint/2010/main" val="255131829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8|9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1|2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4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3|41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6.3|44|0.9|53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7|8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1|15.1|2.7|22.6|9.1|9.8|10.9|4.5|25.4|5.1|4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9|55.6|3.9|28|13.4|6.2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811</TotalTime>
  <Words>1193</Words>
  <Application>Microsoft Macintosh PowerPoint</Application>
  <PresentationFormat>On-screen Show (4:3)</PresentationFormat>
  <Paragraphs>361</Paragraphs>
  <Slides>45</Slides>
  <Notes>43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0" baseType="lpstr">
      <vt:lpstr>Batang</vt:lpstr>
      <vt:lpstr>Arial</vt:lpstr>
      <vt:lpstr>Calibri</vt:lpstr>
      <vt:lpstr>Times New Roman</vt:lpstr>
      <vt:lpstr>Office Theme</vt:lpstr>
      <vt:lpstr>PowerPoint Presentation</vt:lpstr>
      <vt:lpstr>Tumor Characteristics Lecture Objectives</vt:lpstr>
      <vt:lpstr>Tumor Characteristics Lecture Outline</vt:lpstr>
      <vt:lpstr>Tumor Characteristics Lecture Outline</vt:lpstr>
      <vt:lpstr>Differentiation</vt:lpstr>
      <vt:lpstr>Thyroid adenoma, well-differentiated</vt:lpstr>
      <vt:lpstr>Squamous cell carcinoma, well-differentiated</vt:lpstr>
      <vt:lpstr>Intercellular  bridges</vt:lpstr>
      <vt:lpstr>PowerPoint Presentation</vt:lpstr>
      <vt:lpstr>Characteristics of Anaplastic Cells</vt:lpstr>
      <vt:lpstr>Anaplastic carcinoma</vt:lpstr>
      <vt:lpstr>Lots of mitoses</vt:lpstr>
      <vt:lpstr>PowerPoint Presentation</vt:lpstr>
      <vt:lpstr>Dysplastic cells show:</vt:lpstr>
      <vt:lpstr>PowerPoint Presentation</vt:lpstr>
      <vt:lpstr>PowerPoint Presentation</vt:lpstr>
      <vt:lpstr>PowerPoint Presentation</vt:lpstr>
      <vt:lpstr>PowerPoint Presentation</vt:lpstr>
      <vt:lpstr>Tumor Characteristics Lecture Outline</vt:lpstr>
      <vt:lpstr>Generalizations about Tumor Growth</vt:lpstr>
      <vt:lpstr>Growth Fraction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Tumor Characteristics Lecture Outline</vt:lpstr>
      <vt:lpstr>Metastasis</vt:lpstr>
      <vt:lpstr>PowerPoint Presentation</vt:lpstr>
      <vt:lpstr>Three Ways Tumors Metastasize</vt:lpstr>
      <vt:lpstr>Three Ways Tumors Metastasize</vt:lpstr>
      <vt:lpstr>PowerPoint Presentation</vt:lpstr>
      <vt:lpstr>Three Ways Tumors Metastasize</vt:lpstr>
      <vt:lpstr>PowerPoint Presentation</vt:lpstr>
      <vt:lpstr>PowerPoint Presentation</vt:lpstr>
      <vt:lpstr>PowerPoint Presentation</vt:lpstr>
      <vt:lpstr>Three Ways Tumors Metastasize</vt:lpstr>
      <vt:lpstr>PowerPoint Presentation</vt:lpstr>
      <vt:lpstr>Neoplasia Outline</vt:lpstr>
      <vt:lpstr>Grading and Staging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Kristine P Krafts MD</dc:creator>
  <cp:lastModifiedBy>Kristine P Krafts</cp:lastModifiedBy>
  <cp:revision>66</cp:revision>
  <dcterms:created xsi:type="dcterms:W3CDTF">2020-06-23T02:42:48Z</dcterms:created>
  <dcterms:modified xsi:type="dcterms:W3CDTF">2022-06-27T15:22:35Z</dcterms:modified>
</cp:coreProperties>
</file>