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6"/>
  </p:notesMasterIdLst>
  <p:sldIdLst>
    <p:sldId id="994" r:id="rId3"/>
    <p:sldId id="1000" r:id="rId4"/>
    <p:sldId id="999" r:id="rId5"/>
    <p:sldId id="952" r:id="rId6"/>
    <p:sldId id="995" r:id="rId7"/>
    <p:sldId id="998" r:id="rId8"/>
    <p:sldId id="997" r:id="rId9"/>
    <p:sldId id="1001" r:id="rId10"/>
    <p:sldId id="961" r:id="rId11"/>
    <p:sldId id="983" r:id="rId12"/>
    <p:sldId id="986" r:id="rId13"/>
    <p:sldId id="984" r:id="rId14"/>
    <p:sldId id="97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45A"/>
    <a:srgbClr val="D33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0"/>
    <p:restoredTop sz="87415"/>
  </p:normalViewPr>
  <p:slideViewPr>
    <p:cSldViewPr snapToGrid="0" snapToObjects="1">
      <p:cViewPr varScale="1">
        <p:scale>
          <a:sx n="111" d="100"/>
          <a:sy n="111" d="100"/>
        </p:scale>
        <p:origin x="2088" y="200"/>
      </p:cViewPr>
      <p:guideLst>
        <p:guide pos="2880"/>
        <p:guide orient="horz" pos="1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0:46:17.82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1784 775 24575,'-47'0'0,"3"0"0,12 0 0,3 0 0,4 0 0,7 0 0,7 0 0,6 0 0,-2 0 0,0 0 0,-7 0 0,-6-2 0,-2 2 0,-2-3 0,4 1 0,3 1 0,6-1 0,2 2 0,0 0 0,0 0 0,-2 0 0,3 0 0,-1 0 0,-4 0 0,0 0 0,-3 0 0,-6 0 0,-4 0 0,-3 0 0,-3-1 0,3-1 0,3 0 0,3 0 0,8 1 0,5 1 0,4-2 0,2 2 0,18-11 0,4 4 0,26-9 0,23 5 0,9 4 0,9-1 0,-20 4 0,-21 0 0,-19 1 0,-12 1 0,-8 1 0,-22-1 0,-35-3 0,-15 0 0,9-1 0,-4 1 0,2 0 0,0 1 0,-13-2 0,1-1 0,14 3 0,3-1 0,-23-2 0,40 5 0,25 0 0,7 2 0,3 0 0,19-10 0,4 1 0,32-9 0,17 3 0,26 2 0,-40 7 0,1 1 0,-5 1 0,-2 1 0,29-2 0,-26 2 0,-28 0 0,-20 3 0,-36-3 0,-19 0 0,-40-2 0,4-2 0,36 2 0,1 1 0,-32-3 0,20 0 0,28 5 0,19-1 0,21-2 0,33-6 0,25 0 0,-12 2 0,5 0 0,11-1 0,1 1 0,1 2 0,-2 1 0,-6-2 0,-5 1 0,11 4 0,-49 1 0,-60-1 0,-24-2 0,-29-4 0,-3 0 0,-5-1-350,29-1 1,3 1 349,-7 0 0,3 0 0,17 1 0,5 1 0,-22-2 0,54 3 0,43 0 0,48-1 0,6-2 0,19 0 699,-27 2-699,-16 2 0,-21 4 0,-20 0 0,-43 4 0,-13-2 0,-38 2 0,5-5 0,-9 1 0,29-2 0,13 0 0,36 0 0,47-2 0,23-1 0,35-1 0,-17 1 0,-22 4 0,-51 1 0,-34 0 0,-44-1 0,-16 1 0,1-5 0,17 4 0,20-1 0,21 1 0,6 3 0,11-2 0,3 2 0,4-1 0,-1 1 0,-1-1 0,-4-1 0,2 0 0,2-2 0,0-1 0,2 0 0,-3-1 0,0 0 0,-1 1 0,2 1 0,-3-2 0,-1-2 0,-7-1 0,1-2 0,-11-2 0,4 3 0,-4 0 0,8 2 0,0 2 0,5 1 0,-5 0 0,1 1 0,4 1 0,5 1 0,5 1 0,-1 1 0,-1 5 0,0 1 0,-5 6 0,5 0 0,-6 8 0,3 7 0,-3 11 0,0 10 0,0-7 0,4-3 0,3-18 0,3-7 0,2-8 0,2-23 0,-2 5 0,0-18 0,-2 17 0,-1 7 0,-4 24 0,3 26 0,-2 6 0,7 7 0,2-28 0,1-11 0,2-13 0,7-3 0,5-1 0,9 0 0,-2-2 0,-3 2 0,-3 0 0,2 5 0,4 5 0,18 13 0,13 6 0,11 11 0,9 0 0,-3 1 0,-17-7 0,-13-7 0,-25-12 0,-11-4 0,-7-3 0,-4 3 0,-3 0 0,-2-1 0,-7-1 0,-1-2 0,-10-2 0,-2-2 0,-20-3 0,-6-2 0,-36-6 0,-2-6 0,-3-4 0,18-1 0,30 7 0,17 4 0,13 5 0,7 1 0,6 1 0,0 0 0,2-2 0,0-4 0,4-4 0,6-6 0,8-7 0,9 1 0,11-6 0,2 7 0,2 2 0,-5 6 0,-2 6 0,-2 3 0,11 4 0,4 1 0,3 0 0,0 0 0,-16 0 0,-1 0 0,-11 0 0,-5 0 0,-17 1 0,-18 3 0,-42 3 0,-29 3 0,30-5 0,-3 1 0,6 0 0,3-1 0,-35 5 0,42-5 0,31-1 0,54-4 0,27 0 0,-7-1 0,7 2-814,18 0 1,12 0 0,-1 0 813,-6 0 0,0-1 0,-1 0 0,1 2 0,1 1 0,-4-1-151,21 0 0,-10 0 151,-35 0 0,-9-1 0,4-1 0,-33-5 0,-15-4 0,1 0 2399,-2 2-2399,-11 3 343,-12-1-343,-9 3 0,-28-6 0,-18-2 0,-27-1 0,45 4 0,1 0 0,-35 1 0,23 0 0,29 5 0,17 0 0,9 1 0,5 0 0,-2-2 0,-1 1 0,-2-1 0,2 1 0,42-4 0,14 3 0,41-5 0,-37 6 0,0 1 0,42-4 0,0 3 0,-30-1 0,-27 2 0,-18 0 0,-14 3 0,-1 3 0,1 4 0,2 3 0,0 1 0,3 4 0,1 2 0,3-2 0,-2-1 0,2-4 0,1-4 0,-1-2 0,5-3 0,5-1 0,6 1 0,12 0 0,-4-2 0,3 1 0,-11-3 0,6 0 0,-8-2 0,-3-1 0,-10 1 0,-11 6 0,-5 2 0,-3 3 0,1-1 0,1-2 0,0-2 0,14-15 0,-1 2 0,7-8 0,-9 9 0,-8 5 0,-21 3 0,0 0 0,-30-1 0,0-5 0,-9-3 0,6-4 0,13 2 0,18 4 0,4 0 0,11 3 0,-6 1 0,-5-2 0,-9-2 0,-7-3 0,-8-3 0,-1 3 0,1-3 0,5 5 0,10 1 0,3 4 0,10 0 0,4 3 0,1-2 0,2 1 0,-10 1 0,-7-3 0,-11 1 0,-5-2 0,1 0 0,9-1 0,4 2 0,11 0 0,2 0 0,-3 2 0,-3-2 0,-4-2 0,-8-1 0,5 0 0,-1 0 0,9 1 0,5 3 0,3-4 0,1 0 0,0-1 0,1-1 0,2 5 0,31 8 0,16 9 0,28 12 0,-22-8 0,3 1 0,2 3 0,0 0 0,2 2 0,-2-1 0,26 12 0,-38-12 0,-30-16 0,-8-6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1:03:32.949"/>
    </inkml:context>
    <inkml:brush xml:id="br0">
      <inkml:brushProperty name="width" value="0.2" units="cm"/>
      <inkml:brushProperty name="height" value="0.2" units="cm"/>
      <inkml:brushProperty name="color" value="#A23279"/>
    </inkml:brush>
  </inkml:definitions>
  <inkml:trace contextRef="#ctx0" brushRef="#br0">170 223 24575,'-11'-17'0,"1"6"0,6 3 0,0 6 0,1-4 0,0 3 0,-1-2 0,0-1 0,1 3 0,-2-2 0,1 2 0,1 1 0,-4-3 0,3 1 0,-4-2 0,3 0 0,0 1 0,1 0 0,-1 0 0,1-1 0,-2-3 0,2 2 0,1 0 0,0 3 0,-1-2 0,2 0 0,-3-1 0,1-1 0,-1 1 0,-1-1 0,0-2 0,-2 1 0,2-2 0,1 6 0,3-1 0,11 25 0,-4-6 0,10 16 0,-5-7 0,6-1 0,3 4 0,1-5 0,-2-4 0,-7-6 0,-3-3 0,-4-2 0,1-1 0,-4 0 0,3 0 0,-3 1 0,1 2 0,1-2 0,-1 5 0,1-4 0,-1 3 0,1-2 0,-2-1 0,0-2 0,-2-19 0,-1 9 0,1-16 0,-3 11 0,1-2 0,-5-5 0,-1-4 0,-2-2 0,-3 2 0,6 7 0,0 4 0,6 5 0,-2-1 0,0 2 0,1-2 0,-2 2 0,3 1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3:14.732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2379 1647 16383,'-1'-26'0,"0"-1"0,-1 10 0,-1 0 0,1 1 0,-1 1 0,0 1 0,0-4 0,-3-2 0,1 2 0,-1-5 0,-1 2 0,-2-5 0,-1-1 0,-1 0 0,-2 1 0,-1-1 0,1 2 0,-1-1 0,2 1 0,1 3 0,-2-4 0,-2 2 0,-6-9 0,1 6 0,0-1 0,4 4 0,1 3 0,1-1 0,-2-1 0,4 4 0,-3-4 0,5 5 0,-5-5 0,0-1 0,0 0 0,-3-3 0,-1 2 0,-2-1 0,0 2 0,4 5 0,-1-1 0,0 3 0,-7-3 0,2-4 0,-3 5 0,3-2 0,0 6 0,0-1 0,-4 0 0,5 4 0,-4-2 0,4 1 0,-4 1 0,-1-1 0,-3 0 0,-3 0 0,4 0 0,-4 0 0,2-2 0,-1 3 0,1-1 0,4 3 0,3 4 0,2-1 0,2 2 0,-4 1 0,-4-2 0,-8-1 0,-3-2 0,-1-1 0,0-1 0,8 4 0,3 0 0,13 3 0,3 2 0,1 0 0,-1 0 0,-6-1 0,0 1 0,0 0 0,-3-1 0,2 1 0,-4 1 0,3-2 0,2 2 0,7-1 0,1 1 0,4 1 0,-8-1 0,4 1 0,-15-1 0,0-1 0,-10 2 0,4-3 0,8 2 0,6 0 0,6 1 0,1 0 0,1 0 0,-1 0 0,3 0 0,-5 0 0,1 1 0,-2-1 0,-1 3 0,1-3 0,0 2 0,0-1 0,3 1 0,0 0 0,3-1 0,-1 1 0,1 1 0,-2-3 0,-5 4 0,1-3 0,-6 2 0,5 0 0,-3-1 0,4 1 0,-1-1 0,3 0 0,-2 0 0,-2-1 0,-2 1 0,-4 0 0,-5 0 0,4 1 0,0 0 0,3 0 0,3-2 0,6 1 0,4-2 0,-4 2 0,3-1 0,-4 2 0,22-30 0,2 10 0,10-22 0,-8 22 0,-3 0 0,-3 6 0,1-1 0,-4 4 0,1 1 0,0-1 0,0 3 0,1-2 0,7-4 0,-1-1 0,9-7 0,-2 4 0,-4 1 0,1 0 0,-7 6 0,0-1 0,-2 4 0,-3 1 0,5-1 0,-4 0 0,4-1 0,-3 0 0,0 3 0,0-2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3:16.441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0 1 16383,'32'18'0,"-9"-6"0,-8-4 0,-6-5 0,1 2 0,1 0 0,-2-1 0,0 0 0,-3 1 0,2-1 0,1 2 0,-2-3 0,2 2 0,1 0 0,2 3 0,3 0 0,2 2 0,-3-2 0,1 3 0,-2-4 0,2 4 0,2-3 0,-2 1 0,2 1 0,-2-2 0,7 4 0,-1-3 0,-2-1 0,-6-2 0,-5-4 0,-1 2 0,1 1 0,0-3 0,1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3:35.690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4968 417 16383,'-24'-17'0,"4"1"0,10 10 0,3-1 0,-1 2 0,-2-2 0,4 3 0,-4-3 0,3 3 0,-3-2 0,2 2 0,-4-1 0,4 1 0,-4 1 0,5 0 0,-3-1 0,-2 1 0,-2-3 0,-7 0 0,2-1 0,-3 1 0,1 2 0,-6-2 0,3 1 0,-2 0 0,2-1 0,7 3 0,-8-3 0,4 3 0,-12-3 0,-1 1 0,2-2 0,-2 2 0,9 0 0,-1 2 0,8 0 0,5 2 0,1-2 0,-2 2 0,-4-2 0,-2 0 0,-1 0 0,-8 0 0,1 0 0,-8-1 0,8 1 0,-4 0 0,12 0 0,3 0 0,7 0 0,2 2 0,-3-1 0,-6 0 0,-8-1 0,-6 0 0,-5-1 0,1-1 0,-3 2 0,-3-4 0,-3 1 0,0 0 0,5 1 0,9 2 0,5 0 0,1 0 0,-2-1 0,1 1 0,-9 0 0,0 1 0,-10-1 0,-2-1 0,-1 0 0,-13-2 0,3 0 0,-15 0 0,10-3 0,3 1 0,10 1 0,-5-1 0,6 0 0,0 2 0,14 2 0,4 2 0,5 0 0,-6 0 0,0 1 0,0-1 0,-4 2 0,-4-3 0,-11 0 0,0 1 0,4 0 0,6 2 0,9-1 0,-1 0 0,0-2 0,2 3 0,-3-1 0,0 1 0,-3 0 0,-1 0 0,3 0 0,-1-2 0,10 2 0,-3-2 0,10 2 0,2 0 0,1 0 0,4 0 0,-9 0 0,2 0 0,-10 0 0,5 0 0,-5 0 0,3 0 0,6 0 0,0 0 0,5 0 0,-3 0 0,-5 0 0,-5 0 0,-4 0 0,0 0 0,-4 0 0,3 0 0,-3 0 0,6 0 0,6 0 0,5 0 0,2 0 0,0 0 0,-4 0 0,0 1 0,-10 0 0,2 0 0,-14-1 0,6 0 0,2 0 0,0 0 0,8 0 0,4 0 0,7 0 0,7 0 0,-1 0 0,-4 0 0,-4 0 0,-8 0 0,-1 3 0,-5-3 0,-1 3 0,-1-1 0,2-2 0,7 2 0,5-1 0,8-1 0,-5 4 0,-5-2 0,-4 2 0,-8-1 0,4 2 0,0-2 0,1 2 0,8-2 0,0-2 0,9 1 0,1-1 0,2 1 0,-3-1 0,1 3 0,-5 0 0,-1 1 0,2-1 0,0 0 0,7-2 0,-4 3 0,-2 2 0,-14 4 0,-4 5 0,1-2 0,-1 2 0,10-6 0,3-1 0,4-3 0,6-2 0,2 1 0,-3-1 0,0 3 0,-3 1 0,-3 2 0,-2 1 0,2 0 0,0-3 0,7-1 0,3-3 0,-4 3 0,3 1 0,-5 4 0,0 0 0,0 4 0,-2-1 0,0 3 0,4-4 0,0 0 0,3-1 0,1-4 0,2 3 0,-2 1 0,0 3 0,-1 6 0,1-2 0,-3 8 0,1-3 0,1 2 0,2-5 0,1-8 0,1-2 0,0-6 0,2 4 0,-1-2 0,1 3 0,0-1 0,0-1 0,1 1 0,-1-1 0,2 1 0,0-2 0,0 3 0,1 1 0,0 4 0,3 2 0,0-3 0,0 0 0,-2-6 0,-1 0 0,0 0 0,1-1 0,1 2 0,4 0 0,0 3 0,3 1 0,1 2 0,1 0 0,-2-1 0,-2-3 0,-1-1 0,-1-1 0,2-1 0,3 2 0,-3-2 0,3 0 0,-4-3 0,0 1 0,1-1 0,0 3 0,4 0 0,0 2 0,6 0 0,3 3 0,-2-5 0,3 2 0,-6-5 0,3 0 0,-4 0 0,1-2 0,-3 0 0,2 0 0,4 2 0,8 0 0,-2 0 0,15 3 0,-7-2 0,6 2 0,-6-2 0,-10-3 0,-3 1 0,-11-4 0,1 1 0,3-1 0,2 2 0,15 1 0,-2 4 0,8-1 0,-7 1 0,-4-3 0,-6-1 0,-3 0 0,-1-1 0,-4 0 0,-3-1 0,0-1 0,7 2 0,6 0 0,12 4 0,4 1 0,4 0 0,-7 0 0,-3-3 0,-11 0 0,-6-3 0,-3 0 0,-2 0 0,9 1 0,7 4 0,7-1 0,11 5 0,6-3 0,8 4 0,-3-2 0,-12-2 0,-5 0 0,-14-4 0,1 0 0,0-1 0,-1 0 0,10 0 0,1 2 0,18-1 0,1 2 0,1-2 0,-7-1 0,-15 1 0,-4-1 0,-4 0 0,-5-1 0,-2-1 0,-5-1 0,-2 0 0,5 0 0,-4 0 0,6 0 0,5 2 0,6-2 0,21 3 0,-2 0 0,21 1 0,-7 0 0,-3-2 0,-10 2 0,-19-4 0,-8 1 0,-7-1 0,-2 0 0,4 2 0,-1-2 0,11 3 0,2-3 0,3 3 0,2-3 0,-6 2 0,4-1 0,0 0 0,5 0 0,3-1 0,-1 0 0,5 0 0,-1 0 0,0-1 0,-3-1 0,-14 0 0,-4 0 0,-6 2 0,1 0 0,-1 0 0,-2 0 0,-1 0 0,2-1 0,-2 1 0,3-2 0,-5 2 0,7 0 0,0 0 0,9 0 0,1 0 0,3 2 0,0-2 0,0 1 0,3 1 0,-2-2 0,1 2 0,0-1 0,2 1 0,2 0 0,2 0 0,-2-1 0,2 0 0,-2 0 0,4-1 0,-6 0 0,-6 0 0,-5-1 0,-9 0 0,-1 0 0,1 0 0,-3 1 0,9-3 0,0 3 0,9-3 0,-4 1 0,0-1 0,-4 0 0,-7 0 0,7 0 0,-6 0 0,4-1 0,-1 0 0,2-2 0,4-1 0,-1 1 0,-3 1 0,-3 1 0,-4 0 0,-3 2 0,3-3 0,-5 2 0,5-2 0,1 0 0,2-4 0,2 0 0,-2-1 0,0 3 0,-4 0 0,-3 3 0,-2-2 0,-1 2 0,1-2 0,-1 1 0,1-1 0,-1 1 0,0-2 0,0 0 0,2-1 0,-2 1 0,3 0 0,-4 2 0,3-1 0,-3 1 0,0 0 0,3-1 0,-4 0 0,4-1 0,-3 1 0,0 0 0,2 1 0,-2-2 0,2-1 0,-2 1 0,-1-2 0,0 2 0,-1-1 0,0 1 0,1-3 0,-2 5 0,4-8 0,-5 6 0,6-7 0,-6 5 0,3-3 0,-4 5 0,2-1 0,-1 0 0,-1-3 0,-1 1 0,0 2 0,0-4 0,2 5 0,-2-6 0,1 3 0,0-1 0,-1 1 0,1-2 0,0 2 0,-1-1 0,0 0 0,0 2 0,-1 0 0,3 0 0,-3-1 0,1-1 0,0-1 0,-1-1 0,1-1 0,-1 2 0,0 2 0,0 2 0,0-5 0,0 3 0,0-3 0,0 4 0,0 2 0,-1-4 0,1 3 0,-2-4 0,0 4 0,0-3 0,0 2 0,0-1 0,1 1 0,-2 1 0,2-2 0,-1-1 0,0 3 0,1-3 0,-1 3 0,1-2 0,0 1 0,0 0 0,-1-1 0,-1 2 0,-1-2 0,0 2 0,2 0 0,-3-2 0,2 2 0,-2-2 0,3 0 0,-3-2 0,2 2 0,-1 0 0,1 1 0,-1 2 0,-2-1 0,-1 1 0,1 1 0,-4-2 0,3 4 0,-3-3 0,1 2 0,3 1 0,-7-5 0,-2 1 0,-7-5 0,-7-3 0,0 3 0,4 0 0,8 6 0,11 5 0,5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3:51.227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 1121 16383,'45'29'0,"-1"-1"0,1-6 0,-2 0 0,-2-4 0,-5-1 0,-7-8 0,-3 1 0,0-3 0,-5-1 0,0-2 0,-7 0 0,0-2 0,-6 0 0,1-2 0,2 1 0,8 1 0,6-2 0,11 1 0,2-1 0,-1 0 0,4 2 0,-7-2 0,0 2 0,-4-2 0,-10-1 0,3 0 0,-2 0 0,7 0 0,-1-1 0,2-1 0,3-2 0,0 1 0,3-2 0,2 0 0,-5 1 0,3-3 0,-6 4 0,4-4 0,-4 5 0,-2-3 0,-2 2 0,-2-2 0,3 0 0,-2-1 0,1 1 0,-2-3 0,-2 1 0,6-3 0,-3 1 0,2 0 0,-2-1 0,-2-2 0,5 1 0,0-4 0,2 2 0,4-1 0,-1 2 0,3 0 0,-2 1 0,-3 1 0,-6 3 0,-1 1 0,-3 1 0,3-1 0,2-1 0,-4 0 0,5-1 0,0 1 0,3-1 0,7-5 0,-8 4 0,4-3 0,-7 5 0,2-1 0,3 1 0,-5-2 0,9-1 0,-4-1 0,7-1 0,-3-1 0,-1 2 0,-2 0 0,-1 1 0,1-1 0,1 1 0,-2 0 0,4-2 0,-1 1 0,9-6 0,-3 3 0,-2 1 0,-5 1 0,-7 4 0,-4-3 0,-4 5 0,-6-2 0,4 2 0,-3-3 0,3 0 0,0-2 0,2 2 0,-1-3 0,2 1 0,-3-2 0,3 0 0,-6 2 0,0 0 0,1 0 0,-4 2 0,5-4 0,-4 2 0,8-5 0,-5 2 0,5-4 0,-3 4 0,-3 2 0,1 1 0,-3 1 0,-2 2 0,-1 0 0,-1 3 0,-1 0 0,6-5 0,-2 2 0,2-5 0,2 2 0,-4 2 0,3-2 0,-5 5 0,1-1 0,-1 1 0,2 0 0,0-3 0,4-1 0,-3-1 0,2 1 0,-3 1 0,0 0 0,0 1 0,1-2 0,0 2 0,-1-1 0,1-1 0,7-1 0,-2-1 0,4-1 0,-6 2 0,-2 3 0,-1 0 0,-1 2 0,-3 0 0,2 2 0,-2-1 0,5 0 0,-2 0 0,-1-1 0,-2 3 0,1-4 0,0 3 0,0-2 0,-21 28 0,11-17 0,-16 20 0,15-20 0,-1-3 0,-8 7 0,4-4 0,-7 4 0,6-3 0,-1-1 0,-1 1 0,2-2 0,0 1 0,-2-1 0,2 1 0,-3-1 0,1 0 0,0 0 0,-2 0 0,0-1 0,-1 2 0,1-1 0,-2 0 0,-3 0 0,0 0 0,-2 1 0,3-2 0,-4 2 0,2-3 0,-4 2 0,1 0 0,5 0 0,1-1 0,3 0 0,0-2 0,3 1 0,3-1 0,3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3:52.902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67 1 16383,'-17'27'0,"3"-3"0,10-14 0,2 0 0,-1-1 0,1 2 0,-2 0 0,1 7 0,-1-1 0,1 3 0,1-3 0,0-4 0,0 0 0,2-2 0,-2 1 0,1 2 0,1-2 0,-1 7 0,1-2 0,0 5 0,0-5 0,0-1 0,1-1 0,-1-2 0,3 2 0,-3-3 0,2 1 0,-1-1 0,2-1 0,-2 0 0,2 1 0,0-2 0,1 0 0,0 1 0,-1-2 0,3 1 0,-1-3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03.292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2828 0 16383,'-23'10'0,"3"0"0,11-4 0,0 0 0,0-1 0,-4 5 0,3-4 0,-5 4 0,1-1 0,-2-2 0,-1 2 0,3-4 0,1 2 0,2-1 0,-3-1 0,-1 1 0,-1-1 0,-1 0 0,-1 2 0,-4 1 0,2 0 0,-2 1 0,0-2 0,4 0 0,-4-1 0,7 0 0,-5 0 0,-2 1 0,-4 0 0,-6 1 0,-1 2 0,4-1 0,-2-2 0,3 0 0,2 0 0,1 0 0,7-2 0,-6 1 0,-2-2 0,-8 2 0,-4 0 0,4-2 0,0 0 0,6 1 0,-2-2 0,5 2 0,-1-2 0,0 0 0,-1 0 0,-4 0 0,-2 0 0,1-1 0,-3 1 0,0-2 0,-4 2 0,-4-3 0,9 2 0,-3-1 0,8-1 0,-2 3 0,2-2 0,4 0 0,0-1 0,2 0 0,-3 1 0,-5 0 0,3 0 0,-8-1 0,0 0 0,-3 0 0,-3-2 0,8 1 0,-3-3 0,6 1 0,-3-1 0,3 3 0,4-1 0,3 1 0,5 0 0,-3-1 0,3 0 0,1 1 0,-1-2 0,2 1 0,-1 1 0,2-2 0,5 3 0,-1-1 0,4 1 0,-2 0 0,2 0 0,-3-1 0,-5-2 0,-7-1 0,-5-2 0,0 3 0,1-2 0,5 1 0,6 2 0,3-2 0,6 4 0,-3-3 0,2 1 0,-7-3 0,2 0 0,-2-2 0,-4 0 0,-4-1 0,1 2 0,-2-2 0,4 2 0,3 1 0,3 1 0,3-1 0,2 2 0,0-2 0,1 0 0,-3-2 0,-1-1 0,0 0 0,-3-1 0,5 2 0,-4-1 0,4 1 0,0-1 0,2 2 0,0-1 0,-1-1 0,1 0 0,-3-1 0,3 0 0,0 1 0,-3-3 0,2 1 0,-1-2 0,3 4 0,2 1 0,0 28 0,2-11 0,0 21 0,3-19 0,0-2 0,0-2 0,0 1 0,0 2 0,0-1 0,0 4 0,0 1 0,0 5 0,0-2 0,0 1 0,0-1 0,0-3 0,0 7 0,0-8 0,0 7 0,0-6 0,0 2 0,0 0 0,0 1 0,0 0 0,0-2 0,0-4 0,0-2 0,0-3 0,-1-32 0,1 19 0,-2-23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04.738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 24 16383,'12'19'0,"-3"-3"0,-5-16 0,10 3 0,9-3 0,8 1 0,9-1 0,-4 0 0,2 0 0,-9 0 0,-9-1 0,-6 1 0,-4-1 0,2 0 0,6-2 0,1-1 0,10-2 0,-3 3 0,9-4 0,-4 2 0,-7 0 0,-3 1 0,-11 2 0,-2-1 0,1-1 0,-2-1 0,2 1 0,-1-1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08.719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1 320 16383,'33'-3'0,"0"2"0,-13-2 0,-2 2 0,-6-1 0,-5 1 0,2 0 0,0 1 0,6-2 0,0 1 0,3 0 0,2-1 0,-2 1 0,-2-1 0,-5 2 0,-2-2 0,1 2 0,0-3 0,7 2 0,4-2 0,6 1 0,0 1 0,3-1 0,3 2 0,9-2 0,1 2 0,-4-1 0,-4 1 0,-6-2 0,-4 2 0,-2 0 0,-6 0 0,2 0 0,3 0 0,7 0 0,12 2 0,-2-2 0,6 2 0,-9-1 0,-4 0 0,-11 0 0,-9-1 0,-5 0 0,9 0 0,2 0 0,11 0 0,4 0 0,0 0 0,3 0 0,-9 0 0,-6 0 0,-8 0 0,0 0 0,-2 0 0,0 0 0,-4 0 0,3 0 0,-1 0 0,4 0 0,1-1 0,1 1 0,-3-2 0,-2 1 0,-25-19 0,-3 1 0,-17-13 0,4 8 0,-1 2 0,3 3 0,0 0 0,6 5 0,6 4 0,2 0 0,4 1 0,-2 0 0,2 2 0,-1-1 0,2 2 0,0-1 0,1 0 0,1 1 0,1 1 0,-1 0 0,1-1 0,0 0 0,1 0 0,1-1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10.114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440 1 16383,'-36'7'0,"1"0"0,17-2 0,0-1 0,4-2 0,2 1 0,0-1 0,-2-1 0,0 2 0,-5 0 0,0 0 0,-7 4 0,4-2 0,-7 3 0,7-1 0,1-1 0,8 0 0,3-1 0,3-1 0,-1 1 0,1 1 0,-1 1 0,3 0 0,-2 2 0,2 0 0,-2 1 0,0 2 0,1-1 0,3 3 0,-3 4 0,3-2 0,-1 1 0,3-8 0,0-4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19.734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2530 214 16383,'-25'-13'0,"4"2"0,13 6 0,-3 1 0,-4-4 0,-5-3 0,-5 0 0,-5-3 0,-3 4 0,-5-4 0,0 3 0,2 0 0,-1 2 0,9 1 0,-2 2 0,2-2 0,2 1 0,-6-1 0,-2 1 0,0-1 0,-10 0 0,11 2 0,-12 0 0,15 3 0,-5 0 0,10 1 0,1 1 0,-1 1 0,-5 0 0,-3 1 0,-3 1 0,7 1 0,-5 0 0,0 2 0,-10 3 0,3-1 0,2 0 0,2-2 0,10 0 0,-6-2 0,5 3 0,2-1 0,-6 1 0,3 2 0,-9 1 0,0 1 0,0 0 0,-2 1 0,2-1 0,-1 2 0,0 0 0,11-2 0,-2 2 0,8-3 0,-2 3 0,-5 3 0,3-1 0,-3 1 0,3 0 0,4-4 0,-2 1 0,7-4 0,-2 0 0,1 2 0,1-1 0,-3 1 0,6 0 0,-1-1 0,-1 2 0,-3 1 0,-3 2 0,5-3 0,-3 2 0,4-1 0,-3 2 0,5-2 0,0-3 0,1 2 0,-4 1 0,-3 4 0,0 1 0,-2 2 0,-1 2 0,1 0 0,-1 2 0,4-5 0,6-4 0,1-3 0,5-4 0,-3 4 0,-1-1 0,1 2 0,-4 2 0,0-2 0,0 2 0,1-3 0,2 0 0,2-2 0,-1 1 0,0 0 0,3-3 0,-1 0 0,1-1 0,1-1 0,-1 2 0,1-2 0,4-23 0,2 0 0,4-24 0,3 4 0,-2-1 0,0 3 0,-1 10 0,-2 0 0,-1 8 0,0-4 0,0 0 0,0 2 0,2-8 0,-2 3 0,1-8 0,0 2 0,-2 3 0,0 1 0,0 6 0,0 4 0,0 6 0,0 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21.262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0 43 16383,'34'-12'0,"-2"3"0,-7 5 0,-1 0 0,-4 2 0,-1-1 0,-1 1 0,1-1 0,-6 2 0,-2-1 0,-3 1 0,2 1 0,7 0 0,9 0 0,2 2 0,9 0 0,-4-1 0,1 2 0,-5 0 0,-9-1 0,-4 3 0,-5-4 0,-2 3 0,0-2 0,0 1 0,1-1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47.025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1 982 16383,'23'-12'0,"-2"0"0,-8 8 0,1-1 0,1 0 0,0 1 0,-1-1 0,0 2 0,-1-1 0,1 0 0,3-2 0,3-1 0,6-1 0,2-1 0,2-1 0,-3 0 0,-1 2 0,2-1 0,2 1 0,1-2 0,-3 2 0,3 0 0,-2 0 0,2 1 0,2-3 0,-8 4 0,7-4 0,-11 4 0,10-3 0,-1 2 0,1-3 0,8 1 0,-2-1 0,11-1 0,2-2 0,-2 1 0,5-1 0,-2 1 0,13 0 0,5 1 0,-8 1 0,5-1 0,-19 3 0,17-4 0,-2 0 0,2-1 0,12-3 0,-6 3 0,9-2 0,-4 1 0,-9-1 0,11 0 0,-2-1 0,5-4 0,-7 4 0,-22 0 0,-8 5 0,-9 1 0,1-1 0,0-1 0,-7 2 0,1-3 0,-2 4 0,4-4 0,3 1 0,1-1 0,-4 2 0,4 0 0,3-1 0,-2 1 0,6-3 0,-6 2 0,2-2 0,-3 4 0,-6 0 0,1 2 0,-1 0 0,0 0 0,-5 2 0,-6 1 0,-5 3 0,2-2 0,3-1 0,2 0 0,-4-1 0,1 2 0,-1-1 0,-2 2 0,1-2 0,-8 3 0,-82 0 0,23-1 0,-8 1 0,-1-1 0,3-3 0,14 1 0,23 1 0,9 3 0,-19-5 0,-16-5 0,-23-7 0,3 0 0,17 3 0,19 7 0,16 3 0,7 2 0,0 0 0,-4-1 0,1-1 0,-2 1 0,6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48.487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164 0 16383,'-11'21'0,"-1"-1"0,6-10 0,-1 2 0,0 2 0,2-2 0,-2 3 0,1-2 0,-1 2 0,0-1 0,2-2 0,0 2 0,2-3 0,-3 2 0,1 1 0,-2 1 0,1 1 0,-1-1 0,1 0 0,0-1 0,1-1 0,0-3 0,1 1 0,1 2 0,0-1 0,-1 3 0,1 1 0,0-3 0,1 2 0,1-9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4:57.408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1092 0 16383,'-45'15'0,"-1"1"0,7-5 0,5-2 0,9-2 0,11-4 0,4-1 0,-1 2 0,-3 1 0,-6 5 0,-5 0 0,0 4 0,-3-1 0,4 1 0,-1-1 0,5-2 0,0 3 0,0 1 0,-6 4 0,0 5 0,-5 2 0,0 6 0,-2 2 0,0 1 0,6-5 0,0-3 0,6-3 0,-2 1 0,-1 3 0,3-2 0,-1 3 0,-1 0 0,-1 4 0,-4 3 0,9-6 0,-1-1 0,8-8 0,2-1 0,2-4 0,1-1 0,0 2 0,-2 5 0,-2 7 0,-1 4 0,0 1 0,1-3 0,3-5 0,0-2 0,4-4 0,-2 0 0,2 1 0,-2 4 0,-1 8 0,2 0 0,-1 1 0,2-2 0,-1 1 0,2-1 0,-2 1 0,2-9 0,-1 2 0,2-4 0,0 5 0,0 1 0,1-1 0,-1 8 0,2-1 0,-2 6 0,4 0 0,0-4 0,2-1 0,1-4 0,2 4 0,1-1 0,2 3 0,2-1 0,6 2 0,-2-2 0,2-3 0,-1-2 0,4-2 0,1 2 0,3-2 0,-3-2 0,5 0 0,-2-4 0,7 3 0,-4-5 0,-2-2 0,-3-4 0,2-1 0,3 2 0,1-1 0,1-1 0,2 0 0,0-5 0,6 1 0,-3-4 0,1 1 0,-1-2 0,0 0 0,5-2 0,-2 1 0,-2-2 0,-1 1 0,-2-3 0,1 2 0,-1-1 0,-8-1 0,0 2 0,-5-2 0,6 1 0,1-1 0,-7 2 0,-1-2 0,-12 0 0,-1 0 0,19 1 0,-7 0 0,16 0 0,-9 0 0,-4 0 0,5 2 0,-9-3 0,-1 1 0,-7-1 0,10 2 0,-2-1 0,11 1 0,-10 1 0,-6-5 0,-11-9 0,-2 1 0,-5-11 0,2 8 0,0-3 0,-1 5 0,2 1 0,0 2 0,0 0 0,-1-5 0,-1 2 0,-2-4 0,2 6 0,-1-1 0,0-2 0,-3-4 0,1-2 0,-2-1 0,3 0 0,-1 1 0,1 0 0,-1 2 0,2 4 0,0 1 0,1-2 0,-4-2 0,3-5 0,-4 1 0,6 3 0,0 8 0,3 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05:02.403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346 1 16383,'-26'15'0,"4"-1"0,9-5 0,3 0 0,-2-1 0,2 0 0,-1 0 0,2 0 0,-1-1 0,0 2 0,-1 0 0,-4 1 0,2 1 0,-2-2 0,4 1 0,0-4 0,2 2 0,1-2 0,1 1 0,-2 2 0,2-1 0,-3 2 0,2 1 0,-1 0 0,2 0 0,1 0 0,-1-2 0,1-1 0,0 0 0,1-1 0,0 1 0,0 0 0,0 1 0,1-1 0,1 0 0,-2-1 0,0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9T04:11:54.945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597 4 16383,'-29'0'0,"1"0"0,12 0 0,0 0 0,4 0 0,1 0 0,2 0 0,-1 0 0,-3-2 0,-10 4 0,-5-3 0,-3 2 0,6-1 0,6 0 0,6 0 0,3 0 0,-2 0 0,1 0 0,-4 0 0,0 0 0,1 0 0,3 0 0,4 0 0,-5 0 0,5 0 0,-7 0 0,6 0 0,-1 0 0,-2 0 0,3 0 0,-5-1 0,5 0 0,-2-1 0,0 11 0,6-2 0,-2 9 0,3-4 0,1-1 0,-1 1 0,2-6 0,-1 6 0,1-4 0,-1 6 0,1 1 0,-2 3 0,-1-1 0,2 3 0,-2-3 0,3 0 0,-2-3 0,2-4 0,-1 0 0,0-1 0,1 2 0,-2-1 0,3 1 0,-1 1 0,0 2 0,1 0 0,-2-2 0,2-1 0,-1 0 0,1 3 0,-1 3 0,1 1 0,-1 1 0,0-3 0,0 1 0,1-5 0,-1-3 0,1 3 0,-2-4 0,2 4 0,-1-3 0,1 1 0,-1 0 0,1 1 0,0-1 0,-1 1 0,1-3 0,-2 3 0,2-2 0,0 3 0,0-1 0,0 1 0,-1 3 0,1-3 0,-1 4 0,1-4 0,-2-1 0,2 0 0,-1-1 0,1 0 0,0 0 0,0 1 0,-1-1 0,1 1 0,-2 0 0,1 0 0,1 0 0,-1-2 0,0 1 0,1 0 0,-3 0 0,3-1 0,-1 1 0,0 0 0,-2 2 0,1-1 0,0 3 0,1-3 0,1 1 0,-1-2 0,0 1 0,0-2 0,0 1 0,1-1 0,-1 3 0,0-2 0,-1 3 0,1-3 0,1 0 0,0 1 0,0 1 0,0-1 0,-1 1 0,0 0 0,-1-1 0,1 2 0,1 0 0,0 2 0,0 2 0,0-1 0,-1 1 0,1-1 0,-2-2 0,2-1 0,0-2 0,0 2 0,0-2 0,0 5 0,0 0 0,0 2 0,0 5 0,0-5 0,0 3 0,0-7 0,0-3 0,0-2 0,0 0 0,0 0 0,0 1 0,0 0 0,0 1 0,0 2 0,0-1 0,0-2 0,0 0 0,0 0 0,0 1 0,0 0 0,0-1 0,0 0 0,1-1 0,0 3 0,0-3 0,-1 0 0,0 2 0,0-3 0,0 12 0,1-5 0,1 7 0,-1-2 0,2-4 0,-2 3 0,2 0 0,0 1 0,0 2 0,-2-6 0,1-2 0,-1-2 0,1-2 0,-1 0 0,1 1 0,0-1 0,-2 2 0,2 0 0,-2-1 0,3 1 0,-2 2 0,2 1 0,-1 2 0,0-4 0,0 0 0,-2-4 0,2 0 0,-1 2 0,1-2 0,-1 2 0,0-3 0,1 1 0,-1-1 0,-1 3 0,2 0 0,-2 3 0,3-2 0,-2 3 0,0-1 0,2 3 0,-2-1 0,1 1 0,0-1 0,-2-2 0,1-1 0,-1-2 0,1-1 0,0 0 0,0 0 0,0 3 0,-1 2 0,1 3 0,-1 7 0,0 3 0,0 10 0,0-9 0,0 2 0,0-15 0,0-3 0,0-1 0,0 4 0,0 4 0,0 7 0,0 8 0,0 4 0,0 4 0,0-3 0,2-2 0,-2-9 0,1-5 0,-1-7 0,0-2 0,0 3 0,0-6 0,0 3 0,-1-5 0,1 1 0,-1-1 0,0 1 0,1-1 0,-3 5 0,3-1 0,-1 0 0,1 3 0,0-1 0,0 6 0,0-4 0,0 3 0,0-3 0,0 0 0,0-1 0,0-2 0,-2 5 0,2 0 0,-1 4 0,1 0 0,0-3 0,0 0 0,-2-3 0,2-1 0,-1 5 0,1-6 0,-2 7 0,2-3 0,-1 5 0,-1-5 0,2-1 0,-1-2 0,1-2 0,-1 0 0,1-3 0,-2 6 0,1 5 0,1 2 0,-2 1 0,1-2 0,0-4 0,0 2 0,1-2 0,0-1 0,0 1 0,0 2 0,0 0 0,0 2 0,0-3 0,0 0 0,0-5 0,0-2 0,0-3 0,0-3 0,0 5 0,0-1 0,1 5 0,-1-4 0,1 1 0,-1-1 0,1 3 0,0-1 0,0-3 0,-1 1 0,0-4 0,1 1 0,-1-1 0,1 1 0,-1-2 0,0 3 0,0-2 0,0 0 0,1 0 0,0-1 0,0 2 0,-1 0 0,0-1 0,0 0 0,1 1 0,-1-2 0,2 5 0,-1-6 0,0 4 0,0 0 0,0-3 0,0 3 0,0-1 0,1-3 0,-1 4 0,2-2 0,0-1 0,3 1 0,-2-2 0,6 5 0,-2-2 0,8 4 0,-5-3 0,3-2 0,-4-2 0,3 0 0,-1 1 0,4-1 0,-2 0 0,-1-1 0,-2-1 0,0-3 0,-2 2 0,-1-3 0,4 2 0,-2-1 0,3 2 0,-2-2 0,-1 0 0,1 1 0,0-2 0,2 1 0,5 1 0,3 0 0,5 1 0,-7-1 0,-2 0 0,-8-2 0,-3 0 0,24 4 0,27 6 0,30 8 0,4 0 0,-21-4 0,-33-6 0,-21-7 0,-13-1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0D6E7-AD7F-E64C-A8D0-81CF2FF1104B}" type="datetimeFigureOut">
              <a:rPr lang="en-US" smtClean="0"/>
              <a:t>6/28/22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866E-609E-7A40-AA59-03E409E89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8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6C70B53F-F01B-0C4B-A416-ED2E7714F5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94E7FE0-60C7-8A4D-B7D8-EC502A17E793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F5AA6B65-EA03-0F42-A62A-30780CB6F9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22339" name="Rectangle 3">
            <a:extLst>
              <a:ext uri="{FF2B5EF4-FFF2-40B4-BE49-F238E27FC236}">
                <a16:creationId xmlns:a16="http://schemas.microsoft.com/office/drawing/2014/main" id="{438844A4-EC23-724C-B490-1B896CCA5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890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29633B33-B2D0-6E47-AEE0-99E688D7C1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91B116E-1329-A140-AC6F-A20029502AEC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4FA2A9BE-015C-A447-84C2-193FD0C532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30531" name="Rectangle 3">
            <a:extLst>
              <a:ext uri="{FF2B5EF4-FFF2-40B4-BE49-F238E27FC236}">
                <a16:creationId xmlns:a16="http://schemas.microsoft.com/office/drawing/2014/main" id="{8A4E382C-0F9F-4949-8DD0-6E2917BEB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817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A38FE575-F364-4D40-930D-EE44D6B508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04CFBEC-05FB-6D43-9D7E-BD8C4CA7DD98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1413D632-2847-1743-8167-2B814B17D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40771" name="Rectangle 3">
            <a:extLst>
              <a:ext uri="{FF2B5EF4-FFF2-40B4-BE49-F238E27FC236}">
                <a16:creationId xmlns:a16="http://schemas.microsoft.com/office/drawing/2014/main" id="{5BCF7E37-1A0B-E74B-8936-F47FAFA4F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575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5BB5C288-4AF1-5943-9AF4-6711AF026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6E33C82-EC56-A945-8AE9-BC21E2420B4E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B2B6C05A-9413-CA46-8F6C-A52514C420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40771" name="Rectangle 3">
            <a:extLst>
              <a:ext uri="{FF2B5EF4-FFF2-40B4-BE49-F238E27FC236}">
                <a16:creationId xmlns:a16="http://schemas.microsoft.com/office/drawing/2014/main" id="{22F82E18-43D6-F64A-8C0F-C16DCD53F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747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8031DD0C-937A-6C43-8411-F7F1EDF17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CB674BD0-511F-7143-97D4-4F767DDA9361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F7BDF0D3-30B4-304B-BD1B-3566D9150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40771" name="Rectangle 3">
            <a:extLst>
              <a:ext uri="{FF2B5EF4-FFF2-40B4-BE49-F238E27FC236}">
                <a16:creationId xmlns:a16="http://schemas.microsoft.com/office/drawing/2014/main" id="{22F82E18-43D6-F64A-8C0F-C16DCD53F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754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3B27DA41-6EA9-4F4A-A8A2-5D0EBE1C1B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1F10D3A-D6BB-6445-B46A-81F3BFE92538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0DB1FC98-BF78-CA4A-B24B-A94318E5E3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440771" name="Rectangle 3">
            <a:extLst>
              <a:ext uri="{FF2B5EF4-FFF2-40B4-BE49-F238E27FC236}">
                <a16:creationId xmlns:a16="http://schemas.microsoft.com/office/drawing/2014/main" id="{17F2CA44-0604-7F46-AFE5-D62B0BAC9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145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8C1F2E6-0E88-3744-ABF9-97C559152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8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8BDE8-1205-AA44-8052-17109E3777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78658" name="Rectangle 2">
            <a:extLst>
              <a:ext uri="{FF2B5EF4-FFF2-40B4-BE49-F238E27FC236}">
                <a16:creationId xmlns:a16="http://schemas.microsoft.com/office/drawing/2014/main" id="{3DA22804-2477-1540-92DF-A9160A6F70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8659" name="Rectangle 3">
            <a:extLst>
              <a:ext uri="{FF2B5EF4-FFF2-40B4-BE49-F238E27FC236}">
                <a16:creationId xmlns:a16="http://schemas.microsoft.com/office/drawing/2014/main" id="{FFF16A94-72F6-3F43-AC08-56AFC73F0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2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497"/>
            <a:ext cx="7886700" cy="46234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1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6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0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1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3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7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4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91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E96AE6-4BE8-5C40-949E-CA2C825B69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FB751B-A917-C449-A5B0-71CDAD367B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2580B3-8B24-8344-BF5A-F1BD9C6AB0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6E3DCB-F087-2D40-B1F4-BF598D9069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59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519417-A014-4346-A363-8CB49703DC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DAE2BD-0385-EE4B-B83B-2BAA7CA429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3BDF90-6FD2-0444-ADB2-FC51140329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CA50C-F671-1C4D-BE59-C8CEDFEA3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695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F6E5E6-2DE5-6240-B90E-6F421A5F3F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138FE4-92E4-E04F-8B86-D649D1C92D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F22057-F3F4-894A-85D8-77A672DB7F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9C68D-11DD-DE40-B69E-610375A9DE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54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30E057-A19C-3A43-9000-81ACF5D45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06A430-E12B-134E-BBE3-F2E755F71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E0FA0B-3746-3D40-BDF5-BFABB05D12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859530-DDF2-F14F-A070-0FC89AD418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73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D693AF-A318-DB42-88A8-44BAA7A71C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21B9503-4D27-024B-B106-B30846176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2E520B-8D4A-1B40-8FDC-895157A86B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90ABC2-B231-774A-BCDB-07A826D489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456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39957C-3D78-B34D-816E-173600CAC8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A644B7-43E7-DA40-8DAB-DE0D0A888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EA729E-E6C5-4A4B-97D7-D686997BB2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0E22F-18BE-5B47-80A9-3ED5EED0D3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387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B77A05D-1AFD-374A-BFFC-57F76FF7E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2976D21-3083-A044-9F8D-929D28510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33A534-AD38-7444-AEE6-7DD90FB0CD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977893-3413-DC45-AA0A-6428E0461E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570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951013-F836-314B-B7F8-E74C0AAFB3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4DE47-9893-154F-97F9-77AA0AE39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0C1D5A-84A3-414C-A476-867722D78F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E1D8A-7910-8843-A3A8-12B6E64C6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045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684C21-A912-DF43-9BA0-D83C7C66C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E4322-4B26-F148-848E-BDC1B31316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191FAE-1476-F349-9334-2E58A14641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DB4A2-8F17-CF44-A916-3F011A90F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016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14E773-367B-5542-8B37-66DD8CE5E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376BB0-F101-FF45-9E38-EF7AE56EB4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B0FC9B-DC2C-D242-93A7-A66817602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C7FF3D-6842-B442-A529-C1D073DC5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000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78E51F-8D71-CB43-9230-D8DEC7C22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29041-3C8B-484D-9CA9-9ABB53A07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D1BDEB-08A1-7445-BF45-39EA268C1C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74B5B3-8A99-CC46-A924-89727E9A4C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670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F2801-A5EC-DF4F-B888-83F9816BC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D1C045-0563-9846-B11A-9475B012E2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ED3918-11F7-C44A-9C68-E0F33E0730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05BBB5-F863-C740-A5BA-9F54DFCE6A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95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08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92826"/>
            <a:ext cx="7886700" cy="458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195E-2875-A94D-84B3-3DA56609B6A3}" type="datetimeFigureOut">
              <a:rPr lang="en-US" smtClean="0"/>
              <a:t>6/28/22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D334B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78ECE11F-40E3-2348-BC32-50B79CA936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5340C7EA-40A4-BD46-BA10-F1AB2FD45B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EF84190-9EE0-C349-8F75-F2C069EF08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0B429C4E-88A9-2349-B90D-69212319A2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5AF01F1-95E3-0945-9452-FF263BB7C7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>
                <a:latin typeface="Times New Roman" panose="02020603050405020304" pitchFamily="18" charset="0"/>
              </a:defRPr>
            </a:lvl1pPr>
          </a:lstStyle>
          <a:p>
            <a:fld id="{F275BF84-A074-A741-A21B-948CCD0F47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8051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509601"/>
        </a:buClr>
        <a:buSzPct val="100000"/>
        <a:buChar char="•"/>
        <a:defRPr sz="28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47310"/>
        </a:buClr>
        <a:buSzPct val="110000"/>
        <a:buFont typeface="Arial" panose="020B0604020202020204" pitchFamily="34" charset="0"/>
        <a:buChar char="•"/>
        <a:defRPr sz="28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47310"/>
        </a:buClr>
        <a:buSzPct val="110000"/>
        <a:buFont typeface="Arial" panose="020B0604020202020204" pitchFamily="34" charset="0"/>
        <a:buChar char="•"/>
        <a:defRPr sz="28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47310"/>
        </a:buClr>
        <a:buFont typeface="Arial" panose="020B0604020202020204" pitchFamily="34" charset="0"/>
        <a:buChar char="•"/>
        <a:defRPr sz="28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image" Target="../media/image27.png"/><Relationship Id="rId26" Type="http://schemas.openxmlformats.org/officeDocument/2006/relationships/image" Target="../media/image31.png"/><Relationship Id="rId3" Type="http://schemas.openxmlformats.org/officeDocument/2006/relationships/customXml" Target="../ink/ink3.xml"/><Relationship Id="rId21" Type="http://schemas.openxmlformats.org/officeDocument/2006/relationships/customXml" Target="../ink/ink12.xml"/><Relationship Id="rId34" Type="http://schemas.openxmlformats.org/officeDocument/2006/relationships/image" Target="../media/image35.png"/><Relationship Id="rId7" Type="http://schemas.openxmlformats.org/officeDocument/2006/relationships/customXml" Target="../ink/ink5.xml"/><Relationship Id="rId12" Type="http://schemas.openxmlformats.org/officeDocument/2006/relationships/image" Target="../media/image24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33" Type="http://schemas.openxmlformats.org/officeDocument/2006/relationships/customXml" Target="../ink/ink18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customXml" Target="../ink/ink7.xml"/><Relationship Id="rId24" Type="http://schemas.openxmlformats.org/officeDocument/2006/relationships/image" Target="../media/image30.png"/><Relationship Id="rId32" Type="http://schemas.openxmlformats.org/officeDocument/2006/relationships/image" Target="../media/image34.png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32.png"/><Relationship Id="rId10" Type="http://schemas.openxmlformats.org/officeDocument/2006/relationships/image" Target="../media/image23.png"/><Relationship Id="rId19" Type="http://schemas.openxmlformats.org/officeDocument/2006/relationships/customXml" Target="../ink/ink11.xml"/><Relationship Id="rId31" Type="http://schemas.openxmlformats.org/officeDocument/2006/relationships/customXml" Target="../ink/ink17.xml"/><Relationship Id="rId4" Type="http://schemas.openxmlformats.org/officeDocument/2006/relationships/image" Target="../media/image20.png"/><Relationship Id="rId9" Type="http://schemas.openxmlformats.org/officeDocument/2006/relationships/customXml" Target="../ink/ink6.xml"/><Relationship Id="rId14" Type="http://schemas.openxmlformats.org/officeDocument/2006/relationships/image" Target="../media/image25.png"/><Relationship Id="rId22" Type="http://schemas.openxmlformats.org/officeDocument/2006/relationships/image" Target="../media/image29.png"/><Relationship Id="rId27" Type="http://schemas.openxmlformats.org/officeDocument/2006/relationships/customXml" Target="../ink/ink15.xml"/><Relationship Id="rId30" Type="http://schemas.openxmlformats.org/officeDocument/2006/relationships/image" Target="../media/image33.png"/><Relationship Id="rId8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351C9-D94D-B149-A6A6-4B86B42A1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200"/>
          <a:stretch/>
        </p:blipFill>
        <p:spPr>
          <a:xfrm>
            <a:off x="1110986" y="457200"/>
            <a:ext cx="6922027" cy="52669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E91678-5A08-5244-97DA-BAE23C1E5B9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5779007"/>
            <a:ext cx="7886700" cy="889623"/>
          </a:xfrm>
          <a:prstGeom prst="rect">
            <a:avLst/>
          </a:prstGeom>
        </p:spPr>
        <p:txBody>
          <a:bodyPr vert="horz" lIns="92075" tIns="46038" rIns="92075" bIns="46038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Calibri" charset="0"/>
              </a:rPr>
              <a:t>Neoplasia III</a:t>
            </a:r>
            <a:r>
              <a:rPr lang="en-US">
                <a:solidFill>
                  <a:schemeClr val="accent1"/>
                </a:solidFill>
                <a:latin typeface="Calibri" charset="0"/>
              </a:rPr>
              <a:t>: Epidemiology</a:t>
            </a:r>
            <a:endParaRPr lang="en-US" dirty="0">
              <a:solidFill>
                <a:schemeClr val="accent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5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A511-B79A-7E4F-9FD6-6CAA3867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Epidemiology Lecture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F7F4-F66A-864E-9B81-1F9B98ACF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367" y="1894155"/>
            <a:ext cx="7886700" cy="3914974"/>
          </a:xfrm>
        </p:spPr>
        <p:txBody>
          <a:bodyPr/>
          <a:lstStyle/>
          <a:p>
            <a:r>
              <a:rPr lang="en-US" sz="2400" dirty="0"/>
              <a:t>List the most common type of cancer in men and women, and the cancer responsible for the most deaths.</a:t>
            </a:r>
          </a:p>
          <a:p>
            <a:r>
              <a:rPr lang="en-US" sz="2400" dirty="0"/>
              <a:t>List the seven most important environmental factors that contribute to the development of carcinoma, and describe a little about each one (e.g., types of associated cancers).</a:t>
            </a:r>
          </a:p>
          <a:p>
            <a:r>
              <a:rPr lang="en-US" sz="2400" dirty="0"/>
              <a:t>Define, compare and contrast the three types of hereditary cancer.</a:t>
            </a:r>
          </a:p>
          <a:p>
            <a:r>
              <a:rPr lang="en-US" sz="2400" dirty="0"/>
              <a:t>Briefly describe the genetic mutations in Li-Fraumeni syndrome and xeroderma pigmentosum, and explain how they lead to the development of cancer in each disorder.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2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3"/>
    </mc:Choice>
    <mc:Fallback xmlns="">
      <p:transition spd="slow" advTm="370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A511-B79A-7E4F-9FD6-6CAA3867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Epidemiology 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F7F4-F66A-864E-9B81-1F9B98ACF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403" y="2647191"/>
            <a:ext cx="3513044" cy="1422785"/>
          </a:xfrm>
        </p:spPr>
        <p:txBody>
          <a:bodyPr/>
          <a:lstStyle/>
          <a:p>
            <a:r>
              <a:rPr lang="en-US" sz="2400" dirty="0"/>
              <a:t>Cancer facts</a:t>
            </a:r>
          </a:p>
          <a:p>
            <a:r>
              <a:rPr lang="en-US" sz="2400" dirty="0"/>
              <a:t>Environmental factors</a:t>
            </a:r>
          </a:p>
          <a:p>
            <a:r>
              <a:rPr lang="en-US" dirty="0"/>
              <a:t>Hereditary cancer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27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4" name="Rectangle 2">
            <a:extLst>
              <a:ext uri="{FF2B5EF4-FFF2-40B4-BE49-F238E27FC236}">
                <a16:creationId xmlns:a16="http://schemas.microsoft.com/office/drawing/2014/main" id="{658189A7-9566-CF4F-A0BF-8B6085C6A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Cancer Facts</a:t>
            </a:r>
          </a:p>
        </p:txBody>
      </p:sp>
      <p:sp>
        <p:nvSpPr>
          <p:cNvPr id="1421316" name="Rectangle 4">
            <a:extLst>
              <a:ext uri="{FF2B5EF4-FFF2-40B4-BE49-F238E27FC236}">
                <a16:creationId xmlns:a16="http://schemas.microsoft.com/office/drawing/2014/main" id="{6A3AC36A-0042-D541-A9E2-36DCB1334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1973" y="1560444"/>
            <a:ext cx="8753061" cy="1391478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300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Every year there are: </a:t>
            </a:r>
          </a:p>
          <a:p>
            <a:pPr marL="0" indent="0" algn="ctr">
              <a:spcBef>
                <a:spcPct val="300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1.5 million new cases of cancer</a:t>
            </a:r>
          </a:p>
          <a:p>
            <a:pPr marL="0" indent="0" algn="ctr">
              <a:spcBef>
                <a:spcPct val="300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&gt;500,000 cancer deaths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7EE0E2-432B-C24A-9E66-B9F7DFED88A5}"/>
              </a:ext>
            </a:extLst>
          </p:cNvPr>
          <p:cNvSpPr txBox="1">
            <a:spLocks noChangeArrowheads="1"/>
          </p:cNvSpPr>
          <p:nvPr/>
        </p:nvSpPr>
        <p:spPr>
          <a:xfrm>
            <a:off x="281609" y="3074504"/>
            <a:ext cx="8753061" cy="483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dirty="0">
                <a:latin typeface="Calibri" charset="0"/>
              </a:rPr>
              <a:t>Cancer is the 2</a:t>
            </a:r>
            <a:r>
              <a:rPr lang="en-US" baseline="30000" dirty="0">
                <a:latin typeface="Calibri" charset="0"/>
              </a:rPr>
              <a:t>nd</a:t>
            </a:r>
            <a:r>
              <a:rPr lang="en-US" dirty="0">
                <a:latin typeface="Calibri" charset="0"/>
              </a:rPr>
              <a:t> leading cause of death (after heart disease)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381D61-8C2E-3949-80E7-96CAE12C9D06}"/>
              </a:ext>
            </a:extLst>
          </p:cNvPr>
          <p:cNvGrpSpPr/>
          <p:nvPr/>
        </p:nvGrpSpPr>
        <p:grpSpPr>
          <a:xfrm>
            <a:off x="4591878" y="3909391"/>
            <a:ext cx="4571999" cy="1765852"/>
            <a:chOff x="4591878" y="3909391"/>
            <a:chExt cx="4571999" cy="176585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0A299A-4F13-3043-A968-FE71BAA51058}"/>
                </a:ext>
              </a:extLst>
            </p:cNvPr>
            <p:cNvSpPr txBox="1"/>
            <p:nvPr/>
          </p:nvSpPr>
          <p:spPr>
            <a:xfrm>
              <a:off x="4591878" y="4017064"/>
              <a:ext cx="4571999" cy="5068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Bef>
                  <a:spcPct val="30000"/>
                </a:spcBef>
                <a:defRPr/>
              </a:pPr>
              <a:r>
                <a:rPr lang="en-US" sz="2400" b="1" dirty="0">
                  <a:latin typeface="Calibri" charset="0"/>
                </a:rPr>
                <a:t>Cancers causing the most deaths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9F876D-F99F-D14B-92BC-72E403C4C904}"/>
                </a:ext>
              </a:extLst>
            </p:cNvPr>
            <p:cNvSpPr txBox="1"/>
            <p:nvPr/>
          </p:nvSpPr>
          <p:spPr>
            <a:xfrm>
              <a:off x="5486398" y="4510710"/>
              <a:ext cx="2872409" cy="9110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1">
                <a:spcBef>
                  <a:spcPts val="300"/>
                </a:spcBef>
                <a:defRPr/>
              </a:pPr>
              <a:r>
                <a:rPr lang="en-US" sz="2400" dirty="0">
                  <a:latin typeface="Calibri" charset="0"/>
                </a:rPr>
                <a:t>Men: Lung</a:t>
              </a:r>
            </a:p>
            <a:p>
              <a:pPr lvl="1">
                <a:spcBef>
                  <a:spcPts val="300"/>
                </a:spcBef>
                <a:defRPr/>
              </a:pPr>
              <a:r>
                <a:rPr lang="en-US" sz="2400" dirty="0">
                  <a:latin typeface="Calibri" charset="0"/>
                </a:rPr>
                <a:t>Women: Lung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22335C-B5DB-2546-88ED-1A6A1205188D}"/>
                </a:ext>
              </a:extLst>
            </p:cNvPr>
            <p:cNvSpPr/>
            <p:nvPr/>
          </p:nvSpPr>
          <p:spPr>
            <a:xfrm>
              <a:off x="4694584" y="3909391"/>
              <a:ext cx="4359963" cy="1765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74EEB80-C8F9-8E44-A5B1-81A83D218FCD}"/>
              </a:ext>
            </a:extLst>
          </p:cNvPr>
          <p:cNvGrpSpPr/>
          <p:nvPr/>
        </p:nvGrpSpPr>
        <p:grpSpPr>
          <a:xfrm>
            <a:off x="135836" y="3892825"/>
            <a:ext cx="4359963" cy="1765852"/>
            <a:chOff x="135836" y="3892825"/>
            <a:chExt cx="4359963" cy="176585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496008B-3B75-3D4B-AF54-147C1D4080F1}"/>
                </a:ext>
              </a:extLst>
            </p:cNvPr>
            <p:cNvSpPr txBox="1"/>
            <p:nvPr/>
          </p:nvSpPr>
          <p:spPr>
            <a:xfrm>
              <a:off x="139148" y="4017064"/>
              <a:ext cx="4323521" cy="5068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Bef>
                  <a:spcPct val="30000"/>
                </a:spcBef>
                <a:defRPr/>
              </a:pPr>
              <a:r>
                <a:rPr lang="en-US" sz="2400" b="1" dirty="0">
                  <a:latin typeface="Calibri" charset="0"/>
                </a:rPr>
                <a:t>Most common cancers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FAE562-D7A2-0340-937E-A75AAA62AC46}"/>
                </a:ext>
              </a:extLst>
            </p:cNvPr>
            <p:cNvSpPr txBox="1"/>
            <p:nvPr/>
          </p:nvSpPr>
          <p:spPr>
            <a:xfrm>
              <a:off x="785191" y="4500770"/>
              <a:ext cx="3031435" cy="93096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1">
                <a:spcBef>
                  <a:spcPts val="300"/>
                </a:spcBef>
                <a:defRPr/>
              </a:pPr>
              <a:r>
                <a:rPr lang="en-US" sz="2400" dirty="0">
                  <a:latin typeface="Calibri" charset="0"/>
                </a:rPr>
                <a:t>Men: Prostate</a:t>
              </a:r>
            </a:p>
            <a:p>
              <a:pPr lvl="1">
                <a:spcBef>
                  <a:spcPts val="300"/>
                </a:spcBef>
                <a:defRPr/>
              </a:pPr>
              <a:r>
                <a:rPr lang="en-US" sz="2400" dirty="0">
                  <a:latin typeface="Calibri" charset="0"/>
                </a:rPr>
                <a:t>Women: Breast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F69BD2-4ABE-3744-8F20-86FD92672E26}"/>
                </a:ext>
              </a:extLst>
            </p:cNvPr>
            <p:cNvSpPr/>
            <p:nvPr/>
          </p:nvSpPr>
          <p:spPr>
            <a:xfrm>
              <a:off x="135836" y="3892825"/>
              <a:ext cx="4359963" cy="1765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307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CB4B2A-0CAD-5F47-A40D-5ECEE77F35E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54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D63AA-26F9-3A43-A1C1-093D2ACB6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100"/>
          <a:stretch/>
        </p:blipFill>
        <p:spPr>
          <a:xfrm>
            <a:off x="1693876" y="79381"/>
            <a:ext cx="5750532" cy="6705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9876BC-7AD0-B94D-91D1-D381997F6E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87" t="84779" r="63941" b="9701"/>
          <a:stretch/>
        </p:blipFill>
        <p:spPr>
          <a:xfrm>
            <a:off x="7364894" y="6330085"/>
            <a:ext cx="477079" cy="5279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E433A9-A542-C046-9257-DE8943F45771}"/>
              </a:ext>
            </a:extLst>
          </p:cNvPr>
          <p:cNvSpPr txBox="1"/>
          <p:nvPr/>
        </p:nvSpPr>
        <p:spPr>
          <a:xfrm>
            <a:off x="7742584" y="6460434"/>
            <a:ext cx="1470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= 10 per 100,000</a:t>
            </a:r>
          </a:p>
        </p:txBody>
      </p:sp>
    </p:spTree>
    <p:extLst>
      <p:ext uri="{BB962C8B-B14F-4D97-AF65-F5344CB8AC3E}">
        <p14:creationId xmlns:p14="http://schemas.microsoft.com/office/powerpoint/2010/main" val="630604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0947CA-8338-7F46-89AE-A1415BE46066}"/>
              </a:ext>
            </a:extLst>
          </p:cNvPr>
          <p:cNvGrpSpPr/>
          <p:nvPr/>
        </p:nvGrpSpPr>
        <p:grpSpPr>
          <a:xfrm>
            <a:off x="3091273" y="1917666"/>
            <a:ext cx="2317635" cy="3528391"/>
            <a:chOff x="3091273" y="1917666"/>
            <a:chExt cx="2317635" cy="35283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83D9AA5-BBB7-7343-8124-6F3CB81C3C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31000"/>
                      </a14:imgEffect>
                      <a14:imgEffect>
                        <a14:brightnessContrast bright="3000" contrast="6000"/>
                      </a14:imgEffect>
                    </a14:imgLayer>
                  </a14:imgProps>
                </a:ext>
              </a:extLst>
            </a:blip>
            <a:srcRect l="37119" t="13266" r="41592" b="4747"/>
            <a:stretch/>
          </p:blipFill>
          <p:spPr>
            <a:xfrm>
              <a:off x="3289851" y="1917666"/>
              <a:ext cx="2119057" cy="352839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A9D1D50-0195-6740-ADBB-99F6CAF46797}"/>
                    </a:ext>
                  </a:extLst>
                </p14:cNvPr>
                <p14:cNvContentPartPr/>
                <p14:nvPr/>
              </p14:nvContentPartPr>
              <p14:xfrm>
                <a:off x="3091273" y="5089539"/>
                <a:ext cx="667800" cy="279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A9D1D50-0195-6740-ADBB-99F6CAF4679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055273" y="5053899"/>
                  <a:ext cx="739440" cy="3506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B506A7F-0B21-1341-A9A6-17B473883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1000"/>
                    </a14:imgEffect>
                    <a14:imgEffect>
                      <a14:brightnessContrast bright="3000" contrast="6000"/>
                    </a14:imgEffect>
                  </a14:imgLayer>
                </a14:imgProps>
              </a:ext>
            </a:extLst>
          </a:blip>
          <a:srcRect l="4434" t="13266" r="74996" b="11970"/>
          <a:stretch/>
        </p:blipFill>
        <p:spPr>
          <a:xfrm>
            <a:off x="1292086" y="1920980"/>
            <a:ext cx="2047461" cy="3217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DC5260-1BC5-FC40-80A1-3A1E3D625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1000"/>
                    </a14:imgEffect>
                    <a14:imgEffect>
                      <a14:brightnessContrast bright="3000" contrast="6000"/>
                    </a14:imgEffect>
                  </a14:imgLayer>
                </a14:imgProps>
              </a:ext>
            </a:extLst>
          </a:blip>
          <a:srcRect l="94770" t="20895" r="271" b="12361"/>
          <a:stretch/>
        </p:blipFill>
        <p:spPr>
          <a:xfrm>
            <a:off x="5221357" y="2242540"/>
            <a:ext cx="493643" cy="2872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061C34-9E9D-9B42-A5A1-2806C7264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1000"/>
                    </a14:imgEffect>
                    <a14:imgEffect>
                      <a14:brightnessContrast bright="3000" contrast="6000"/>
                    </a14:imgEffect>
                  </a14:imgLayer>
                </a14:imgProps>
              </a:ext>
            </a:extLst>
          </a:blip>
          <a:srcRect l="58123" t="20433" r="20308" b="12823"/>
          <a:stretch/>
        </p:blipFill>
        <p:spPr>
          <a:xfrm>
            <a:off x="5665305" y="2227340"/>
            <a:ext cx="2146852" cy="287241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26C8AEDC-BA36-5E41-A07A-6FBD7C904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Cancer Deaths</a:t>
            </a:r>
          </a:p>
        </p:txBody>
      </p:sp>
    </p:spTree>
    <p:extLst>
      <p:ext uri="{BB962C8B-B14F-4D97-AF65-F5344CB8AC3E}">
        <p14:creationId xmlns:p14="http://schemas.microsoft.com/office/powerpoint/2010/main" val="2384714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8E5FDF-DDC7-5848-A095-74A4E2214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29" b="18872"/>
          <a:stretch/>
        </p:blipFill>
        <p:spPr>
          <a:xfrm>
            <a:off x="419100" y="1954306"/>
            <a:ext cx="8305800" cy="2680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F9A1576-D127-3E43-808E-CB7513ECBCF3}"/>
                  </a:ext>
                </a:extLst>
              </p14:cNvPr>
              <p14:cNvContentPartPr/>
              <p14:nvPr/>
            </p14:nvContentPartPr>
            <p14:xfrm>
              <a:off x="2246442" y="3185584"/>
              <a:ext cx="61560" cy="93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F9A1576-D127-3E43-808E-CB7513ECBCF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0802" y="3149584"/>
                <a:ext cx="133200" cy="16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9724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506" name="Rectangle 2">
            <a:extLst>
              <a:ext uri="{FF2B5EF4-FFF2-40B4-BE49-F238E27FC236}">
                <a16:creationId xmlns:a16="http://schemas.microsoft.com/office/drawing/2014/main" id="{0C4A5065-9E2B-D442-856B-D27A78614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Environmental Factors</a:t>
            </a:r>
          </a:p>
        </p:txBody>
      </p:sp>
      <p:sp>
        <p:nvSpPr>
          <p:cNvPr id="1429508" name="Rectangle 4">
            <a:extLst>
              <a:ext uri="{FF2B5EF4-FFF2-40B4-BE49-F238E27FC236}">
                <a16:creationId xmlns:a16="http://schemas.microsoft.com/office/drawing/2014/main" id="{066CB637-6AE8-D54B-9E17-0FE83926C5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931894"/>
            <a:ext cx="4724400" cy="33303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Infectious agents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Smoking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Alcohol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Diet</a:t>
            </a:r>
          </a:p>
          <a:p>
            <a:pPr>
              <a:defRPr/>
            </a:pPr>
            <a:r>
              <a:rPr lang="en-US" dirty="0">
                <a:latin typeface="Calibri" charset="0"/>
              </a:rPr>
              <a:t>Obesity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Reproductive history 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Environmental carcinogens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9C0CDD-937C-FD4A-BB4C-3C6B820F152E}"/>
              </a:ext>
            </a:extLst>
          </p:cNvPr>
          <p:cNvSpPr txBox="1">
            <a:spLocks noChangeArrowheads="1"/>
          </p:cNvSpPr>
          <p:nvPr/>
        </p:nvSpPr>
        <p:spPr>
          <a:xfrm>
            <a:off x="313764" y="1277471"/>
            <a:ext cx="3021105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HPV (cervical and oropharyngeal cancers)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34FABD-D420-3A49-A168-1CED61CD4D70}"/>
              </a:ext>
            </a:extLst>
          </p:cNvPr>
          <p:cNvSpPr txBox="1">
            <a:spLocks noChangeArrowheads="1"/>
          </p:cNvSpPr>
          <p:nvPr/>
        </p:nvSpPr>
        <p:spPr>
          <a:xfrm>
            <a:off x="5333999" y="1371602"/>
            <a:ext cx="3729318" cy="950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“The </a:t>
            </a:r>
            <a:r>
              <a:rPr lang="en-US" sz="2000" i="1" dirty="0">
                <a:latin typeface="Calibri" charset="0"/>
              </a:rPr>
              <a:t>single most important environmental factor </a:t>
            </a:r>
            <a:r>
              <a:rPr lang="en-US" sz="2000" dirty="0">
                <a:latin typeface="Calibri" charset="0"/>
              </a:rPr>
              <a:t>contributing to premature death in the US.”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C3F5EDF-F184-6643-97E3-F12BA88BC135}"/>
              </a:ext>
            </a:extLst>
          </p:cNvPr>
          <p:cNvSpPr txBox="1">
            <a:spLocks noChangeArrowheads="1"/>
          </p:cNvSpPr>
          <p:nvPr/>
        </p:nvSpPr>
        <p:spPr>
          <a:xfrm>
            <a:off x="5540188" y="2303930"/>
            <a:ext cx="3227294" cy="708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Lung, but also oral cavity and pancreatic cancers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F7E51CD-142B-0846-AC3A-E964834571DE}"/>
              </a:ext>
            </a:extLst>
          </p:cNvPr>
          <p:cNvSpPr txBox="1">
            <a:spLocks noChangeArrowheads="1"/>
          </p:cNvSpPr>
          <p:nvPr/>
        </p:nvSpPr>
        <p:spPr>
          <a:xfrm>
            <a:off x="-251011" y="2859741"/>
            <a:ext cx="3227294" cy="403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Liver, oral cavity, breast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F02D2C8-857B-A84E-88FC-4B50DBD8C639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2" y="3343835"/>
            <a:ext cx="3227294" cy="403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Colon, prostate, breast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94356EE-8EE5-6841-9574-2E92189C92CB}"/>
              </a:ext>
            </a:extLst>
          </p:cNvPr>
          <p:cNvSpPr txBox="1">
            <a:spLocks noChangeArrowheads="1"/>
          </p:cNvSpPr>
          <p:nvPr/>
        </p:nvSpPr>
        <p:spPr>
          <a:xfrm>
            <a:off x="152398" y="3823447"/>
            <a:ext cx="2250141" cy="1492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dirty="0">
                <a:latin typeface="Calibri" charset="0"/>
              </a:rPr>
              <a:t>“The most overweight people in the US have over 50% higher death rates from cancer”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8004E2-703F-3640-9A92-840A3024693C}"/>
              </a:ext>
            </a:extLst>
          </p:cNvPr>
          <p:cNvGrpSpPr/>
          <p:nvPr/>
        </p:nvGrpSpPr>
        <p:grpSpPr>
          <a:xfrm>
            <a:off x="6849036" y="3724833"/>
            <a:ext cx="2294964" cy="452719"/>
            <a:chOff x="6454589" y="3984810"/>
            <a:chExt cx="2294964" cy="452719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1E9EA4DC-05D2-1B4A-9729-638D559706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270" y="4043084"/>
              <a:ext cx="0" cy="24204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F10B8961-7A9C-8443-9B8A-7F032357885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6454589" y="3984810"/>
              <a:ext cx="2294964" cy="45271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2000" dirty="0">
                  <a:latin typeface="Calibri" charset="0"/>
                </a:rPr>
                <a:t>estrogen exposure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BE6804-D908-954F-85EA-90E6EF8F17A2}"/>
              </a:ext>
            </a:extLst>
          </p:cNvPr>
          <p:cNvGrpSpPr/>
          <p:nvPr/>
        </p:nvGrpSpPr>
        <p:grpSpPr>
          <a:xfrm>
            <a:off x="6651813" y="4459940"/>
            <a:ext cx="2492187" cy="667871"/>
            <a:chOff x="6347011" y="4845423"/>
            <a:chExt cx="2492187" cy="667871"/>
          </a:xfrm>
        </p:grpSpPr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9CCA3D1F-A24C-8C40-8085-624979FA349E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6347011" y="4845423"/>
              <a:ext cx="2492187" cy="667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2000" dirty="0">
                  <a:latin typeface="Calibri" charset="0"/>
                </a:rPr>
                <a:t>breast and endometrial cancer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27A3083-5B14-6C45-AE97-350D91E337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6964" y="4867837"/>
              <a:ext cx="0" cy="24204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4">
            <a:extLst>
              <a:ext uri="{FF2B5EF4-FFF2-40B4-BE49-F238E27FC236}">
                <a16:creationId xmlns:a16="http://schemas.microsoft.com/office/drawing/2014/main" id="{742104DA-5719-8948-988D-DC33C2DD1F3E}"/>
              </a:ext>
            </a:extLst>
          </p:cNvPr>
          <p:cNvSpPr txBox="1">
            <a:spLocks noChangeArrowheads="1"/>
          </p:cNvSpPr>
          <p:nvPr/>
        </p:nvSpPr>
        <p:spPr>
          <a:xfrm>
            <a:off x="3446929" y="5186083"/>
            <a:ext cx="2250141" cy="345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alibri" charset="0"/>
              </a:rPr>
              <a:t>UV light (skin)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B8C29B28-E00F-014C-92BA-62A1FA55BEE6}"/>
              </a:ext>
            </a:extLst>
          </p:cNvPr>
          <p:cNvSpPr txBox="1">
            <a:spLocks noChangeArrowheads="1"/>
          </p:cNvSpPr>
          <p:nvPr/>
        </p:nvSpPr>
        <p:spPr>
          <a:xfrm>
            <a:off x="3446929" y="5472953"/>
            <a:ext cx="3805518" cy="345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alibri" charset="0"/>
              </a:rPr>
              <a:t>Arsenic (lung, skin)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6EF43C94-68F7-334C-8C2F-EB06606B841D}"/>
              </a:ext>
            </a:extLst>
          </p:cNvPr>
          <p:cNvSpPr txBox="1">
            <a:spLocks noChangeArrowheads="1"/>
          </p:cNvSpPr>
          <p:nvPr/>
        </p:nvSpPr>
        <p:spPr>
          <a:xfrm>
            <a:off x="3437965" y="5777753"/>
            <a:ext cx="3805518" cy="345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alibri" charset="0"/>
              </a:rPr>
              <a:t>Asbestos (mesothelioma)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FEC90F63-0C80-4C45-B4FA-4C5BB7CC913D}"/>
              </a:ext>
            </a:extLst>
          </p:cNvPr>
          <p:cNvSpPr txBox="1">
            <a:spLocks noChangeArrowheads="1"/>
          </p:cNvSpPr>
          <p:nvPr/>
        </p:nvSpPr>
        <p:spPr>
          <a:xfrm>
            <a:off x="3429000" y="6100483"/>
            <a:ext cx="3805518" cy="345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alibri" charset="0"/>
              </a:rPr>
              <a:t>Benzene (leukemia)</a:t>
            </a: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29DAE415-0BBD-AD46-86DF-5F68D31D9C8F}"/>
              </a:ext>
            </a:extLst>
          </p:cNvPr>
          <p:cNvSpPr txBox="1">
            <a:spLocks noChangeArrowheads="1"/>
          </p:cNvSpPr>
          <p:nvPr/>
        </p:nvSpPr>
        <p:spPr>
          <a:xfrm>
            <a:off x="3429000" y="6432177"/>
            <a:ext cx="3805518" cy="345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alibri" charset="0"/>
              </a:rPr>
              <a:t>Radon (Lung)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E5E265-B1D1-F742-9601-306B62288505}"/>
              </a:ext>
            </a:extLst>
          </p:cNvPr>
          <p:cNvGrpSpPr/>
          <p:nvPr/>
        </p:nvGrpSpPr>
        <p:grpSpPr>
          <a:xfrm>
            <a:off x="2847106" y="1331591"/>
            <a:ext cx="876960" cy="593280"/>
            <a:chOff x="2847106" y="1331591"/>
            <a:chExt cx="876960" cy="593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C543A4B-6414-EA49-86E5-F09D18078B0C}"/>
                    </a:ext>
                  </a:extLst>
                </p14:cNvPr>
                <p14:cNvContentPartPr/>
                <p14:nvPr/>
              </p14:nvContentPartPr>
              <p14:xfrm>
                <a:off x="2867626" y="1331591"/>
                <a:ext cx="856440" cy="593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C543A4B-6414-EA49-86E5-F09D18078B0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04986" y="953591"/>
                  <a:ext cx="982080" cy="13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426E99E-E18E-F645-88FF-030BA498EE31}"/>
                    </a:ext>
                  </a:extLst>
                </p14:cNvPr>
                <p14:cNvContentPartPr/>
                <p14:nvPr/>
              </p14:nvContentPartPr>
              <p14:xfrm>
                <a:off x="2847106" y="1463351"/>
                <a:ext cx="161280" cy="86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426E99E-E18E-F645-88FF-030BA498EE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84106" y="1085711"/>
                  <a:ext cx="286920" cy="84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3AD5CBD-FB95-0343-AD98-59F16AD63ADF}"/>
                  </a:ext>
                </a:extLst>
              </p14:cNvPr>
              <p14:cNvContentPartPr/>
              <p14:nvPr/>
            </p14:nvContentPartPr>
            <p14:xfrm>
              <a:off x="2613466" y="2361911"/>
              <a:ext cx="1835640" cy="515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3AD5CBD-FB95-0343-AD98-59F16AD63A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50826" y="1983911"/>
                <a:ext cx="1961280" cy="127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6E8D96C0-7603-0741-90B2-23BFFC709863}"/>
              </a:ext>
            </a:extLst>
          </p:cNvPr>
          <p:cNvGrpSpPr/>
          <p:nvPr/>
        </p:nvGrpSpPr>
        <p:grpSpPr>
          <a:xfrm>
            <a:off x="4279906" y="2290631"/>
            <a:ext cx="1251720" cy="471240"/>
            <a:chOff x="4279906" y="2290631"/>
            <a:chExt cx="1251720" cy="471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EC78A05-F6D2-6543-ACD5-161A544476B7}"/>
                    </a:ext>
                  </a:extLst>
                </p14:cNvPr>
                <p14:cNvContentPartPr/>
                <p14:nvPr/>
              </p14:nvContentPartPr>
              <p14:xfrm>
                <a:off x="4279906" y="2290631"/>
                <a:ext cx="1251720" cy="471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EC78A05-F6D2-6543-ACD5-161A544476B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17266" y="1912991"/>
                  <a:ext cx="1377360" cy="12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6B6210E-EFD4-7244-8E06-5DE6F6B46A1C}"/>
                    </a:ext>
                  </a:extLst>
                </p14:cNvPr>
                <p14:cNvContentPartPr/>
                <p14:nvPr/>
              </p14:nvContentPartPr>
              <p14:xfrm>
                <a:off x="5492746" y="2320115"/>
                <a:ext cx="24120" cy="184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6B6210E-EFD4-7244-8E06-5DE6F6B46A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30106" y="1942475"/>
                  <a:ext cx="149760" cy="9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D9C83F-2192-E948-BF16-93056CB4DD7B}"/>
              </a:ext>
            </a:extLst>
          </p:cNvPr>
          <p:cNvGrpSpPr/>
          <p:nvPr/>
        </p:nvGrpSpPr>
        <p:grpSpPr>
          <a:xfrm>
            <a:off x="2014786" y="3207155"/>
            <a:ext cx="1018440" cy="181800"/>
            <a:chOff x="2014786" y="3207155"/>
            <a:chExt cx="1018440" cy="181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4B238C7-B918-0142-A7B8-CACA2E11E473}"/>
                    </a:ext>
                  </a:extLst>
                </p14:cNvPr>
                <p14:cNvContentPartPr/>
                <p14:nvPr/>
              </p14:nvContentPartPr>
              <p14:xfrm>
                <a:off x="2014786" y="3224435"/>
                <a:ext cx="1018440" cy="164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4B238C7-B918-0142-A7B8-CACA2E11E47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51786" y="2846435"/>
                  <a:ext cx="1144080" cy="9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35952E6-79A6-6A46-BEA5-8CD2A5C7D427}"/>
                    </a:ext>
                  </a:extLst>
                </p14:cNvPr>
                <p14:cNvContentPartPr/>
                <p14:nvPr/>
              </p14:nvContentPartPr>
              <p14:xfrm>
                <a:off x="2017306" y="3207155"/>
                <a:ext cx="196920" cy="23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35952E6-79A6-6A46-BEA5-8CD2A5C7D4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54666" y="2829155"/>
                  <a:ext cx="322560" cy="77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ED7DA8-159E-3C42-BE3D-7133C70E6414}"/>
              </a:ext>
            </a:extLst>
          </p:cNvPr>
          <p:cNvGrpSpPr/>
          <p:nvPr/>
        </p:nvGrpSpPr>
        <p:grpSpPr>
          <a:xfrm>
            <a:off x="3682306" y="3407315"/>
            <a:ext cx="504720" cy="213480"/>
            <a:chOff x="3682306" y="3407315"/>
            <a:chExt cx="504720" cy="213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275E00B-1DA2-4C4D-9AF9-08A433CB4586}"/>
                    </a:ext>
                  </a:extLst>
                </p14:cNvPr>
                <p14:cNvContentPartPr/>
                <p14:nvPr/>
              </p14:nvContentPartPr>
              <p14:xfrm>
                <a:off x="3682306" y="3407315"/>
                <a:ext cx="484560" cy="1155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275E00B-1DA2-4C4D-9AF9-08A433CB458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19666" y="3029315"/>
                  <a:ext cx="610200" cy="8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32553B8-1976-0F43-A9F3-5A3369541858}"/>
                    </a:ext>
                  </a:extLst>
                </p14:cNvPr>
                <p14:cNvContentPartPr/>
                <p14:nvPr/>
              </p14:nvContentPartPr>
              <p14:xfrm>
                <a:off x="4028626" y="3532955"/>
                <a:ext cx="158400" cy="87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32553B8-1976-0F43-A9F3-5A336954185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65986" y="3155315"/>
                  <a:ext cx="284040" cy="84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1DB1C2-C8CF-4640-8403-310EAD2BCD9C}"/>
              </a:ext>
            </a:extLst>
          </p:cNvPr>
          <p:cNvGrpSpPr/>
          <p:nvPr/>
        </p:nvGrpSpPr>
        <p:grpSpPr>
          <a:xfrm>
            <a:off x="2092546" y="3765769"/>
            <a:ext cx="910800" cy="303840"/>
            <a:chOff x="2092546" y="3765769"/>
            <a:chExt cx="910800" cy="303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A98C393-5BE3-A046-9804-B75091313C0C}"/>
                    </a:ext>
                  </a:extLst>
                </p14:cNvPr>
                <p14:cNvContentPartPr/>
                <p14:nvPr/>
              </p14:nvContentPartPr>
              <p14:xfrm>
                <a:off x="2092546" y="3765769"/>
                <a:ext cx="910800" cy="287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A98C393-5BE3-A046-9804-B75091313C0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29906" y="3388129"/>
                  <a:ext cx="1036440" cy="10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DDD3582-FBA2-3C4A-B8A8-B2C1BAF704FC}"/>
                    </a:ext>
                  </a:extLst>
                </p14:cNvPr>
                <p14:cNvContentPartPr/>
                <p14:nvPr/>
              </p14:nvContentPartPr>
              <p14:xfrm>
                <a:off x="2102986" y="4053769"/>
                <a:ext cx="187920" cy="15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DDD3582-FBA2-3C4A-B8A8-B2C1BAF704F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39986" y="3675769"/>
                  <a:ext cx="313560" cy="77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0FD7FD1-0781-FF42-B897-4D6E82B2468C}"/>
              </a:ext>
            </a:extLst>
          </p:cNvPr>
          <p:cNvGrpSpPr/>
          <p:nvPr/>
        </p:nvGrpSpPr>
        <p:grpSpPr>
          <a:xfrm>
            <a:off x="5719546" y="4114969"/>
            <a:ext cx="1159200" cy="353880"/>
            <a:chOff x="5719546" y="4114969"/>
            <a:chExt cx="1159200" cy="353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A5CF533-AF19-CE4F-BB9A-553D1BD0831D}"/>
                    </a:ext>
                  </a:extLst>
                </p14:cNvPr>
                <p14:cNvContentPartPr/>
                <p14:nvPr/>
              </p14:nvContentPartPr>
              <p14:xfrm>
                <a:off x="5719546" y="4114969"/>
                <a:ext cx="1159200" cy="3538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A5CF533-AF19-CE4F-BB9A-553D1BD083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56906" y="3736969"/>
                  <a:ext cx="1284840" cy="11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250B5F0-DE47-E141-B853-217A72BA5DE8}"/>
                    </a:ext>
                  </a:extLst>
                </p14:cNvPr>
                <p14:cNvContentPartPr/>
                <p14:nvPr/>
              </p14:nvContentPartPr>
              <p14:xfrm>
                <a:off x="6793426" y="4175449"/>
                <a:ext cx="59400" cy="149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250B5F0-DE47-E141-B853-217A72BA5DE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30426" y="3797449"/>
                  <a:ext cx="185040" cy="90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0F0BB92-0755-F342-95A2-5D0A176606B2}"/>
              </a:ext>
            </a:extLst>
          </p:cNvPr>
          <p:cNvGrpSpPr/>
          <p:nvPr/>
        </p:nvGrpSpPr>
        <p:grpSpPr>
          <a:xfrm>
            <a:off x="2875186" y="5079409"/>
            <a:ext cx="518040" cy="993240"/>
            <a:chOff x="2875186" y="5079409"/>
            <a:chExt cx="518040" cy="993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F7C1188-D07E-3E47-BBAE-71BCF08C4F3F}"/>
                    </a:ext>
                  </a:extLst>
                </p14:cNvPr>
                <p14:cNvContentPartPr/>
                <p14:nvPr/>
              </p14:nvContentPartPr>
              <p14:xfrm>
                <a:off x="2875186" y="5079409"/>
                <a:ext cx="516960" cy="8604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F7C1188-D07E-3E47-BBAE-71BCF08C4F3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12186" y="4701409"/>
                  <a:ext cx="642600" cy="161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9DDCA0C-5018-164C-AF6B-FE13FB6A81EF}"/>
                    </a:ext>
                  </a:extLst>
                </p14:cNvPr>
                <p14:cNvContentPartPr/>
                <p14:nvPr/>
              </p14:nvContentPartPr>
              <p14:xfrm>
                <a:off x="3268306" y="5953489"/>
                <a:ext cx="124920" cy="119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9DDCA0C-5018-164C-AF6B-FE13FB6A81E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05666" y="5575849"/>
                  <a:ext cx="250560" cy="8748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09CB6F-FFF7-6542-AF8E-803791EEE3D6}"/>
              </a:ext>
            </a:extLst>
          </p:cNvPr>
          <p:cNvCxnSpPr>
            <a:cxnSpLocks/>
          </p:cNvCxnSpPr>
          <p:nvPr/>
        </p:nvCxnSpPr>
        <p:spPr>
          <a:xfrm>
            <a:off x="7933764" y="4052047"/>
            <a:ext cx="0" cy="430306"/>
          </a:xfrm>
          <a:prstGeom prst="straightConnector1">
            <a:avLst/>
          </a:prstGeom>
          <a:ln w="22225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360C923-1CDF-F746-BF64-8FDBB4368C2F}"/>
                  </a:ext>
                </a:extLst>
              </p14:cNvPr>
              <p14:cNvContentPartPr/>
              <p14:nvPr/>
            </p14:nvContentPartPr>
            <p14:xfrm>
              <a:off x="3445496" y="5156485"/>
              <a:ext cx="311400" cy="16398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360C923-1CDF-F746-BF64-8FDBB4368C2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382496" y="4778485"/>
                <a:ext cx="437040" cy="239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887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6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id="{9DD0F11A-9F80-7245-B9F5-163BE381D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Types of Hereditary Cancer</a:t>
            </a:r>
          </a:p>
        </p:txBody>
      </p:sp>
      <p:sp>
        <p:nvSpPr>
          <p:cNvPr id="1439748" name="Rectangle 4">
            <a:extLst>
              <a:ext uri="{FF2B5EF4-FFF2-40B4-BE49-F238E27FC236}">
                <a16:creationId xmlns:a16="http://schemas.microsoft.com/office/drawing/2014/main" id="{A3BC334F-AEC7-A245-9511-6870DB55DE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51847" y="2640106"/>
            <a:ext cx="5791200" cy="15777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Familial cancers</a:t>
            </a:r>
          </a:p>
          <a:p>
            <a:pPr>
              <a:defRPr/>
            </a:pPr>
            <a:r>
              <a:rPr lang="en-US" dirty="0">
                <a:latin typeface="Calibri" charset="0"/>
              </a:rPr>
              <a:t>Inherited cancer syndromes</a:t>
            </a:r>
            <a:endParaRPr lang="en-US" dirty="0">
              <a:latin typeface="Calibri" charset="0"/>
              <a:cs typeface="+mn-cs"/>
            </a:endParaRP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Syndromes of defective DNA repair</a:t>
            </a:r>
          </a:p>
          <a:p>
            <a:pPr lvl="1">
              <a:buClr>
                <a:schemeClr val="tx2"/>
              </a:buClr>
              <a:buSzPct val="110000"/>
              <a:buFontTx/>
              <a:buNone/>
              <a:defRPr/>
            </a:pPr>
            <a:endParaRPr lang="en-US" sz="2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3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id="{CA3CA06B-CA08-FB48-9A02-22352C350F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Familial Cancers</a:t>
            </a:r>
          </a:p>
        </p:txBody>
      </p:sp>
      <p:sp>
        <p:nvSpPr>
          <p:cNvPr id="76802" name="Rectangle 4">
            <a:extLst>
              <a:ext uri="{FF2B5EF4-FFF2-40B4-BE49-F238E27FC236}">
                <a16:creationId xmlns:a16="http://schemas.microsoft.com/office/drawing/2014/main" id="{1F3C43BC-5456-8749-8D42-BBE014D55F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5753" y="2147048"/>
            <a:ext cx="7606553" cy="3061447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Most cases of cancer are sporadic (random)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 small number are familial (related to specific </a:t>
            </a:r>
            <a:b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germline gene mutations)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Example: certain BRCA1 gene mutations increase risk of breast, colon, ovary, and pancreatic cancers</a:t>
            </a:r>
          </a:p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Familial cancers occur earlier and are more aggressive than their sporadic counterparts</a:t>
            </a: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id="{CA3CA06B-CA08-FB48-9A02-22352C350F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Inherited Cancer Syndromes</a:t>
            </a:r>
          </a:p>
        </p:txBody>
      </p:sp>
      <p:sp>
        <p:nvSpPr>
          <p:cNvPr id="1439748" name="Rectangle 4">
            <a:extLst>
              <a:ext uri="{FF2B5EF4-FFF2-40B4-BE49-F238E27FC236}">
                <a16:creationId xmlns:a16="http://schemas.microsoft.com/office/drawing/2014/main" id="{1352F791-E10F-B04A-9EAD-B8811CB2B0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8463" y="2197886"/>
            <a:ext cx="6355976" cy="2057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Usually autosomal dominant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Each has a specific gene mutation that increases risk of getting </a:t>
            </a:r>
            <a:r>
              <a:rPr lang="en-US" i="1" dirty="0">
                <a:latin typeface="Calibri" charset="0"/>
              </a:rPr>
              <a:t>multiple </a:t>
            </a:r>
            <a:r>
              <a:rPr lang="en-US" dirty="0">
                <a:latin typeface="Calibri" charset="0"/>
              </a:rPr>
              <a:t>cancers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Example</a:t>
            </a:r>
            <a:r>
              <a:rPr lang="en-US" dirty="0">
                <a:latin typeface="Calibri" charset="0"/>
              </a:rPr>
              <a:t>: Li-Fraumeni syndrome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064540-2627-C24A-A37A-5776F00EA4E7}"/>
              </a:ext>
            </a:extLst>
          </p:cNvPr>
          <p:cNvGrpSpPr/>
          <p:nvPr/>
        </p:nvGrpSpPr>
        <p:grpSpPr>
          <a:xfrm>
            <a:off x="2272837" y="3896867"/>
            <a:ext cx="5647764" cy="1510553"/>
            <a:chOff x="2976283" y="4199965"/>
            <a:chExt cx="5647764" cy="1510553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1E0C265A-AECE-FE47-9834-E2AE0361A514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2976283" y="4199965"/>
              <a:ext cx="5647764" cy="15105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Clr>
                  <a:schemeClr val="tx1"/>
                </a:buClr>
                <a:buSzPct val="100000"/>
                <a:defRPr/>
              </a:pPr>
              <a:r>
                <a:rPr lang="en-US" dirty="0">
                  <a:latin typeface="Calibri" charset="0"/>
                </a:rPr>
                <a:t>mutation in p53 gene</a:t>
              </a:r>
            </a:p>
            <a:p>
              <a:pPr lvl="1">
                <a:buClr>
                  <a:schemeClr val="tx1"/>
                </a:buClr>
                <a:buSzPct val="100000"/>
                <a:defRPr/>
              </a:pPr>
              <a:r>
                <a:rPr lang="en-US" dirty="0">
                  <a:latin typeface="Calibri" charset="0"/>
                </a:rPr>
                <a:t>25x    risk of sarcomas, breast cancer, leukemia, and brain tumors</a:t>
              </a:r>
            </a:p>
            <a:p>
              <a:pPr lvl="1">
                <a:buClr>
                  <a:schemeClr val="tx1"/>
                </a:buClr>
                <a:buSzPct val="100000"/>
                <a:defRPr/>
              </a:pPr>
              <a:r>
                <a:rPr lang="en-US" dirty="0">
                  <a:latin typeface="Calibri" charset="0"/>
                </a:rPr>
                <a:t>cancers usually appear before age 50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0E27E5E3-CD0A-0E41-83D1-A9CF14D30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7883" y="4661649"/>
              <a:ext cx="0" cy="2420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33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id="{B9BA07A3-5CDF-9546-BBA9-7DDFAEC0F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Syndromes of Defective DNA Repair</a:t>
            </a:r>
          </a:p>
        </p:txBody>
      </p:sp>
      <p:sp>
        <p:nvSpPr>
          <p:cNvPr id="1439748" name="Rectangle 4">
            <a:extLst>
              <a:ext uri="{FF2B5EF4-FFF2-40B4-BE49-F238E27FC236}">
                <a16:creationId xmlns:a16="http://schemas.microsoft.com/office/drawing/2014/main" id="{D0DF74EE-DC6E-0A4C-8D18-05331937F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8187" y="2245660"/>
            <a:ext cx="7835153" cy="1752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Inherited mutations in genes encoding DNA repair systems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Greatly enhance the occurrence of mutations in </a:t>
            </a:r>
            <a:r>
              <a:rPr lang="en-US" i="1" dirty="0">
                <a:latin typeface="Calibri" charset="0"/>
                <a:cs typeface="+mn-cs"/>
              </a:rPr>
              <a:t>other</a:t>
            </a:r>
            <a:r>
              <a:rPr lang="en-US" dirty="0">
                <a:latin typeface="Calibri" charset="0"/>
                <a:cs typeface="+mn-cs"/>
              </a:rPr>
              <a:t> genes (“genomic instability”)</a:t>
            </a:r>
          </a:p>
          <a:p>
            <a:pPr>
              <a:defRPr/>
            </a:pPr>
            <a:r>
              <a:rPr lang="en-US" dirty="0">
                <a:latin typeface="Calibri" charset="0"/>
              </a:rPr>
              <a:t>Example: xeroderma pigmentosum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D0D65C-7A07-8B46-AB6A-88331EA382CD}"/>
              </a:ext>
            </a:extLst>
          </p:cNvPr>
          <p:cNvSpPr txBox="1">
            <a:spLocks noChangeArrowheads="1"/>
          </p:cNvSpPr>
          <p:nvPr/>
        </p:nvSpPr>
        <p:spPr>
          <a:xfrm>
            <a:off x="1160701" y="3931136"/>
            <a:ext cx="7265669" cy="1958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tx1"/>
              </a:buClr>
              <a:buSzPct val="100000"/>
              <a:defRPr/>
            </a:pPr>
            <a:r>
              <a:rPr lang="en-US" dirty="0">
                <a:latin typeface="Calibri" charset="0"/>
              </a:rPr>
              <a:t>Mutations in genes in “nucleotide excision repair” pathway (fixes UV-damaged DNA)</a:t>
            </a:r>
          </a:p>
          <a:p>
            <a:pPr lvl="1">
              <a:buClr>
                <a:schemeClr val="tx1"/>
              </a:buClr>
              <a:buSzPct val="100000"/>
              <a:defRPr/>
            </a:pPr>
            <a:r>
              <a:rPr lang="en-US" dirty="0">
                <a:latin typeface="Calibri" charset="0"/>
              </a:rPr>
              <a:t>Extreme sensitivity to sunlight</a:t>
            </a:r>
          </a:p>
          <a:p>
            <a:pPr lvl="1">
              <a:buClr>
                <a:schemeClr val="tx1"/>
              </a:buClr>
              <a:buSzPct val="100000"/>
              <a:defRPr/>
            </a:pPr>
            <a:r>
              <a:rPr lang="en-US" dirty="0">
                <a:latin typeface="Calibri" charset="0"/>
              </a:rPr>
              <a:t>         risk of skin cancer (in childhood!)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44F2C74-5929-9840-8858-42121912E218}"/>
              </a:ext>
            </a:extLst>
          </p:cNvPr>
          <p:cNvCxnSpPr>
            <a:cxnSpLocks/>
          </p:cNvCxnSpPr>
          <p:nvPr/>
        </p:nvCxnSpPr>
        <p:spPr>
          <a:xfrm flipV="1">
            <a:off x="2025796" y="5101033"/>
            <a:ext cx="0" cy="24204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82EA45-94A9-9748-B69B-2BD0DE2C7931}"/>
              </a:ext>
            </a:extLst>
          </p:cNvPr>
          <p:cNvCxnSpPr>
            <a:cxnSpLocks/>
          </p:cNvCxnSpPr>
          <p:nvPr/>
        </p:nvCxnSpPr>
        <p:spPr>
          <a:xfrm flipV="1">
            <a:off x="2209573" y="5101033"/>
            <a:ext cx="0" cy="24204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0B4F10-70BF-D240-89E4-87C3A3E3B97D}"/>
              </a:ext>
            </a:extLst>
          </p:cNvPr>
          <p:cNvCxnSpPr>
            <a:cxnSpLocks/>
          </p:cNvCxnSpPr>
          <p:nvPr/>
        </p:nvCxnSpPr>
        <p:spPr>
          <a:xfrm flipV="1">
            <a:off x="2393349" y="5101033"/>
            <a:ext cx="0" cy="24204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021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The others cover 2">
            <a:extLst>
              <a:ext uri="{FF2B5EF4-FFF2-40B4-BE49-F238E27FC236}">
                <a16:creationId xmlns:a16="http://schemas.microsoft.com/office/drawing/2014/main" id="{2EBEC901-4486-F14A-907A-960BA5A79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0" t="200" r="14999" b="1199"/>
          <a:stretch>
            <a:fillRect/>
          </a:stretch>
        </p:blipFill>
        <p:spPr bwMode="auto">
          <a:xfrm>
            <a:off x="0" y="206188"/>
            <a:ext cx="4763667" cy="665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The others family">
            <a:extLst>
              <a:ext uri="{FF2B5EF4-FFF2-40B4-BE49-F238E27FC236}">
                <a16:creationId xmlns:a16="http://schemas.microsoft.com/office/drawing/2014/main" id="{0CB3CB4E-3BD8-FE49-9DDD-2B6749B2A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7" y="0"/>
            <a:ext cx="5148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The others cover 2">
            <a:extLst>
              <a:ext uri="{FF2B5EF4-FFF2-40B4-BE49-F238E27FC236}">
                <a16:creationId xmlns:a16="http://schemas.microsoft.com/office/drawing/2014/main" id="{82045136-8A8D-B34A-B6D5-B4E57CA48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0" t="200" r="14999" b="68971"/>
          <a:stretch/>
        </p:blipFill>
        <p:spPr bwMode="auto">
          <a:xfrm>
            <a:off x="0" y="179294"/>
            <a:ext cx="4763667" cy="20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78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445</Words>
  <Application>Microsoft Macintosh PowerPoint</Application>
  <PresentationFormat>On-screen Show (4:3)</PresentationFormat>
  <Paragraphs>74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Medium</vt:lpstr>
      <vt:lpstr>Garamond</vt:lpstr>
      <vt:lpstr>Times New Roman</vt:lpstr>
      <vt:lpstr>Office Theme</vt:lpstr>
      <vt:lpstr>PERFECT MASTER</vt:lpstr>
      <vt:lpstr>PowerPoint Presentation</vt:lpstr>
      <vt:lpstr>Epidemiology Lecture Objectives</vt:lpstr>
      <vt:lpstr>Epidemiology Lecture Outline</vt:lpstr>
      <vt:lpstr>Cancer Facts</vt:lpstr>
      <vt:lpstr>PowerPoint Presentation</vt:lpstr>
      <vt:lpstr>Cancer Deaths</vt:lpstr>
      <vt:lpstr>PowerPoint Presentation</vt:lpstr>
      <vt:lpstr>Environmental Factors</vt:lpstr>
      <vt:lpstr>Three Types of Hereditary Cancer</vt:lpstr>
      <vt:lpstr>Familial Cancers</vt:lpstr>
      <vt:lpstr>Inherited Cancer Syndromes</vt:lpstr>
      <vt:lpstr>Syndromes of Defective DNA Repair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P Krafts MD</dc:creator>
  <cp:lastModifiedBy>Kristine P Krafts</cp:lastModifiedBy>
  <cp:revision>57</cp:revision>
  <cp:lastPrinted>2022-06-29T02:24:17Z</cp:lastPrinted>
  <dcterms:created xsi:type="dcterms:W3CDTF">2020-06-23T02:42:48Z</dcterms:created>
  <dcterms:modified xsi:type="dcterms:W3CDTF">2022-06-29T02:28:04Z</dcterms:modified>
</cp:coreProperties>
</file>