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ink/ink14.xml" ContentType="application/inkml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ink/ink18.xml" ContentType="application/inkml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ppt/ink/ink32.xml" ContentType="application/inkml+xml"/>
  <Override PartName="/ppt/ink/ink33.xml" ContentType="application/inkml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ppt/tags/tag10.xml" ContentType="application/vnd.openxmlformats-officedocument.presentationml.tags+xml"/>
  <Override PartName="/ppt/notesSlides/notesSlide23.xml" ContentType="application/vnd.openxmlformats-officedocument.presentationml.notesSlide+xml"/>
  <Override PartName="/ppt/tags/tag11.xml" ContentType="application/vnd.openxmlformats-officedocument.presentationml.tags+xml"/>
  <Override PartName="/ppt/notesSlides/notesSlide24.xml" ContentType="application/vnd.openxmlformats-officedocument.presentationml.notesSlide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notesSlides/notesSlide25.xml" ContentType="application/vnd.openxmlformats-officedocument.presentationml.notesSlide+xml"/>
  <Override PartName="/ppt/tags/tag12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994" r:id="rId2"/>
    <p:sldId id="1000" r:id="rId3"/>
    <p:sldId id="1114" r:id="rId4"/>
    <p:sldId id="1145" r:id="rId5"/>
    <p:sldId id="1146" r:id="rId6"/>
    <p:sldId id="1117" r:id="rId7"/>
    <p:sldId id="1147" r:id="rId8"/>
    <p:sldId id="1071" r:id="rId9"/>
    <p:sldId id="996" r:id="rId10"/>
    <p:sldId id="1148" r:id="rId11"/>
    <p:sldId id="988" r:id="rId12"/>
    <p:sldId id="1149" r:id="rId13"/>
    <p:sldId id="1073" r:id="rId14"/>
    <p:sldId id="1150" r:id="rId15"/>
    <p:sldId id="1044" r:id="rId16"/>
    <p:sldId id="1151" r:id="rId17"/>
    <p:sldId id="989" r:id="rId18"/>
    <p:sldId id="1152" r:id="rId19"/>
    <p:sldId id="1074" r:id="rId20"/>
    <p:sldId id="1153" r:id="rId21"/>
    <p:sldId id="1154" r:id="rId22"/>
    <p:sldId id="990" r:id="rId23"/>
    <p:sldId id="1080" r:id="rId24"/>
    <p:sldId id="1081" r:id="rId25"/>
    <p:sldId id="1134" r:id="rId26"/>
    <p:sldId id="1160" r:id="rId27"/>
    <p:sldId id="1165" r:id="rId28"/>
    <p:sldId id="1155" r:id="rId29"/>
    <p:sldId id="1124" r:id="rId30"/>
    <p:sldId id="1092" r:id="rId31"/>
    <p:sldId id="1156" r:id="rId32"/>
    <p:sldId id="992" r:id="rId33"/>
    <p:sldId id="1002" r:id="rId34"/>
    <p:sldId id="1093" r:id="rId35"/>
    <p:sldId id="1161" r:id="rId36"/>
    <p:sldId id="1164" r:id="rId37"/>
    <p:sldId id="1157" r:id="rId38"/>
    <p:sldId id="1163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4C8"/>
    <a:srgbClr val="D334B5"/>
    <a:srgbClr val="BF9000"/>
    <a:srgbClr val="054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573"/>
    <p:restoredTop sz="84983"/>
  </p:normalViewPr>
  <p:slideViewPr>
    <p:cSldViewPr snapToGrid="0" snapToObjects="1">
      <p:cViewPr>
        <p:scale>
          <a:sx n="129" d="100"/>
          <a:sy n="129" d="100"/>
        </p:scale>
        <p:origin x="45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4:03:55.5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533 18 24575,'-35'-3'0,"-2"-1"0,3 0 0,10 2 0,7 0 0,10 2 0,-2 0 0,5 0 0,-2 0 0,1 0 0,-4-1 0,-4 1 0,-6-2 0,3 2 0,0 0 0,6 0 0,4 0 0,2 0 0,1 0 0,-1 0 0,-2 0 0,-7 0 0,-11 2 0,-8-2 0,-2 4 0,4-4 0,2 3 0,9-1 0,1 0 0,8-1 0,6 0 0,0-1 0,2 2 0,-2-1 0,-1 2 0,0 0 0,-1 2 0,0-2 0,3 1 0,2-3 0,2-2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4:04:37.89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1351 73 24575,'-17'0'0,"-3"2"0,5-2 0,-5 1 0,0-1 0,-3 2 0,-5-2 0,-3 2 0,-8-2 0,-2 1 0,-1 1 0,2 2 0,6-2 0,1 2 0,5-2 0,-1 1 0,-1 1 0,-6 1 0,4-1 0,-5 3 0,1-1 0,4 1 0,-3 1 0,6-1 0,1 0 0,5-1 0,-7 1 0,6 0 0,-6 0 0,1 0 0,1 2 0,2-2 0,3 2 0,3-3 0,-1 5 0,0 0 0,-8 3 0,4 0 0,-1-2 0,4 1 0,7-4 0,0 2 0,2-4 0,2 2 0,-2 0 0,2 1 0,-1 1 0,2 0 0,0 0 0,2 1 0,-1-3 0,1 2 0,0-3 0,1 2 0,2 0 0,-1 0 0,-1 1 0,1 2 0,-1-2 0,1 2 0,0-1 0,1 0 0,0 2 0,1-3 0,1 2 0,1-3 0,0 1 0,1-1 0,-1 1 0,1 0 0,0 1 0,1 0 0,0-2 0,0 3 0,0-2 0,0 0 0,0 3 0,0-1 0,1 0 0,0-1 0,1 1 0,0-3 0,-1 1 0,2-1 0,-2 0 0,2 3 0,0-2 0,1 3 0,1-1 0,1 1 0,0-1 0,1-1 0,0 0 0,2-1 0,3 2 0,3 1 0,6 3 0,6 3 0,-2-2 0,11 3 0,0-2 0,6 1 0,1 1 0,-1-3 0,-3-1 0,-8-5 0,1-2 0,-8-3 0,3 1 0,1 1 0,3 2 0,0-2 0,-5 0 0,-1-3 0,-7 0 0,0 0 0,2-1 0,-1 1 0,6-1 0,6 4 0,5 0 0,8 3 0,0 0 0,0-2 0,-10-2 0,-8-3 0,-7-2 0,2 0 0,5 0 0,7 3 0,-1-1 0,0 1 0,-8-1 0,5-2 0,-5 2 0,6-1 0,-2 4 0,0-3 0,-4 2 0,1-3 0,-5 0 0,3 0 0,0 0 0,0 0 0,2 2 0,-2-2 0,5 3 0,5-2 0,-1 3 0,3-3 0,-7 2 0,-2-3 0,-4 0 0,6 2 0,8-1 0,4 3 0,3 0 0,-4 0 0,-10-3 0,0 2 0,-10-4 0,5 2 0,-7-2 0,1 0 0,-4 0 0,0-1 0,2-1 0,0 0 0,4-1 0,3 3 0,9-1 0,3 2 0,3 0 0,-2 0 0,-5-1 0,-7-1 0,0 1 0,-5-3 0,2 3 0,8-2 0,5 2 0,14-1 0,0 4 0,-1-2 0,-11 0 0,-9-1 0,-7-2 0,-7 0 0,2-1 0,2 0 0,6 0 0,5 0 0,8 0 0,1 1 0,3 0 0,-4 2 0,-2-2 0,-11 0 0,-6-1 0,-6-1 0,0-1 0,8 1 0,10-1 0,8 1 0,9 0 0,-6-1 0,3 1 0,-7 0 0,-2-1 0,-4 2 0,-9 0 0,-4-1 0,-6 1 0,1-3 0,-1 3 0,7-3 0,-1 1 0,13-2 0,-1 1 0,7-1 0,-8-1 0,-6 3 0,-6-3 0,-9 5 0,1-1 0,-2-1 0,1 2 0,4-3 0,3 0 0,8 0 0,4-2 0,5 1 0,-3-1 0,2 1 0,-11 0 0,-2 1 0,-7 1 0,-1-1 0,0 2 0,2-2 0,-1-1 0,3-1 0,0-2 0,1 2 0,-1-1 0,-1 1 0,-1-1 0,2-1 0,0-2 0,1 1 0,-2-3 0,-1 4 0,-3 0 0,0 0 0,0 0 0,0-3 0,1 1 0,1-2 0,-3 2 0,2-2 0,-2 2 0,2-2 0,-2 1 0,2-1 0,-1-1 0,1 1 0,-2-1 0,4-1 0,-2 1 0,4-2 0,-4 3 0,-1 1 0,0-1 0,-2 0 0,1 0 0,-1 2 0,-1-2 0,2 3 0,-1-3 0,4-1 0,-3 0 0,5-5 0,-3 1 0,4-6 0,-3 5 0,-1-4 0,-2 5 0,-1 0 0,-1-4 0,0 4 0,0-5 0,0 5 0,-1-1 0,-1 2 0,0-5 0,0 1 0,-1-6 0,-1-1 0,-1 0 0,2-1 0,-2 3 0,2-1 0,-2 2 0,0 0 0,0 0 0,0 4 0,0 1 0,-2 3 0,-1 0 0,-3-2 0,-3-1 0,-2-1 0,-7-6 0,-7-2 0,-6-2 0,-15-8 0,3 6 0,-10-6 0,14 14 0,-3-1 0,15 11 0,-9-4 0,10 7 0,-9-2 0,1 2 0,0 2 0,-8-2 0,2 4 0,-10-2 0,5 4 0,4-2 0,10 4 0,1-1 0,7 1 0,-7-2 0,1 2 0,-7-1 0,0 2 0,2-1 0,-3 2 0,3-1 0,-5 0 0,3-2 0,2 2 0,4 0 0,8 1 0,0-2 0,3 2 0,-4-3 0,-5 3 0,-3-2 0,-2 1 0,-3 0 0,0-2 0,0 2 0,7-2 0,4 3 0,5-2 0,3 2 0,-3-1 0,-3 1 0,-1-3 0,-9 1 0,0 0 0,4 0 0,-1 1 0,4 0 0,3-2 0,-5 3 0,-2-3 0,-4 0 0,0 0 0,1-1 0,-2 0 0,-2 0 0,0 0 0,5 1 0,6 1 0,7-1 0,1 2 0,2 0 0,2 0 0,-4 1 0,0-2 0,-1 1 0,-5 1 0,2-3 0,-8 2 0,4 0 0,-2 1 0,8 0 0,6 0 0,4 0 0,1 0 0,-1 0 0,-2 0 0,-1 0 0,-5 0 0,1 0 0,-8 0 0,6 0 0,0 0 0,6 0 0,4 0 0,3 0 0,2 0 0,-1 0 0,-3 0 0,-2 0 0,-4 0 0,-3 0 0,-2 0 0,-3 0 0,1 0 0,-2 0 0,0 0 0,-2-2 0,4 2 0,-9-3 0,6 2 0,-4-1 0,6 2 0,6 0 0,4 0 0,2 0 0,2 0 0,-2 0 0,-5 0 0,-1 0 0,-6 0 0,6 0 0,1 0 0,5 0 0,3 0 0,-1 2 0,0-2 0,0 1 0,-1-1 0,-1 2 0,-1-1 0,-2 2 0,-1-2 0,0 3 0,-1-2 0,0 2 0,-4-1 0,-4 2 0,2-1 0,-2 2 0,10-3 0,0 0 0,4-1 0,1 0 0,-2 1 0,2-2 0,-1 2 0,4-3 0,0 3 0,-2-2 0,4 1 0,-2-1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4:31.57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3107 250 24575,'-17'0'0,"-11"-1"0,-17 0 0,-21-1 0,-16-1 0,-9-2 0,-4 0 0,44 3 0,-1 1 0,-3 0 0,0 0 0,-3 1 0,-1 0 0,0 0 0,-1-2 0,2 1 0,-1 0 0,1-1 0,-1 1 0,-1 0 0,0 0 0,2 0 0,0 0 0,1 1 0,1-1 0,4 0 0,1 0 0,-40-1 0,9-1 0,14 1 0,9 0 0,2 0 0,-3 0 0,-8 0 0,-1 0 0,11 1 0,18 1 0,18 0 0,7 0 0,0 0 0,-6 2 0,-9 0 0,-13 2 0,-12 1 0,-7 0 0,-4 1 0,6 0 0,6-1 0,1-1 0,-2-2 0,-7 0 0,-10 1 0,-2 0 0,13 1 0,16-1 0,22-2 0,16-1 0,8-5 0,8-8 0,7-8 0,8-4 0,8 0 0,13 2 0,21 3 0,23 3 0,-36 9 0,0 0 0,0 1 0,-2 0 0,38-6 0,-17 4 0,-11 4 0,-1 2 0,2 2 0,-8 0 0,-12 0 0,-21 0 0,-16 0 0,-21-2 0,-20-3 0,-22 0 0,-13-2 0,-2 2 0,15 1 0,20 2 0,17 1 0,13 2 0,5 0 0,2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4:37.40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262 5 24575,'18'-2'0,"12"0"0,17 1 0,26 2 0,-24 0 0,3-1 0,3 1 0,1 0 0,1 0 0,-2-1 0,44 1 0,-20-1 0,-15 0 0,-21 0 0,-17 0 0,-16 0 0,-13 0 0,-10 1 0,-14 1 0,-23 0 0,-32 0 0,21-1 0,-5 0 0,-17-1 0,-4 0 0,-7 0 0,0 1 0,6-1 0,5 0 0,18 1 0,8 0 0,-13 3 0,38-2 0,19 1 0,8-2 0,4 1 0,10 3 0,12 1 0,24 2 0,28-2 0,-20-3 0,6-2 0,10 0 0,4 0 0,11-1 0,3 0 0,7 0 0,2 0 0,2 1 0,1-1 0,-31 1 0,0 0 0,0 0 0,29 0 0,-2 1 0,-11-1 0,-5 0 0,-15 0 0,-6 1 0,17-1 0,-39 0 0,-23 0 0,-17 0 0,-15 0 0,-27 1 0,-54 1 0,32-2 0,-5 0 0,-14 0 0,-2 0 0,-3 0 0,2-1 0,10 1 0,4 1 0,6 0 0,4 1 0,11 0 0,4 1 0,-30 4 0,24-2 0,22-1 0,18-3 0,7 0 0,5 0 0,1-1 0,0-1 0,3 1 0,-2-2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4:51.89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1605 86 24575,'-28'-4'0,"-12"-1"0,-16 0 0,-22-2 0,-12-2 0,-5 0 0,6 2 0,15 2 0,14 2 0,17 2 0,14 0 0,8 0 0,5 0 0,4 0 0,5 0 0,3 0 0,27-5 0,16 1 0,7 1 0,10 0 0,24 1 0,10 1 0,-8 2 0,5 0 0,3 0-327,-14 1 1,2 0 0,2 0 0,-2 0 326,22 2 0,-1-1 0,-4 1 0,-14 0 0,-3 0 0,-6 0 0,8 1 0,-7 1 0,-20-2 0,-5 1 0,35 3 0,-16-1 0,-22-2 0,-19-1 1305,-17-2-1305,-4 0 0,5 0 0,6 2 0,1-1 0,-1 0 0,-7-1 0,-7-1 0,-17 4 0,-11 2 0,-25 6 0,-22 2 0,22-4 0,-4 1 0,-16 1 0,-6 0 0,-11 0 0,-2-1 0,-8-1 0,-1-1 0,32-5 0,0 0 0,0-1 0,-31 0 0,1-1 0,1 0 0,1-1 0,2 0 0,3 1 0,10-1 0,2 2 0,14-1 0,3 2 0,-31 2 0,35 1 0,22-2 0,17-2 0,14-2 0,37 0 0,19 1 0,3-1 0,9 0 0,20 2 0,9-1 0,-15 1 0,4 0 0,4 0-462,-8 1 1,3 0 0,2 0-1,0 0 462,4 1 0,2-1 0,-1 1 0,-2 0 0,-4 0 0,-1 0 0,-2 0 0,-2 0-6,11 0 1,-2 0 0,-7 0 5,4-1 0,-10-1 0,18 0 0,-42-2 0,-24-1 0,-14 1 1844,-9-1-1844,-23 3 18,-11-1-18,-38 2 0,-22 0 0,32-2 0,-4-1 0,-12 0 0,-5 0 0,-14-1 0,-6-1-365,22 1 0,-3-1 0,-1 1 365,-7-1 0,0 1 0,-1-1 0,4 0 0,0 1 0,2-1 0,10 1 0,2 0 0,4 0 0,-12 0 0,6 1 0,13 0 0,3 2 0,4 0 0,1 2 0,1-1 0,0 2 0,0-1 0,1 1 1095,-44 5-1095,15-1 0,14-3 0,15 0 0,14-3 0,7-1 0,2 0 0,-2 1 0,-2 0 0,-2 1 0,2-1 0,2-1 0,4 0 0,5-2 0,5 1 0,4-1 0,1 0 0,-2 0 0,0-1 0,2 1 0,0-1 0,1 1 0,2-1 0,2 0 0,27 1 0,10 0 0,28 1 0,9 0 0,17 2 0,-33-1 0,3-1 0,10 1 0,4-1 0,8 0 0,1 1 0,3 0 0,-1-1 0,0 1 0,-2 0 0,-7 0 0,-3 1 0,-8-1 0,-2 0 0,-4-1 0,-2 1 0,0 0 0,0 0 0,5 0 0,2 1 0,7 0 0,1 0 0,2 0 0,-1 0 0,-5-1 0,-1 0 0,-9 0 0,-1-1 0,36 2 0,-5 0 0,1-1 0,-1 0 0,-5-1 0,-7 0 0,-10 0 0,-5 0 0,-3 0 0,1-1 0,6 1 0,4-1 0,6-1 0,7 2 0,3 0 0,-3 0 0,-11 1 0,-15-2 0,-10-1 0,-2 1 0,4-1 0,1 0 0,-2-1 0,-9 1 0,-8-1 0,-6 0 0,0 0 0,4 1 0,4-1 0,-1 1 0,-3 0 0,-6 0 0,-6 0 0,-4-1 0,-23 6 0,-6-1 0,-23 7 0,-5-1 0,-15 3 0,-20 2 0,34-7 0,-2 0 0,-10 0 0,-1-1 0,-4-1 0,0 0 0,1-2 0,2 0 0,4 0 0,4-1 0,-39 1 0,18-1 0,10 0 0,4-1 0,17 0 0,5-1 0,-8 0 0,-7 0 0,-14 0 0,2 0 0,11 0 0,-1 0 0,-7 0 0,-6 0 0,-4 0 0,-1 0 0,2 1 0,3-1 0,7 0 0,9 1 0,7-1 0,10 0 0,5-1 0,0-1 0,1 1 0,0-1 0,2 1 0,4 0 0,2-1 0,0 0 0,0 0 0,1 0 0,0 1 0,1-1 0,-1 1 0,0 0 0,1 0 0,-1 0 0,0-1 0,-1 0 0,1 0 0,-1 0 0,2 1 0,-1-1 0,-1 1 0,-1 0 0,0 0 0,1 0 0,0 0 0,1 0 0,-1 0 0,0 1 0,-1-1 0,2 1 0,2-1 0,1 0 0,1 0 0,1-1 0,-3 1 0,0 0 0,0 0 0,0 1 0,4-1 0,2 0 0,1 0 0,0 0 0,0 0 0,-1 0 0,2 0 0,2 0 0,1 0 0,1 0 0,-3 1 0,0-1 0,2 0 0,3 0 0,2 0 0,1 0 0,1 0 0,0 0 0,23 3 0,5-1 0,38 2 0,21-3 0,-33-1 0,3 0 0,2 0 0,0 0 0,37 0 0,-16 1 0,-1 1 0,3 3 0,12 0 0,-2 0 0,-16-2 0,-14-1 0,-13-2 0,-4 1 0,9 0 0,12 1 0,8 0 0,1 0 0,-12 0 0,-12-1 0,-4 0 0,5 0 0,14 1 0,16 0 0,4 1 0,-12 1 0,-17-2 0,-14-1 0,-9-1 0,-1 1 0,12 0 0,6 1 0,2-1 0,-6 0 0,-16 0 0,-5-1 0,-2 0 0,4 0 0,4 0 0,4 0 0,-1 0 0,0 0 0,-3-1 0,-1 1 0,-1-1 0,0 1 0,5 0 0,7 1 0,6 0 0,4 1 0,-1-1 0,-7 0 0,-7 0 0,-3-1 0,-4 1 0,-1-1 0,-1 1 0,-2 0 0,1-1 0,-1 1 0,-4 0 0,-4-1 0,-2 0 0,3 1 0,9 0 0,10 1 0,8-1 0,4 2 0,1-2 0,-2 1 0,-1-1 0,-4 0 0,-7-1 0,-10 0 0,-5 0 0,-1 0 0,1 0 0,3 0 0,-1 0 0,-2 0 0,-2-1 0,-1 1 0,0-1 0,2 1 0,3 0 0,3 0 0,-1 0 0,-1 0 0,-5-1 0,-2 1 0,-3 0 0,-4-1 0,-23 1 0,-4-1 0,-24 0 0,-5 0 0,-19 0 0,-19-1 0,35 1 0,-2 1 0,-3-1 0,-1 1 0,3-1 0,1 1 0,2 0 0,3-1 0,-36 1 0,16-1 0,12 1 0,14 0 0,6 1 0,2 0 0,-1 1 0,1 0 0,0-1 0,2-1 0,-1 1 0,0-1 0,-2 0 0,1 0 0,4 0 0,5 0 0,7 0 0,4 0 0,2 1 0,2-1 0,0 1 0,1-1 0,0 1 0,1-1 0,3 1 0,-1-1 0,-1 1 0,0-1 0,-1 1 0,0 0 0,1-1 0,0 0 0,-1 0 0,-1 0 0,1 0 0,0 0 0,0 1 0,-1 0 0,0 0 0,-1 0 0,2 0 0,3-1 0,2 1 0,-1-1 0,1 1 0,0-1 0,0 1 0,-1-1 0,1 0 0,0 3 0,2 1 0,0 2 0,3 1 0,0-2 0,0 3 0,-1-1 0,1 0 0,-1-2 0,1 0 0,-1 0 0,1 1 0,-1-1 0,0 0 0,1 1 0,-1-2 0,-4 0 0,2-1 0,-3-1 0,1 0 0,2 0 0,-2 2 0,3-1 0,-1 3 0,2-1 0,0 0 0,-1 0 0,0 0 0,0 0 0,0 0 0,0 0 0,-1 0 0,1-1 0,-1 0 0,0 1 0,2-1 0,-1 1 0,0 0 0,2 0 0,-2 0 0,1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5:34.839"/>
    </inkml:context>
    <inkml:brush xml:id="br0">
      <inkml:brushProperty name="width" value="0.2" units="cm"/>
      <inkml:brushProperty name="height" value="0.2" units="cm"/>
      <inkml:brushProperty name="color" value="#CAE8E7"/>
    </inkml:brush>
  </inkml:definitions>
  <inkml:trace contextRef="#ctx0" brushRef="#br0">103 470 24575,'28'-1'0,"11"1"0,14-1 0,15-1 0,10 1 0,4-1 0,-3 1 0,-4 1 0,-5 2 0,-3 1 0,-1 0 0,-1 0 0,-8-1 0,-8 0 0,-4 1 0,0 1 0,5 0 0,1 1 0,-1-1 0,-5-1 0,-8-1 0,-10 0 0,-9-1 0,-7 0 0,-1 0 0,0-1 0,0 0 0,-2 1 0,-38-1 0,-3-1 0,-39-3 0,0-3 0,-7-3 0,-4 0 0,7 1 0,8 1 0,3 2 0,0-2 0,0 0 0,5 0 0,10 0 0,8 3 0,3 0 0,-2 1 0,-5-1 0,-5 1 0,3 0 0,8 0 0,11 1 0,10 2 0,6 0 0,1 1 0,-1 0 0,1 0 0,1 0 0,2 0 0,3 0 0,1 0 0,0 0 0,-1 1 0,33-3 0,3 1 0,32-1 0,-11 2 0,-4 0 0,-9 0 0,-2 1 0,6-1 0,13 2 0,17-1 0,8 0 0,-9-1 0,-16-1 0,-20 0 0,-10 1 0,0 0 0,4 1 0,4-1 0,-2 1 0,-5 0 0,-7-1 0,-1 1 0,6-1 0,9 0 0,6 0 0,-1-1 0,-8 0 0,-11 0 0,-10 0 0,-3 0 0,-2 0 0,1 0 0,1-1 0,2-1 0,2-1 0,0-1 0,0 0 0,2 0 0,0 1 0,1-2 0,0 1 0,-1 0 0,-1 1 0,-2 1 0,-2 0 0,1 0 0,0 0 0,1 0 0,-1-1 0,0 1 0,-2 0 0,0 0 0,-2 1 0,1 0 0,1-1 0,2-1 0,0 1 0,0-1 0,-1 1 0,-1 0 0,-1 0 0,0 0 0,1 0 0,-1 0 0,1 0 0,0-1 0,-1 0 0,0 0 0,0 0 0,1 0 0,-1-1 0,1 0 0,0-1 0,0 0 0,0 0 0,0 0 0,-1 0 0,0 0 0,-1 0 0,1 1 0,0-2 0,0 1 0,0-1 0,0-1 0,0 1 0,0-2 0,0 1 0,-1 1 0,-1 1 0,0 0 0,0 1 0,0 0 0,0 1 0,0 0 0,-1-2 0,0 2 0,1-1 0,-1 0 0,0 1 0,1-2 0,-2 2 0,2-1 0,-1 0 0,0 1 0,1-1 0,0 0 0,-1 1 0,2 0 0,-1 0 0,-1 0 0,2-1 0,-1 1 0,0 0 0,2 1 0,-2 0 0,2-1 0,-2 1 0,-11 19 0,1 2 0,-13 25 0,2 2 0,-3 9 0,-1 3 0,1-1 0,3-5 0,5-6 0,3-6 0,2-2 0,-1 1 0,-3 9 0,0 7 0,3-1 0,3-9 0,5-15 0,1-15 0,1-7 0,0-3 0,4-1 0,0-2 0,3 1 0,-2-2 0,-2 1 0,4 3 0,-1 0 0,9 3 0,7-1 0,11-1 0,3-2 0,-5-2 0,-13-2 0,-11-1 0,-5 1 0,-4-7 0,-2-1 0,-2-11 0,-1-3 0,0-4 0,0 1 0,1 2 0,1 2 0,1 1 0,1 0 0,1 2 0,1 3 0,0 6 0,-1 7 0,-4 19 0,0 6 0,-6 20 0,-1 10 0,-4 15 0,-4 20 0,0 10 0,4-6 0,7-16 0,5-22 0,3-18 0,0-8 0,0-4 0,-1-4 0,1-6 0,1-6 0,-1-43 0,-3-13 0,-2-42 0,2 41 0,-1-2 0,1-6 0,0-2 0,0 0 0,2 0 0,-1 8 0,2 3 0,-1-22 0,2 36 0,-1 23 0,1 7 0,-12 36 0,-8 19 0,2-4 0,-1 4 0,-1 1 0,0 0 0,1-2 0,0-3 0,-8 22 0,11-31 0,10-22 0,3-12 0,-4-54 0,-1-36 0,2 12 0,0-6 0,2 1 0,1 2 0,0 12 0,1 5 0,0-15 0,1 49 0,0 28 0,-1 43 0,1 4 0,-1 9 0,1 28 0,1 8 0,1-21 0,0 3 0,0-2 0,1-2 0,0-1 0,1-3 0,1 17 0,1-9 0,2 18 0,-4-48 0,-2-35 0,-4-51 0,-3-29 0,-3-2 0,-2-6 0,0 0 0,-1-6 0,-1 2 0,1 8 0,-2 2 0,0 4 0,-3-13 0,0 7 0,-6-19 0,13 52 0,7 30 0,2 15 0,0 38 0,-1 40 0,0-26 0,0 3 0,0 5 0,0 0 0,0-9 0,0-4 0,0 26 0,1-29 0,-1-23 0,2-16 0,-5-30 0,-9-66 0,5 18 0,-1-5 0,0-7 0,0 1 0,2 11 0,1 7 0,1-3 0,4 47 0,0 28 0,-5 53 0,-1 4 0,-1 11 0,1-5 0,-1 6 0,1 3-242,-1 9 1,0 2 0,1-2 241,1-8 0,1-3 0,1-4 0,0 9 0,1-10 0,3 1 0,1-51 0,0-20 0,2-75 0,1-27 0,-2 15 0,1-5 0,-1 4 0,-1 0 362,1 2 0,-1 2-362,0 12 0,0 5 0,0-34 0,0 35 0,-1 32 0,1 21 0,-9 44 0,-2 25 0,2-11 0,0 5 0,0 0 0,0 1 0,1-1 0,0-1 0,-4 32 0,5-28 0,4-29 0,1-42 0,-3-58 0,2 6 0,0-8 0,0-24 0,0-6 0,1 31 0,1-2 0,0 2 0,-1-26 0,1 6 0,1 20 0,-1 8 0,0-12 0,0 44 0,-3 33 0,-7 42 0,-1 2 0,0 8 0,-4 20 0,0 6 0,-2 10 0,2 2 0,2-3 0,2-3 0,4-12 0,1-4 0,2-14 0,2-5 0,-1 20 0,1-32 0,3-27 0,2-98 0,0 38 0,0-4 0,1-33 0,1-3 0,1 12 0,-1 5 0,-1 12 0,1 5 0,0-25 0,-2 38 0,-2 26 0,-1 18 0,-8 46 0,-2 7 0,-3 11 0,0-4 0,0 5 0,-1 1 0,-1 10 0,0 2 0,0-2 0,2-7 0,0-2 0,1-5 0,0 9 0,3-10 0,1 4 0,6-41 0,2-18 0,-9-63 0,-8-32 0,4 13 0,-2-4 0,1 2 0,0 1 0,2 7 0,2 3 0,-3-30 0,8 37 0,4 28 0,1 21 0,-8 66 0,-2 20 0,3-16 0,-1 3 0,2-6 0,2-2 0,-4 35 0,5-27 0,2-21 0,0-21 0,1-13 0,1-11 0,0-37 0,0-58 0,0 21 0,0-7 0,0-13 0,0 0 0,0 10 0,0 4 0,0 19 0,0 8 0,0-9 0,-1 35 0,1 17 0,-3 19 0,-5 31 0,-5 40 0,5-21 0,0 3 0,0 5 0,2 1 0,1-8 0,1-4 0,0 23 0,2-38 0,2-27 0,-1-20 0,-1-21 0,-1-18 0,-3-11 0,-1 1 0,2 8 0,1 11 0,2 13 0,2 11 0,0 9 0,0 4 0,17-2 0,7-2 0,24-3 0,6 1 0,7 2 0,2 1 0,-3 2 0,-8 1 0,-15-1 0,-13 1 0,-12 0 0,-6 1 0,-2 0 0,1 1 0,1 2 0,2 4 0,3 8 0,3 10 0,3 6 0,2 7 0,3 4 0,1 2 0,3 2 0,2 1 0,2-2 0,-1-3 0,0-7 0,-3-9 0,-5-6 0,-4-6 0,-3-2 0,1-2 0,1 1 0,1-1 0,0-1 0,2-1 0,0-1 0,1-2 0,-5-2 0,-6-2 0,-3-1 0,-3 1 0,0-24 0,-6-16 0,-10-36 0,-14-9 0,-17-5 0,16 46 0,-3 1 0,-3 0 0,-2 1 0,-6-4 0,-1 1 0,-5-4 0,-1 0 0,-4-1 0,-1 1 0,-4-2 0,-2 2 0,-1 2 0,0 3 0,2 4 0,1 3 0,7 7 0,3 3 0,-20-8 0,32 19 0,21 10 0,10 4 0,3 0 0,-7 2 0,1-1 0,-5 1 0,6 0 0,3-1 0,38-6 0,21-2 0,-3 0 0,5 1 0,6 0 0,1 1 0,2 1 0,0 1 0,-5 1 0,-1 3 0,-6 1 0,-2 1 0,41 5 0,-6 3 0,-15 0 0,-20-2 0,-17-1 0,-14-3 0,-8-1 0,-5-2 0,-4 0 0,-4 7 0,0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5:47.543"/>
    </inkml:context>
    <inkml:brush xml:id="br0">
      <inkml:brushProperty name="width" value="0.2" units="cm"/>
      <inkml:brushProperty name="height" value="0.2" units="cm"/>
      <inkml:brushProperty name="color" value="#CAE8E7"/>
    </inkml:brush>
  </inkml:definitions>
  <inkml:trace contextRef="#ctx0" brushRef="#br0">0 820 24575,'14'-6'0,"-1"-1"0,-5 0 0,3-5 0,3-8 0,2-7 0,2-7 0,1-2 0,-1 0 0,-2 5 0,-3 5 0,-5 8 0,-3 6 0,-4 8 0,-13 36 0,1 4 0,-13 44 0,3 2 0,1 1 0,6-11 0,7-23 0,5-24 0,2-14 0,16-46 0,3-13 0,15-37 0,0 0 0,-2 2 0,-3 3 0,-4 4 0,-5 8 0,-6 13 0,-4 14 0,-6 17 0,-3 11 0,0 8 0,-1 1 0,0-6 0,1-3 0,0-7 0,0 1 0,0 2 0,0 4 0,0 3 0,-1 2 0,1 1 0,0-1 0,0 0 0,0-1 0,0 0 0,-1 1 0,0 1 0,1 0 0,-1 1 0,0-1 0,1-1 0,-1 2 0,1-1 0,-1 1 0,6 24 0,-2-10 0,5 20 0,-3-15 0,1 2 0,2 0 0,2 2 0,1-1 0,1-1 0,0-4 0,-2-1 0,2-2 0,0 1 0,3 0 0,3 2 0,4 0 0,2-1 0,-1-1 0,-2-3 0,-5-1 0,-2-2 0,0 0 0,2-1 0,1 0 0,0 1 0,-2-1 0,-1 0 0,1-1 0,1 1 0,2 0 0,2-1 0,0 0 0,-2-1 0,-2 1 0,-2-1 0,0 1 0,0-1 0,1 1 0,-2-1 0,1 0 0,1 0 0,2 0 0,3-1 0,2 1 0,2-1 0,-1-1 0,0-1 0,-2 0 0,-2 0 0,0 0 0,1-2 0,1 0 0,-2 0 0,-1-1 0,0 1 0,1-1 0,2-2 0,0 0 0,-3 0 0,-1 1 0,-5 1 0,-1 2 0,-1-1 0,-1-1 0,1 0 0,1-1 0,-1 0 0,0 1 0,-2 1 0,-1 0 0,0 0 0,-1 1 0,2-2 0,2 0 0,0-2 0,1-1 0,0 1 0,-2 0 0,-1 1 0,-2 2 0,-2 1 0,0 1 0,-1 0 0,1 0 0,1-1 0,-1 0 0,1-1 0,1-2 0,1 0 0,0 0 0,0-1 0,-2 2 0,0-1 0,0 2 0,-1-1 0,1 1 0,-1 0 0,0 0 0,0 0 0,-2 1 0,1 0 0,-1 0 0,0 0 0,0-1 0,0 1 0,0-1 0,-1 0 0,0 0 0,0 0 0,0 0 0,0-1 0,0 0 0,0-1 0,-2 29 0,0-4 0,-2 25 0,1-11 0,1 0 0,-1-3 0,1-2 0,0 0 0,0 5 0,0 8 0,1 5 0,0 0 0,1-3 0,1-5 0,0-1 0,1 0 0,2 5 0,-2-14 0,2 14 0,0-11 0,1 6 0,-1-4 0,-2-10 0,-1-5 0,-1-5 0,0-2 0,1 0 0,1 0 0,-1-1 0,1 0 0,-1-2 0,0-1 0,0 0 0,0-1 0,0 0 0,-14-13 0,2 6 0,-16-10 0,5 10 0,-7-1 0,-10-2 0,-12-2 0,-11-3 0,-22-6 0,33 6 0,-29-6 0,20 4 0,-23-3 0,-7-2 0,7 3 0,9 4 0,9 3 0,7 2 0,8 2 0,3 2 0,-1 1 0,1 0 0,3 0 0,6 0 0,6 0 0,4 0 0,-2 0 0,-2 0 0,-1 0 0,1 1 0,3 1 0,3 1 0,4 1 0,3-1 0,3 1 0,2-1 0,4-1 0,3 0 0,31-11 0,8 0 0,46-12 0,14 3 0,-41 9 0,2 1 0,1 0 0,1 1 0,-2 1 0,-1 0 0,1 2 0,1 0 0,4 0 0,1 1 0,0 1 0,-1 0 0,-4 1 0,-2 1 0,41-1 0,-22 1 0,-14-1 0,-14 1 0,-11 0 0,-6 1 0,-4 0 0,-5 1 0,-7-1 0,-6-1 0,-23 7 0,-7-1 0,-25 6 0,-2-3 0,-16-1 0,-16 0 0,-11-1 0,43-3 0,-1 0 0,1 1 0,0 1 0,-45 7 0,4 1 0,5 1 0,7-2 0,5-1 0,5-2 0,8-2 0,3-2 0,3 0 0,1-1 0,0 2 0,3 1 0,6 0 0,6 1 0,8-1 0,7-2 0,8-1 0,8-3 0,6 0 0,29 5 0,11 0 0,38 7 0,17-3 0,-37-5 0,3-1 0,1 0 0,1 0 0,-2-1 0,-1 0 0,-6 0 0,0-1 0,42 2 0,5-2 0,2 0 0,-2 0 0,-8-1 0,-17-1 0,-18 0 0,-16 0 0,-15 0 0,-5 1 0,-3-1 0,-2 0 0,-2 0 0,-7-1 0,-24 3 0,-3 0 0,-28 2 0,3-2 0,-5 0 0,-2 0 0,4-1 0,-1 0 0,-5 0 0,-3-1 0,-3 1 0,2 0 0,6-2 0,8 1 0,10-1 0,9 0 0,7 0 0,5 0 0,4 0 0,1 0 0,2 0 0,1 0 0,1 0 0,0 0 0,1 1 0,0-1 0,0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6:10.764"/>
    </inkml:context>
    <inkml:brush xml:id="br0">
      <inkml:brushProperty name="width" value="0.2" units="cm"/>
      <inkml:brushProperty name="height" value="0.2" units="cm"/>
      <inkml:brushProperty name="color" value="#CAE8E7"/>
    </inkml:brush>
  </inkml:definitions>
  <inkml:trace contextRef="#ctx0" brushRef="#br0">2638 166 24575,'-17'1'0,"2"0"0,7-1 0,-5 0 0,-4 0 0,-6 0 0,-5 0 0,-1-1 0,-3 0 0,-6-1 0,-5 0 0,-8 0 0,-5 0 0,0 0 0,2 0 0,7 0 0,7 0 0,2 1 0,-4 0 0,-5 1 0,-4-1 0,2 1 0,8-1 0,7 1 0,5-1 0,-1 2 0,-6-1 0,-5 1 0,-1-1 0,-2 0 0,3 0 0,4 0 0,7 0 0,12 0 0,7 0 0,7 0 0,28 0 0,7 0 0,33 1 0,10-1 0,14 2 0,2 0 0,-8 0 0,-10 2 0,-7 1 0,1 3 0,2 2 0,-4 1 0,-12-1 0,-15-2 0,-17-3 0,-11-3 0,-6-1 0,-18 5 0,-7 0 0,-26 5 0,-9 0 0,-14 2 0,-14 2 0,-5 0 0,-2 1 0,5-2 0,13-2 0,9 0 0,10-1 0,7-1 0,2-1 0,7-2 0,11-2 0,10-2 0,8-1 0,6-2 0,25-3 0,6 0 0,27-3 0,2 0 0,8 2 0,6 1 0,11 1 0,8 1 0,1 2 0,0 0 0,-13-1 0,-15 1 0,-8-1 0,-1-1 0,5 1 0,18-1 0,9 1 0,-2 0 0,-15 1 0,-25-1 0,-23 1 0,-11-1 0,-5 0 0,0 0 0,3-1 0,-32-4 0,7 1 0,-26-3 0,13 4 0,-1 1 0,-4 0 0,-7 0 0,-4 0 0,-3-1 0,2 0 0,3-1 0,4 0 0,4 0 0,1 0 0,-3-1 0,-11-1 0,-10-1 0,-4 1 0,-1 0 0,7 1 0,7 0 0,10 1 0,10 1 0,6 0 0,3 0 0,-1 0 0,0 0 0,1 0 0,6 0 0,4 1 0,5 1 0,2 0 0,1 0 0,-1 0 0,0-1 0,0 0 0,-1 1 0,1-1 0,0 0 0,0 0 0,0 1 0,-1-1 0,0 0 0,-1 1 0,-2-1 0,-1-1 0,0 1 0,2 0 0,0 0 0,2 1 0,0 0 0,0-1 0,0 1 0,0 0 0,1 0 0,0 0 0,0-1 0,0 1 0,-1-1 0,0-1 0,-4 1 0,-2-2 0,-5-1 0,-4-2 0,-5-1 0,-2-1 0,0 0 0,4 0 0,3 1 0,3 0 0,3 2 0,1 0 0,2 0 0,0 0 0,0 1 0,1 1 0,1 1 0,0-1 0,-3-1 0,-1-1 0,-3 0 0,0-1 0,2 2 0,3 0 0,1 1 0,2 0 0,0 0 0,-1-1 0,-1 0 0,1-1 0,2 2 0,0-1 0,1 2 0,-1 0 0,0 0 0,0 0 0,0 1 0,0-1 0,1 1 0,1 1 0,2 0 0,-1-1 0,0 1 0,0-1 0,13 14 0,-2-3 0,10 11 0,-6-6 0,1 1 0,-1 1 0,1 2 0,-2 2 0,0 0 0,-1 2 0,1 1 0,1-1 0,0-3 0,-1-3 0,-2-3 0,-1-3 0,-1 0 0,1 1 0,1 3 0,2 2 0,0-2 0,0-1 0,-2-1 0,1 0 0,0 0 0,-1-1 0,0 0 0,0-2 0,-3-2 0,-1-2 0,-16-22 0,2 4 0,-15-19 0,7 12 0,1 1 0,1 2 0,0-1 0,-4-4 0,-3-2 0,-3-2 0,1 1 0,3 4 0,6 6 0,4 3 0,3 2 0,-1 0 0,-2-2 0,1-2 0,1 2 0,2 3 0,3 2 0,1 2 0,2 1 0,-1 0 0,0 0 0,-1-1 0,0 0 0,0 1 0,1 0 0,0 2 0,-1-2 0,1 2 0,-1-1 0,0 2 0,0 0 0,-3 1 0,1 0 0,-2 0 0,1-1 0,0 0 0,-1 1 0,2-1 0,-1 1 0,1-1 0,-1 1 0,1 0 0,-1 0 0,1 0 0,-1 0 0,1 0 0,0 0 0,-1 0 0,2 0 0,-1 0 0,0 0 0,1 0 0,-1-1 0,-1 1 0,0 0 0,1 0 0,0 0 0,0 0 0,0-1 0,-1 1 0,0 0 0,1-1 0,-1 1 0,1 0 0,-1-1 0,1 1 0,-1 0 0,0-1 0,0 1 0,0 0 0,1-1 0,0 1 0,0 0 0,1-1 0,-1 1 0,0 0 0,1 0 0,0 0 0,0 0 0,1-1 0,-1 1 0,0 0 0,0 0 0,-1 0 0,0 0 0,-1 0 0,-1 0 0,4 0 0,-3 0 0,3 0 0,-2-1 0,0 1 0,1 0 0,0 0 0,0 0 0,1-1 0,0 1 0,-2 0 0,2-1 0,-3 1 0,4 0 0,-1 0 0,-1 0 0,0-1 0,0 1 0,1-1 0,1 1 0,-2-1 0,0 1 0,1 0 0,-1 0 0,1-1 0,0 1 0,-2 0 0,3 0 0,-2 0 0,0-1 0,1 1 0,-1 0 0,2 0 0,-2-1 0,1 1 0,0 0 0,-1 0 0,2-1 0,-1 0 0,11 11 0,-7-7 0,9 9 0,-8-10 0,0 1 0,-1 4 0,1-4 0,-1 5 0,1-4 0,-1 0 0,0 2 0,0-2 0,-1 2 0,0-1 0,0-1 0,-1 1 0,0-1 0,0 1 0,0-2 0,-1 1 0,0 1 0,1-2 0,-1 2 0,0-2 0,1 1 0,1 1 0,-1-1 0,2 2 0,0-1 0,1 0 0,-1 1 0,0-1 0,0 1 0,0-1 0,0 0 0,-1 1 0,1-2 0,-1 1 0,0 0 0,0 0 0,-1 0 0,2 0 0,0-1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6:17.117"/>
    </inkml:context>
    <inkml:brush xml:id="br0">
      <inkml:brushProperty name="width" value="0.2" units="cm"/>
      <inkml:brushProperty name="height" value="0.2" units="cm"/>
      <inkml:brushProperty name="color" value="#CAE8E7"/>
    </inkml:brush>
  </inkml:definitions>
  <inkml:trace contextRef="#ctx0" brushRef="#br0">79 1 24575,'-10'9'0,"1"-1"0,6-6 0,-1 1 0,0 1 0,0-1 0,0 1 0,0-1 0,1 2 0,0-2 0,0 2 0,0-1 0,0 1 0,1-1 0,-1 1 0,1 0 0,-1-1 0,1 1 0,0 0 0,0 0 0,1 0 0,0 0 0,0 1 0,0-2 0,0 2 0,1-1 0,-1 1 0,1-1 0,1 0 0,-1 0 0,1 0 0,0 0 0,1 0 0,1 0 0,0-1 0,1 0 0,0 0 0,0 0 0,0 0 0,-1 1 0,0-1 0,0 1 0,1-1 0,-1 1 0,0-1 0,1 1 0,-2-2 0,2 3 0,-1-2 0,0 0 0,1 1 0,-1-2 0,0 3 0,0-2 0,-1 1 0,2-1 0,-2 0 0,1 0 0,0 1 0,0-1 0,1 1 0,-1-2 0,2 2 0,-2-2 0,1 1 0,1-1 0,-2 0 0,2 1 0,0-1 0,-2-1 0,4-1 0,-3-3 0,4-3 0,-1-2 0,2-3 0,1-3 0,0 1 0,-1-1 0,0-1 0,0 0 0,0-3 0,0 0 0,0-1 0,1-1 0,-1 1 0,0 1 0,-1 1 0,1 2 0,-3 2 0,1 3 0,-4 5 0,-1 22 0,-2 3 0,0 20 0,0-4 0,0-2 0,1-7 0,0-8 0,0-8 0,0-5 0,0-1 0,0-2 0,1 1 0,1 0 0,1 0 0,3-8 0,-1-2 0,4-10 0,0-5 0,3-5 0,-1 1 0,-2 2 0,-1 4 0,-2 2 0,1 0 0,-1 2 0,0 0 0,0 2 0,0 1 0,-3 4 0,-1 4 0,1 14 0,0 1 0,4 13 0,1-3 0,0-1 0,0-3 0,-1-2 0,0-4 0,-2-4 0,-2-3 0,-1-2 0,2 0 0,-1 0 0,1 1 0,-1-1 0,0 0 0,1 0 0,2 2 0,2 0 0,1-1 0,-2 0 0,-2-3 0,-3 0 0,3-1 0,-1-2 0,1-1 0,-2-1 0,-3-4 0,0-1 0,0-8 0,-2-3 0,-1-3 0,-1-2 0,0 4 0,0 3 0,2 3 0,0 3 0,1 2 0,-1 2 0,2 3 0,9 16 0,-3-2 0,9 11 0,-5-9 0,2 3 0,4 2 0,1 1 0,2 2 0,-1-3 0,-4-2 0,-1-1 0,-2-1 0,0 1 0,1 1 0,2 1 0,0 1 0,-2-3 0,-3-2 0,-2-4 0,-2-1 0,-1-1 0,-1-2 0,0 0 0,1-13 0,-3-1 0,1-10 0,-3 5 0,0 4 0,0 7 0,1 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6:53.308"/>
    </inkml:context>
    <inkml:brush xml:id="br0">
      <inkml:brushProperty name="width" value="0.2" units="cm"/>
      <inkml:brushProperty name="height" value="0.2" units="cm"/>
      <inkml:brushProperty name="color" value="#CAE8E7"/>
    </inkml:brush>
  </inkml:definitions>
  <inkml:trace contextRef="#ctx0" brushRef="#br0">270 1670 24575,'-20'-9'0,"-1"-6"0,2-8 0,-1-5 0,2-1 0,7 8 0,5 7 0,4 7 0,1 2 0,-3 18 0,1 2 0,-2 19 0,1 1 0,2 2 0,-1 1 0,0-2 0,0-1 0,-1-2 0,1-6 0,0-7 0,1-10 0,2-7 0,0-26 0,-1-5 0,0-18 0,-1 9 0,0 11 0,1 12 0,1 8 0,0 4 0,2 23 0,0-7 0,2 14 0,1-18 0,-1-5 0,1-3 0,2-2 0,4-7 0,5-5 0,8-10 0,5-5 0,3-2 0,-2 1 0,-5 6 0,-8 7 0,-7 6 0,-6 8 0,0 9 0,1 4 0,2 9 0,0 3 0,-1-1 0,0-2 0,-2-5 0,-1-9 0,-1-4 0,7-8 0,4-6 0,16-13 0,8-10 0,8-4 0,-3 3 0,-9 10 0,-17 16 0,-9 11 0,-7 14 0,-1 8 0,0 6 0,0-2 0,-1-7 0,0-8 0,3-9 0,7-23 0,3-2 0,11-17 0,0 10 0,-1 4 0,-5 7 0,-6 9 0,-5 4 0,-3 20 0,-3 5 0,-1 15 0,1-3 0,-1-7 0,1-8 0,1-9 0,0-6 0,7-17 0,0-2 0,7-13 0,-3 6 0,-1 4 0,-5 12 0,-4 29 0,-2 6 0,-2 15 0,1-17 0,2-11 0,0-7 0,0-6 0,8-16 0,2-6 0,10-16 0,-3 4 0,-3 7 0,-5 10 0,-7 11 0,0 25 0,-2-8 0,1 15 0,0-18 0,0-5 0,10-20 0,-3 2 0,10-16 0,-6 8 0,-1 2 0,-4 5 0,-3 8 0,-3 6 0,-4 19 0,0 0 0,-3 12 0,2-8 0,-1-4 0,0-4 0,0-3 0,-2-2 0,0-2 0,0-3 0,2-3 0,0-1 0,0-1 0,-1-3 0,-2-3 0,-3-2 0,0 0 0,0 0 0,1 0 0,-1-3 0,-2-2 0,1-2 0,-1 1 0,2 3 0,3 4 0,1 2 0,0 1 0,-1 1 0,-5-1 0,-4-2 0,-2-2 0,0 0 0,3 0 0,4 1 0,2 2 0,0 0 0,-2-2 0,-5-2 0,-4-3 0,-4-1 0,-6-3 0,-3-1 0,-1 0 0,2 1 0,3 3 0,4 3 0,5 4 0,7 3 0,6 2 0,4 0 0,14-6 0,8-1 0,17-7 0,6 1 0,3 2 0,0 1 0,2 3 0,4 2 0,1 2 0,-7 3 0,-11 0 0,-14 0 0,-8 1 0,-2 0 0,-3 0 0,-1 0 0,-25 0 0,-17-1 0,-36-1 0,-21-4 0,42 2 0,0-1 0,-45-7 0,13 1 0,20 2 0,13 2 0,11 1 0,10 1 0,8 1 0,6 1 0,8 2 0,6-1 0,18-3 0,6 0 0,18-3 0,4 3 0,9 1 0,6 0 0,2 0 0,-2 0 0,-6-1 0,-6 0 0,-4 1 0,-5 1 0,-3 1 0,-5 0 0,-5 1 0,-7 0 0,-6 0 0,-4 0 0,-3 1 0,1 0 0,0 0 0,1 0 0,-2-1 0,0 1 0,0 0 0,0-1 0,1 0 0,-1 1 0,1-1 0,0 1 0,1-1 0,2 0 0,1 1 0,2-1 0,-1 0 0,-8 1 0,-18-1 0,-22-1 0,-19-2 0,-10-3 0,4-1 0,10-2 0,11-1 0,8 0 0,2-1 0,5 2 0,5 2 0,6 3 0,5 1 0,5 2 0,0 1 0,0-2 0,-1 1 0,1-1 0,0 1 0,1-2 0,5-2 0,2 1 0,8-1 0,5 2 0,11-1 0,15-1 0,10-1 0,8 0 0,0 0 0,-7 2 0,-8 2 0,-11 1 0,-8 1 0,-3 1 0,3 0 0,3-1 0,0 1 0,-7-1 0,-10 1 0,-9 0 0,-23-1 0,-13-2 0,-33-4 0,-8-2 0,-2 0 0,10 2 0,15 4 0,8 1 0,4 1 0,2 0 0,2 1 0,7 0 0,9 0 0,6-1 0,5 1 0,5-1 0,24-1 0,11 1 0,34-4 0,4 1 0,4-1 0,-12 2 0,-15 0 0,-13 1 0,-9 1 0,-4 0 0,-2 0 0,-3 0 0,-4 0 0,-3 0 0,-3 1 0,0-1 0,0 0 0,0 1 0,-35 0 0,-2 1 0,-35-1 0,8-1 0,-4-2 0,-1-1 0,2-1 0,6 0 0,8 1 0,8-1 0,8 1 0,5 0 0,9 2 0,6 0 0,4 1 0,5 1 0,20-5 0,-1 2 0,22-4 0,1 2 0,6 1 0,3-1 0,-3 0 0,-3 1 0,3 0 0,7-1 0,8 1 0,4 1 0,-9 2 0,-15-1 0,-16 1 0,-13 1 0,-4-1 0,-2 1 0,0 0 0,0-1 0,-24 0 0,2 0 0,-21-2 0,7 1 0,-2 0 0,-3 0 0,-1 0 0,0 0 0,-3 0 0,0 0 0,0-1 0,2 1 0,8 0 0,6 0 0,10 2 0,6-1 0,2 0 0,0 1 0,0 0 0,-1-1 0,1 2 0,0-1 0,-3 1 0,3 0 0,-2 0 0,1 0 0,1 0 0,-1 0 0,0 0 0,2-1 0,-1 3 0,2 4 0,0 1 0,1 4 0,0-1 0,0-1 0,0 1 0,0-1 0,0 0 0,0 1 0,-1-1 0,0-1 0,1-2 0,1-1 0,-1-2 0,0 1 0,1-21 0,0 11 0,1-17 0,0 18 0,0 0 0,0-1 0,0-1 0,-9 12 0,5-4 0,-7 12 0,7-9 0,0-1 0,0 1 0,3-19 0,-1 10 0,2-13 0,0 13 0,0-1 0,0-1 0,0-1 0,0-1 0,0 1 0,-1-1 0,1 1 0,0 0 0,-1 1 0,1 1 0,-1-1 0,0 1 0,0-2 0,0 1 0,0 0 0,0-2 0,-1 1 0,1 1 0,0 1 0,0-1 0,1 1 0,-1-2 0,1 2 0,0 0 0,0-1 0,0 0 0,0-1 0,0 2 0,0-1 0,1 1 0,-1 0 0,0-1 0,0 1 0,0-2 0,0 1 0,0-1 0,0 1 0,0 2 0,0-2 0,0 1 0,0 0 0,0-1 0,0 2 0,-1-3 0,1 2 0,0 0 0,0-1 0,0 2 0,4-1 0,1 2 0,1 1 0,1 1 0,-2 0 0,1 1 0,2-1 0,4 1 0,2-1 0,1 1 0,0-1 0,-1 0 0,0 1 0,-1 0 0,0 1 0,0 0 0,0 0 0,0 1 0,2-1 0,2 1 0,1-1 0,-1 1 0,-2 0 0,-2 0 0,0 0 0,1 0 0,3 1 0,2 1 0,1 0 0,-1 0 0,-2-1 0,-1 0 0,-2-1 0,2 0 0,0 1 0,1-1 0,-3 0 0,-3 0 0,-1 0 0,0 1 0,4 1 0,2 1 0,0 0 0,-2 0 0,-3-2 0,-4-1 0,-3 0 0,1 0 0,-3-11 0,-1 3 0,-2-10 0,0 4 0,0-1 0,0 0 0,1 0 0,-1 0 0,1 0 0,0 0 0,0-1 0,0-1 0,0 4 0,0-4 0,0 4 0,-1-1 0,0 1 0,1 3 0,-1 0 0,1 0 0,-1 0 0,0 2 0,0 0 0,-1 1 0,1-1 0,-2 0 0,1 0 0,-1 0 0,1-1 0,-1 1 0,0 0 0,0 1 0,-1-1 0,1 0 0,-1-1 0,0 1 0,1 0 0,-1 0 0,1-1 0,-1 0 0,1 0 0,-1 1 0,1 0 0,0 0 0,0 0 0,0 1 0,-1-2 0,0 0 0,-1-1 0,0 1 0,-1-1 0,1 0 0,0 1 0,1-1 0,-1 1 0,0 0 0,1 0 0,0 1 0,0 1 0,0 0 0,1 0 0,0 1 0,0-1 0,-1-1 0,0 0 0,0-1 0,0 1 0,0-1 0,1 2 0,0 0 0,0 0 0,0 0 0,1 0 0,-1 1 0,0-2 0,0 3 0,-1-2 0,1 1 0,-1-1 0,0 0 0,-1-1 0,1 1 0,-1 1 0,2 1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6:55.926"/>
    </inkml:context>
    <inkml:brush xml:id="br0">
      <inkml:brushProperty name="width" value="0.2" units="cm"/>
      <inkml:brushProperty name="height" value="0.2" units="cm"/>
      <inkml:brushProperty name="color" value="#CAE8E7"/>
    </inkml:brush>
  </inkml:definitions>
  <inkml:trace contextRef="#ctx0" brushRef="#br0">28 1 24575,'-4'16'0,"0"-2"0,3-8 0,0-1 0,1 0 0,-1 1 0,0-2 0,1 2 0,-1-1 0,1 2 0,-1-1 0,0 0 0,1 0 0,-1 0 0,1-2 0,0 3 0,0-3 0,0 2 0,0 0 0,0-2 0,0 3 0,-1-2 0,1 0 0,0 1 0,-1-2 0,1 3 0,-1-2 0,1 1 0,-1 0 0,1-1 0,0 1 0,-1 0 0,1-1 0,0 1 0,-1-1 0,1 1 0,-1-1 0,1 2 0,0 0 0,0-1 0,0 1 0,0 0 0,0 0 0,0 0 0,-1 1 0,1-1 0,0-1 0,0 0 0,0 0 0,0-1 0,0 1 0,0 0 0,0 0 0,0 2 0,0-1 0,0 1 0,0-2 0,0 0 0,0-1 0,0 0 0,-1 0 0,1 1 0,0-1 0,0 0 0,0 1 0,0-1 0,0 1 0,0 0 0,0-2 0,0 2 0,-1-2 0,1 2 0,0 0 0,0-1 0,0 1 0,0-1 0,-1 1 0,1 1 0,0-2 0,0 1 0,0-1 0,0 1 0,0-1 0,1 1 0,2 2 0,-1-4 0,1 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6:59.193"/>
    </inkml:context>
    <inkml:brush xml:id="br0">
      <inkml:brushProperty name="width" value="0.2" units="cm"/>
      <inkml:brushProperty name="height" value="0.2" units="cm"/>
      <inkml:brushProperty name="color" value="#CAE8E7"/>
    </inkml:brush>
  </inkml:definitions>
  <inkml:trace contextRef="#ctx0" brushRef="#br0">214 73 24575,'-11'-8'0,"1"2"0,8 4 0,-1 0 0,-3-3 0,2 2 0,-3-2 0,4 3 0,-1-1 0,0-1 0,0 1 0,0-1 0,0 0 0,1 1 0,-2 0 0,1-1 0,-1 2 0,0-1 0,1 2 0,-1-1 0,0 0 0,0 1 0,0 1 0,0 0 0,0 0 0,0 0 0,-1 1 0,2 1 0,-1 0 0,0 2 0,1 1 0,-1 6 0,2-4 0,-2 11 0,0 2 0,-2 10 0,1 3 0,1-5 0,2-4 0,1-4 0,0 1 0,-1 4 0,0 3 0,0 1 0,1-1 0,0-5 0,0-2 0,1-2 0,0 0 0,0 1 0,1-2 0,-1-1 0,1-4 0,0-2 0,-1-2 0,1 0 0,0 1 0,0 1 0,0 0 0,0-3 0,0-3 0,0-1 0,0 1 0,0 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37:23.333"/>
    </inkml:context>
    <inkml:brush xml:id="br0">
      <inkml:brushProperty name="width" value="0.1" units="cm"/>
      <inkml:brushProperty name="height" value="0.1" units="cm"/>
      <inkml:brushProperty name="color" value="#C97EB7"/>
    </inkml:brush>
  </inkml:definitions>
  <inkml:trace contextRef="#ctx0" brushRef="#br0">181 0 24575,'3'9'0,"0"1"0,-2 1 0,0-1 0,-1-3 0,0-1 0,1-3 0,-1 0 0,0 0 0,0 0 0,-1-1 0,0 0 0,0 1 0,-1-1 0,-1 2 0,-1 1 0,-1 2 0,-2 2 0,1 0 0,-1 0 0,1-1 0,1-1 0,0-1 0,0 1 0,-2 2 0,0 0 0,0 0 0,0 0 0,1-1 0,0-2 0,0 0 0,1 1 0,-2 0 0,2 1 0,-1-2 0,2 0 0,0-1 0,2 0 0,-1 0 0,1 0 0,1-1 0,-1 0 0,0 1 0,0-1 0,0 0 0,1 0 0,1-2 0,3-7 0,1-1 0,4-5 0,-2 2 0,-1 1 0,0 0 0,0 1 0,0 0 0,0 0 0,-1 1 0,0 0 0,-1 0 0,1 0 0,0-1 0,0 0 0,0 0 0,1-1 0,-1 1 0,-1 0 0,1 1 0,-1-1 0,0 0 0,1-1 0,-1 1 0,1-1 0,0 1 0,0-1 0,-1 1 0,0 2 0,-1 1 0,0 0 0,0 1 0,0-1 0,1 1 0,0-1 0,-1 0 0,1 1 0,-1-1 0,0 1 0,0 0 0,0-1 0,1 0 0,-1 0 0,1-1 0,0 2 0,-2 1 0,0 0 0,2-2 0,0 1 0,0-1 0,-1 2 0,-1 8 0,0 0 0,-1 5 0,1-4 0,-1-1 0,1-1 0,-1 1 0,1 0 0,-1 2 0,0-1 0,1 1 0,-1-1 0,0-1 0,1 1 0,-1-1 0,1 0 0,0 1 0,-1 0 0,1 0 0,0 1 0,0 1 0,0 0 0,0 0 0,-1-2 0,0 1 0,1 0 0,-1-1 0,1 0 0,-1 0 0,1-1 0,-1 0 0,0-1 0,1 1 0,-1 1 0,0 0 0,0 2 0,0 1 0,0-1 0,0 0 0,0-3 0,0 0 0,0-2 0,0-1 0,-1 0 0,-1-1 0,-1 0 0,0 1 0,-1-1 0,1 1 0,1-1 0,-1 0 0,1-1 0,-1 0 0,0 0 0,-1 0 0,0 0 0,-1 0 0,1 0 0,1-1 0,-1 1 0,0 0 0,0 0 0,-2 0 0,0 0 0,0 1 0,-1-1 0,0 1 0,0 0 0,-2 0 0,1-1 0,0 0 0,0 1 0,1-2 0,1 1 0,0 0 0,1 1 0,1-1 0,-1 0 0,0 0 0,-1 0 0,0 0 0,0 1 0,1-1 0,-1 1 0,2-1 0,1 1 0,0-1 0,1 1 0,0-1 0,1 1 0,-2 0 0,1 0 0,1 0 0,-1 0 0,2 1 0,-1-1 0,1 1 0,-1 0 0,1 1 0,0-1 0,-1 0 0,1 1 0,0-1 0,0 0 0,0-1 0,3 0 0,-1-1 0,2 0 0,0 0 0,0-1 0,0 1 0,1-1 0,0-1 0,0 1 0,0 0 0,1 0 0,0 0 0,0 0 0,-1 0 0,0 0 0,1 0 0,0 0 0,0-1 0,-1 1 0,-1 0 0,-1 0 0,0 0 0,0 0 0,1-1 0,0 1 0,0 0 0,0-1 0,1 1 0,0-1 0,0 1 0,1-1 0,-1 1 0,0-1 0,-1 1 0,0 0 0,0 0 0,0 0 0,1 0 0,-1-1 0,1 1 0,-1 0 0,0 0 0,1 0 0,0-1 0,-1 1 0,0-1 0,-2 1 0,0 0 0,1-1 0,0 1 0,0-1 0,-1 1 0,1-1 0,-1 1 0,1 0 0,0 0 0,-1-1 0,0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4:16:38.55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3063 34 24575,'-35'-4'0,"2"0"0,16 2 0,-1 1 0,6 1 0,2 0 0,1 0 0,-4 0 0,-15 0 0,-14-3 0,-28 0 0,0 0 0,-11 0 0,12 3 0,5 0 0,5-2 0,6 1 0,4-1 0,-3 0 0,5 1 0,-2-1 0,10 2 0,0 0 0,16 0 0,-5 1 0,3 0 0,-11 0 0,-10 2 0,-7-3 0,3 5 0,-4-5 0,10 2 0,-4 0 0,8-1 0,1 1 0,6-2 0,-2 0 0,5 0 0,-5 0 0,-1 0 0,-7 0 0,-3 2 0,-6-2 0,-1 5 0,-3-5 0,3 3 0,1-3 0,9 0 0,1 0 0,6 2 0,3-2 0,4 4 0,5-2 0,5 0 0,3 1 0,3-1 0,-2 2 0,1-1 0,-2 1 0,2-1 0,-4 1 0,-2 3 0,-5 2 0,-5 5 0,-5 2 0,-2 0 0,1-1 0,4-2 0,2 0 0,6-2 0,-4 2 0,9-2 0,-11 3 0,8 0 0,-5 1 0,7-3 0,3-1 0,5-5 0,2 2 0,0-1 0,-3 4 0,-5 3 0,-5 2 0,3-2 0,-1 0 0,4-4 0,-1 3 0,0-2 0,1 4 0,2-4 0,1 3 0,3-3 0,0 1 0,0 1 0,4-2 0,-2 3 0,1-1 0,1 1 0,0 2 0,1-1 0,2 1 0,1 0 0,1 5 0,-5 6 0,5 3 0,-5 8 0,7-7 0,-2 4 0,2-3 0,0 4 0,2 0 0,0 3 0,4-6 0,-1 2 0,3-2 0,0 6 0,1-3 0,0 3 0,-1-9 0,2-4 0,-1-6 0,2-2 0,-1 0 0,0-1 0,0-1 0,1-2 0,0 0 0,3 1 0,-1-1 0,3 1 0,-1-1 0,6 2 0,8 3 0,13 3 0,16 4 0,21 3 0,-8-4 0,22 2 0,-23-2 0,1-3 0,-12-1 0,-13-4 0,-3-1 0,12 0 0,5 6 0,14-1 0,3 4 0,-12-6 0,-14-3 0,-13-7 0,-19-5 0,-5-2 0,-7-1 0,7 0 0,2 4 0,18 0 0,7 2 0,11 2 0,7-3 0,1 3 0,-3-3 0,5 1 0,-9-4 0,9 2 0,-5-2 0,-4 2 0,-14-1 0,-7 0 0,-12-2 0,-1 1 0,-2-2 0,11 2 0,6 0 0,31 5 0,32-1 0,-34 1 0,2 0 0,6-2 0,1 0 0,-5 1 0,-4 1 0,30 1 0,-30-6 0,-30 1 0,-14-4 0,-9 2 0,-2-2 0,5 0 0,10-2 0,20 1 0,8-3 0,8 1 0,-3-4 0,-1-4 0,-8 1 0,-2-4 0,-6 3 0,-3-1 0,-6 2 0,4-1 0,2 1 0,7-3 0,6-2 0,-3 2 0,-9-2 0,0 2 0,-10 0 0,6-4 0,-2 1 0,0-2 0,-6 3 0,1 1 0,-4 0 0,1 4 0,-2-3 0,3 1 0,-5-2 0,8-3 0,-1-2 0,5-1 0,0-1 0,-4 0 0,-3 6 0,-6-2 0,-2 4 0,-2 0 0,1 0 0,1 0 0,-1 2 0,0-2 0,-3 1 0,-3-1 0,3 0 0,-2-1 0,2 1 0,-1-2 0,0 1 0,0 1 0,-2-3 0,1 1 0,-2-1 0,-1-2 0,-2 1 0,-3-3 0,1 2 0,-1-3 0,0 3 0,1 0 0,-2 0 0,0-2 0,1-1 0,-1-2 0,0 1 0,-1-4 0,0 0 0,-2-4 0,2 6 0,-4-1 0,4 6 0,-2-3 0,0 1 0,-2-1 0,0 1 0,-1 1 0,1 5 0,0-1 0,-1 3 0,1-1 0,-3-2 0,1 1 0,-1-1 0,-1-1 0,0 3 0,-2-1 0,-1 1 0,0 3 0,4 0 0,-5 0 0,4-1 0,-7-4 0,-1-8 0,-6 0 0,-3-5 0,-4-1 0,-5 1 0,1 1 0,-3 0 0,5 7 0,1-1 0,-2 4 0,8 4 0,0 1 0,6 4 0,3 2 0,-5 1 0,-4-2 0,-12 1 0,-5-2 0,2 0 0,3 2 0,7-1 0,3 3 0,0-1 0,3 2 0,4 2 0,3-1 0,3 2 0,4-2 0,1 2 0,-2 0 0,-3 1 0,-12 0 0,1 0 0,-11 0 0,11-2 0,1 2 0,7-4 0,8 4 0,-1-2 0,5 2 0,-3 0 0,0 0 0,-6-2 0,-9 2 0,-9-4 0,-6 2 0,4-3 0,6 1 0,12 2 0,4-1 0,5 2 0,1 0 0,0 1 0,-2-2 0,-1 2 0,-8-4 0,-4 0 0,-15-3 0,-3 0 0,1 0 0,11 3 0,10 2 0,8 0 0,1 2 0,4 0 0,-4-1 0,-1 0 0,-5-2 0,-1 1 0,-5-2 0,5 2 0,-1-1 0,8 2 0,2-1 0,3 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41:28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740 0 24575,'-8'10'0,"-4"8"0,-6 10 0,-6 10 0,-4 9 0,-3 6 0,-3 6 0,-6 5 0,-1 1 0,-4 6 0,-5 10 0,25-38 0,-1 2 0,0 4 0,-1 0 0,2-2 0,1 0 0,1-1 0,1 1 0,0 2 0,0 0 0,1 0 0,1 1 0,0 4 0,2 1 0,0 3 0,3 2 0,2-1 0,1 0 0,3-1 0,1 0 0,3-3 0,1-1 0,1 42 0,3-4 0,0 3 0,0-44 0,1 2 0,0 3 0,0 2 0,1 1 0,0-1 0,1-2 0,0-1 0,4 44 0,1-17 0,3-8 0,1-4 0,2-4 0,1-2 0,1-6 0,0-10 0,0-7 0,1-5 0,2-3 0,2 2 0,1-4 0,-2-2 0,-4-6 0,-3-7 0,-2-2 0,-3-1 0,1 0 0,0 1 0,0 0 0,0-2 0,0 1 0,-1 0 0,0-1 0,-1-2 0,-2-4 0,-3-2 0,-1-3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41:30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4 696 24575,'-1'-14'0,"0"-3"0,1-5 0,-1-2 0,1-10 0,0 11 0,0-11 0,1 11 0,0-7 0,1 0 0,1 0 0,0 0 0,1-3 0,5-9 0,2-7 0,2-5 0,1 0 0,-4 9 0,-3 12 0,-2 10 0,-3 9 0,-1 4 0,0 3 0,0 0 0,-1 2 0,0 0 0,1 1 0,-1 4 0,1 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2:41:32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564 182 24575,'-8'-7'0,"0"0"0,1-1 0,-1 0 0,1 1 0,-1 0 0,-1 1 0,-2-1 0,0 0 0,-1-1 0,1 0 0,-1 0 0,-3 0 0,-3 1 0,-6 0 0,0 1 0,0 0 0,1 0 0,2 1 0,1 1 0,2-1 0,2 0 0,3 1 0,1 1 0,0 0 0,1 2 0,2 0 0,0-1 0,0 1 0,-1 1 0,-3-1 0,0 0 0,-1 0 0,1-1 0,3 1 0,2 0 0,2 1 0,0 0 0,-1-1 0,0 0 0,-2 0 0,-1 1 0,2-1 0,1 0 0,1 0 0,3 0 0,-2 1 0,0 0 0,1 0 0,-1 0 0,3 0 0,1 0 0,-1 0 0,7-2 0,-5 1 0,6-1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4:17:21.52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4344 325 24575,'-21'-14'0,"-2"0"0,-5 3 0,-6-7 0,-12 1 0,1-7 0,0 6 0,10 0 0,-5 4 0,12 4 0,-7-1 0,10 3 0,2 2 0,5 0 0,-2 1 0,-4-1 0,-5-3 0,-10 0 0,-7-3 0,-1 2 0,-8-3 0,6 4 0,-11-2 0,4 1 0,-3 2 0,9 0 0,-5 3 0,6 0 0,-11 2 0,-4-1 0,3 3 0,4-1 0,5 2 0,3-3 0,-1 3 0,-2-3 0,9 3 0,4 0 0,4 0 0,2 0 0,-9 0 0,-1 0 0,-6 0 0,2 0 0,-4 0 0,1 0 0,-6 0 0,6 0 0,-1 0 0,13 2 0,-6 1 0,11-1 0,-9 2 0,-4-3 0,-4 5 0,-2-2 0,-11 5 0,5 2 0,-6 0 0,5 4 0,9-3 0,1 3 0,7 1 0,5-2 0,1 4 0,8-4 0,1-2 0,3-1 0,4-5 0,3 1 0,1-1 0,3 0 0,0 0 0,-2 1 0,-2 2 0,-7-1 0,-2 2 0,-7 1 0,6-3 0,-4 4 0,4-3 0,-2 3 0,2-2 0,2 0 0,4 1 0,-5 3 0,-1 1 0,-5 7 0,-5-1 0,5 2 0,-2-2 0,2-1 0,1-3 0,2 1 0,4-4 0,4-2 0,8-3 0,-4 0 0,1 0 0,-3 4 0,-7 1 0,3 4 0,-5 2 0,0 1 0,2-1 0,-2 1 0,2 0 0,3 3 0,2-1 0,0-1 0,5-3 0,-5 7 0,2-1 0,-4 7 0,3-4 0,-5 6 0,4 2 0,-6 3 0,5 3 0,4-4 0,2-2 0,0 2 0,0-2 0,-1 9 0,2 2 0,3 4 0,2-1 0,0 13 0,-4-1 0,5 6 0,1-4 0,6-8 0,2-13 0,-2-2 0,1-8 0,-1 0 0,2 2 0,0-5 0,2 8 0,1-1 0,1 8 0,1-5 0,2 2 0,-1-9 0,3 2 0,2-2 0,-2 0 0,3-1 0,-1-3 0,1-3 0,3 4 0,0-3 0,4 2 0,-2-2 0,1-4 0,-4-4 0,3 2 0,0 0 0,7 7 0,1 2 0,5 3 0,-4-6 0,3 2 0,-8-7 0,5 2 0,-6-6 0,5 2 0,-3-4 0,6 6 0,3-2 0,10 4 0,3 0 0,13 0 0,-9-2 0,7 0 0,-8 1 0,3 0 0,3-1 0,3-2 0,-5 2 0,7-1 0,-11 1 0,12-1 0,2 0 0,3 0 0,0-4 0,7 3 0,-1-5 0,21 6 0,-7-1 0,11-1 0,-27-2 0,6-3 0,-20-6 0,8-1 0,-5-2 0,5-2 0,-14 0 0,2-3 0,-13 0 0,2-3 0,-3 1 0,5-3 0,-1 0 0,12 0 0,-5 0 0,7-2 0,-1 1 0,-3-1 0,7 0 0,-9-1 0,10 0 0,-5-2 0,-6 3 0,-5-3 0,-10 4 0,-8-2 0,-1 2 0,-3-3 0,3-1 0,1 0 0,7-3 0,-1 5 0,6-5 0,2 1 0,2-4 0,-1-1 0,0 1 0,3-2 0,4 0 0,8-4 0,2 0 0,-3 0 0,7-2 0,-5 0 0,1-2 0,-9 1 0,-12 2 0,-7 4 0,-4-2 0,1 2 0,5-5 0,11-6 0,5-1 0,3-2 0,4 2 0,-8 1 0,-3-1 0,-6 2 0,-4-4 0,-4 3 0,5-6 0,-1-3 0,1-4 0,1-2 0,-3 2 0,-2 5 0,0-6 0,-3 7 0,7-13 0,-5 10 0,2-8 0,-7 10 0,0-8 0,-3 8 0,-3-4 0,-4 6 0,-2 3 0,-5 4 0,0-3 0,-1 2 0,-1 0 0,0-2 0,-2 6 0,0 2 0,-2-7 0,0 3 0,-2-8 0,1 0 0,-3-3 0,4 10 0,-4-5 0,1 7 0,1-6 0,-4-3 0,3 0 0,-4 3 0,3-2 0,-3 5 0,4-3 0,-4 1 0,4 2 0,-6-2 0,5 5 0,0 4 0,0 3 0,4 1 0,-3 5 0,2-2 0,-4 1 0,3 0 0,-5-2 0,3 0 0,-3 1 0,3-1 0,-2 3 0,2-2 0,1 1 0,-1-1 0,0 3 0,2 2 0,1 2 0,-1 0 0,0-3 0,-4-3 0,2-2 0,-4-1 0,0 2 0,-1-1 0,0 1 0,1 2 0,0 1 0,0 0 0,0 4 0,3 0 0,0 2 0,1-2 0,-3-1 0,-1-1 0,1 1 0,-4 0 0,3 1 0,-1 4 0,2-2 0,1 2 0,-1-1 0,-1 0 0,-2-2 0,-1 1 0,-1 0 0,0-2 0,-2 1 0,-1-1 0,2 3 0,3 1 0,-1 1 0,2 1 0,-4-1 0,3 2 0,-2 0 0,6 2 0,-1 0 0,2 0 0,-1 0 0,-3 0 0,0 0 0,0 0 0,1 0 0,1 0 0,3-1 0,-1-2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5:35.2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24575,'61'3'0,"5"2"0,4 3 0,11 1 0,9-1 0,-30-5 0,-5 0 0,-41-4 0,-6 1 0,0-1 0,2-1 0,4 0 0,5-2 0,3 2 0,5-1 0,-1 0 0,0 0 0,1 2 0,-6-2 0,0 2 0,-10 0 0,-2 0 0,2 1 0,8 0 0,9 0 0,4 1 0,5 0 0,-6 1 0,1-1 0,-5 1 0,0 0 0,9 2 0,6 0 0,6 0 0,-7 0 0,15 1 0,-27-3 0,11 2 0,-29-3 0,-9-1 0,-21 8 0,7-5 0,-12 4 0,13-4 0,2-1 0,0 0 0,-2-1 0,-1 1 0,-1-1 0,-1 0 0,1 0 0,-4 2 0,-1-2 0,-11 4 0,-12 0 0,-9 2 0,-12 2 0,6 0 0,8-3 0,13 0 0,14-4 0,5 1 0,6-2 0,1 1 0,1 1 0,-1 1 0,0 0 0,0 0 0,0 1 0,3-2 0,4 10 0,3-6 0,3 6 0,-1-5 0,-1-2 0,2 7 0,-1-4 0,2 6 0,-2-6 0,1-1 0,-2 1 0,0 0 0,-1 0 0,1 2 0,0 1 0,1 2 0,0 0 0,0 2 0,1-1 0,0 0 0,0-2 0,1 1 0,-1 0 0,1 0 0,-1 1 0,2-1 0,1 2 0,3 1 0,1 1 0,1 2 0,1-2 0,-2-1 0,-2-4 0,-3-2 0,-3-2 0,0-2 0,3 6 0,-1-2 0,3 5 0,-1-2 0,-1-1 0,-2-2 0,-1-4 0,-2 2 0,0-1 0,0 5 0,0 0 0,2 1 0,-1-2 0,1 2 0,-2-3 0,1 4 0,0-2 0,-1 2 0,0-2 0,-1-1 0,-1-1 0,0-1 0,-1-1 0,-6-29 0,0 1 0,-2-23 0,3 16 0,2 7 0,2 7 0,1 3 0,0 1 0,0-3 0,0 0 0,-1-5 0,0-1 0,-2 2 0,-2-5 0,-4 0 0,-9-10 0,-9-3 0,-11-9 0,0 6 0,6 6 0,5 3 0,-1 0 0,-1-2 0,-2-3 0,10 9 0,8 5 0,8 7 0,2 3 0,9 34 0,0 0 0,4 26 0,-2-15 0,-1-7 0,-1-7 0,0-3 0,0-5 0,0 5 0,-1-1 0,2 5 0,-2 1 0,1-1 0,-1-1 0,-3-4 0,2 0 0,-2-4 0,2-5 0,-1-2 0,0 0 0,-1 2 0,1 1 0,0 2 0,-1 0 0,2 2 0,-1-2 0,0-1 0,1-3 0,-1-2 0,2 3 0,-1 2 0,5 4 0,0 4 0,3-3 0,1 0 0,0-2 0,1 1 0,2-1 0,0-1 0,4-3 0,-1-1 0,0-5 0,-2 0 0,-4-3 0,-2-1 0,-2-1 0,3 0 0,3 0 0,1 0 0,2 0 0,1 0 0,-3 0 0,1 0 0,-6 0 0,-2 0 0,11 1 0,19 2 0,12 1 0,19 1 0,-11 1 0,-10-4 0,-17 0 0,-18-2 0,-7 0 0,15 0 0,0 0 0,21 2 0,-12-2 0,-1 2 0,-11-2 0,-7 1 0,-4 0 0,7-1 0,0 0 0,11 1 0,-1 0 0,2 1 0,-1 1 0,-3-2 0,-3 0 0,-4-1 0,-5 0 0,-2 0 0,3 0 0,3 0 0,5 0 0,2 0 0,1 1 0,-4 0 0,-4 0 0,-6-1 0,4 3 0,2 1 0,10 2 0,3 3 0,-1-2 0,1 2 0,-7-5 0,-6-1 0,-1 1 0,2 4 0,4 1 0,-3 1 0,-4-5 0,-7-3 0,9 2 0,13 2 0,10 3 0,38 6 0,-27-5 0,13 2 0,-40-9 0,-9-1 0,-6-2 0,7 1 0,1-1 0,9 0 0,-2 0 0,2 1 0,-5-1 0,-6 1 0,-2-1 0,2 0 0,2 1 0,10-1 0,-3 1 0,4 0 0,-5 0 0,-2 1 0,-4 0 0,-5-1 0,0-1 0,1 1 0,4-1 0,8 2 0,8 1 0,11 1 0,4 1 0,3 0 0,-4 0 0,-6-1 0,-3 1 0,-9-2 0,1 0 0,-5 0 0,-2-1 0,-3 0 0,-2 1 0,-3-1 0,4 0 0,1 1 0,6-1 0,0 1 0,-1-2 0,-5 1 0,-3-2 0,-4 1 0,-2-1 0,5 0 0,4 0 0,3 0 0,-3 0 0,-5 0 0,-28-17 0,-11-2 0,-15-12 0,3 7 0,4 2 0,6 5 0,1 2 0,8 3 0,5 5 0,7 3 0,4 0 0,-5-1 0,5 1 0,45 2 0,1 6 0,46 1 0,-31 3 0,-7-5 0,-25 1 0,-8-2 0,-8-2 0,4 1 0,6 0 0,20 6 0,3-1 0,18 4 0,-1 0 0,-2-1 0,-9 1 0,-10-5 0,-12 0 0,-1-3 0,-3 2 0,7 1 0,6 1 0,8 3 0,0 0 0,-7-2 0,-14-3 0,-14-3 0,-57-1 0,1-1 0,-33-2 0,12-2 0,20 1 0,3 0 0,21 1 0,13 2 0,6 0 0,-7 0 0,-3-2 0,-15-2 0,1 0 0,-4 0 0,6 2 0,7 1 0,8 1 0,6 0 0,-5-3 0,3-1 0,-10-2 0,5 0 0,2 1 0,1-1 0,2 1 0,1 0 0,3 1 0,-6 0 0,0 1 0,-10-1 0,-5 0 0,2 2 0,6-1 0,4 2 0,8 0 0,-1 1 0,-3-2 0,3 1 0,-4-1 0,4 1 0,0 0 0,-6-1 0,-4-1 0,-6-2 0,0 0 0,0 0 0,8 3 0,5 0 0,22 21 0,12 7 0,19 14 0,7 0 0,21-1 0,7-3 0,-29-17 0,1-2 0,39 6 0,-9-9 0,-18-8 0,-16-2 0,-14-3 0,-9 0 0,-1 0 0,8 0 0,11 0 0,11 0 0,10 0 0,-3 0 0,1 0 0,-7 0 0,-1-1 0,-5-1 0,-11 0 0,-7 0 0,-12-1 0,-1 2 0,-2-2 0,10 1 0,9-2 0,14-3 0,3-2 0,7-2 0,-12 0 0,2 0 0,-13 3 0,-6 1 0,-8 2 0,-8 2 0,1 0 0,0 1 0,8 1 0,23 0 0,29 3 0,25-2 0,-45 1 0,-1 0 0,36-1 0,-33 0 0,-24 0 0,-31-1 0,-35-2 0,-13 0 0,-17-1 0,-5 1 0,-1 0 0,-2-1 0,5-1 0,14 3 0,11 0 0,7 0 0,6 2 0,-1-1 0,-2 1 0,-4 0 0,-5 0 0,3 1 0,7 0 0,8 0 0,6 0 0,9-1 0,2 0 0,32-6 0,9 3 0,30-4 0,2 5 0,1-1 0,-8 1 0,-4-2 0,-15 1 0,1 0 0,-3 2 0,5 0 0,-1 1 0,-5 0 0,-5 0 0,-3-1 0,-5 0 0,8 0 0,-6 0 0,4 0 0,-2-1 0,-1 1 0,0 0 0,-2 0 0,1 1 0,-6-1 0,3 2 0,-4-1 0,-3 1 0,-2-1 0,-4 0 0,-2 9 0,-3-2 0,0 10 0,-1-4 0,-1 0 0,0-1 0,-1 1 0,-1 0 0,0 1 0,0 2 0,0 3 0,-2 4 0,-2 7 0,-1-4 0,-3 0 0,-1-2 0,0-7 0,-4 2 0,1-1 0,-3 3 0,-1 2 0,0 2 0,3-2 0,3-6 0,3-3 0,2-7 0,2-1 0,-5-1 0,-3-1 0,-7 0 0,-7-3 0,-3-1 0,-17-1 0,-8-5 0,-13-2 0,-2-3 0,8-3 0,7 3 0,16 1 0,6 2 0,9 3 0,2 1 0,-2 2 0,-5 0 0,-9 1 0,-8 0 0,2 0 0,-3 0 0,11-1 0,2 2 0,10-2 0,3 1 0,0 0 0,0 0 0,-14 1 0,-7 0 0,-18 0 0,-6 0 0,6 0 0,9 0 0,16 0 0,6 0 0,6 1 0,0 0 0,2 1 0,-3 0 0,-4-1 0,-9 0 0,-1 0 0,-7-1 0,5 1 0,4-1 0,4 0 0,7 0 0,3 0 0,6 0 0,0 0 0,4-2 0,-5 2 0,-9-1 0,-12 0 0,-8-1 0,5 0 0,5 0 0,13 1 0,6 1 0,4 0 0,5 0 0,-8 0 0,4 0 0,-4 0 0,6 1 0,0-1 0,0 2 0,-2-1 0,-1 1 0,3-1 0,0 0 0,43 3 0,2-1 0,48 6 0,1 0 0,-4 2 0,-7-1 0,-27-4 0,-17-4 0,-9 0 0,-3-1 0,0 2 0,1 0 0,-2 2 0,4-1 0,-4 1 0,-2-2 0,-7-1 0,-4 1 0,5-1 0,-1 8 0,4 2 0,-5 5 0,-1 1 0,1 4 0,5 8 0,1-2 0,2 3 0,-3-9 0,-3-3 0,-2-3 0,-4-5 0,-1 0 0,-2-3 0,1 2 0,0 1 0,-1-1 0,1-1 0,-2 0 0,0-1 0,2 3 0,-2-3 0,1 1 0,-1 1 0,2-1 0,-2 6 0,1-1 0,0 6 0,1-2 0,0 0 0,0-2 0,0-2 0,-1 0 0,0-2 0,0 4 0,1-1 0,1 2 0,-2-2 0,1-2 0,-2 0 0,1-2 0,0 2 0,0 1 0,1 0 0,-1-3 0,-9-2 0,-19-4 0,-19 1 0,-25 0 0,-12 3 0,-6 0 0,8 1 0,18-3 0,17-1 0,11-3 0,0 1 0,-14 3 0,-10 0 0,-26 6 0,-5 1 0,2 1 0,2 4 0,20-5 0,-1-1 0,9 0 0,1-3 0,2 0 0,2 0 0,-5 0 0,0-1 0,-10 1 0,0-6 0,-5 2 0,5-4 0,15 1 0,9 1 0,16-4 0,5 3 0,0-2 0,-1 1 0,-1 0 0,-4 1 0,1 1 0,-9 0 0,-6 2 0,-5 0 0,3 0 0,8 0 0,3-1 0,7 1 0,-6-2 0,5 3 0,-4-1 0,-1 1 0,-5 3 0,-3 0 0,4 4 0,0-3 0,11-1 0,4-3 0,6-3 0,4 0 0,3-1 0,2 0 0,-2 2 0,62 0 0,6-1 0,16-2 0,10-1-492,-8-1 0,2 0 437,16 0 1,3 0 54,-8 1 0,-3 0 0,-7-1 0,-3 0 0,-10 0 0,-3-1 0,32-2 0,-5-5 0,-18 2 0,13-1 0,-10 0 983,5 1-873,7 0-110,-12 1 0,9 3 0,-14 0 0,7 0 0,4-2 0,6 1 0,-35 1 0,0 0 0,39-5 0,-33 5 0,1 0 0,-8-2 0,0 1 0,3 1 0,1 2 0,-1-1 0,-3 0 0,37 1 0,6 0 0,1 0 0,-3 0 0,-39 0 0,0 0 0,39 0 0,2-2 0,-5 2 0,-5-2 0,-6 2 0,-7-1 0,-1-1 0,-10-1 0,-3 1 0,5 2 0,1 2 0,15 3 0,10-1 0,-37-1 0,2-1 0,1 0 0,-1 0 0,1 1 0,-1 0 0,-1-1 0,-3 1 0,33 3 0,-2 0 0,-22-3 0,-4 2 0,-12-4 0,-3 1 0,9-1 0,7 1 0,10 0 0,4 1 0,0 2 0,6-2 0,-7 3 0,-16-4 0,-23 2 0,-34-2 0,-35 6 0,-46 4 0,27-1 0,-4 1-372,-13 0 0,-3 0 372,-2 3 0,0 1 0,2-3 0,0 0 0,0-1 0,1-2 0,7-1 0,-1-3 0,-11 0 0,-4-3-492,-8 1 0,-3-1 319,29-2 1,0 0-1,-1 0 173,-4 1 0,0 0 0,1 1 0,-26-1 0,2 1-466,3 3 1,2 0 465,9-3 0,1 0 0,-8 2 0,-1-2 0,9-2 0,0-1 0,-5 1 0,2 0 0,6-1 0,3 0 0,12 0 0,3 0 0,-37-3 652,17 2-652,1-3 983,6 2-487,-8-1 487,3-1-920,-3 1-63,-10-1 0,34 2 0,0 1 0,-38-2 0,42 2 0,1 0 0,-21 1 0,2 0 0,4 0 0,6 0 0,4 0 0,13 0 0,-7 3 0,1-1 0,-8 4 0,-4-2 0,8 3 0,10-1 0,10-1 0,3 0 0,1 0 0,-9 0 0,-10 1 0,-11 4 0,-6-1 0,-2 3 0,13-3 0,10 2 0,16-5 0,10-1 0,5-2 0,5 0 0,-4 1 0,2 0 0,-3 2 0,6-3 0,-2 4 0,3-3 0,-1 2 0,1 1 0,1-2 0,23 12 0,21-1 0,56 12 0,-38-15 0,5-1-492,26 2 0,7-2 307,-25-4 0,3 0 0,1-2-143,12 0 0,2-1 0,-1-1 25,-5 1 0,-1 0 1,-1-2 302,-3-1 0,0-1 0,-5 0-99,13 0 1,-6 0 98,-18-1 0,-3 0 0,-4 0 0,-3 0 0,22 0 983,15-3-598,4 2-385,-39-2 0,0-1 0,-1 2 0,-1 0 983,40-5 0,-8 2-689,-10 0-294,9 2 0,6-1 0,11-1 0,-48 3 0,2 0 0,5-1 0,-1 0 0,38-2 0,-43 2 0,-1 0 0,31-2 0,6 1 0,3-1 0,-41 5 0,3 0 0,10-3 0,2 0 0,-6 2 0,2 0 0,7 0 0,-1 0 0,-12 0 0,-2 0 0,0 1 0,0 0 0,36 0 0,-7 1 0,-3 1 0,-5 1 0,13 1 0,1-1 0,2-1 0,4 1 0,-10-2 0,-4 2 0,-18-3 0,-18 2 0,-22-2 0,-10 0 0,-3 0 0,2 0 0,7 2 0,9 0 0,-4 0 0,0 0 0,-11-1 0,-6 0 0,-9 19 0,-10-2 0,-10 14 0,-16-2 0,-2-5 0,-9 3 0,-9-4 0,-13 0 0,17-12 0,-5-2-492,-16-3 0,-7-1 164,5-2 0,-7-1 0,-2-2 0,-6-1 0,-3-1 0,-3-1 82,17 2 0,-2-1 0,-1 0 0,1 0 0,1-2 0,-1 0 0,1-1 0,-1-1 205,2-1 0,0 0 0,0 0 1,0-2 40,2 0 0,-1-1 0,2 0 0,2 0 0,-12-2 0,4-1 0,1 2-328,4-1 0,1 1 0,3 1 289,-14 0 0,5 3-221,2-1 1,2 0 259,6 3 0,2-1 0,9 0 0,4 0 491,7 3 1,3-1 321,-37-2 170,20 5 0,-1 0 0,6 0 0,-3 0-47,6 0-936,10 0 0,8 1 0,5 1 0,-4 0 0,-4 2 0,-5-1 0,-2 1 0,3-1 0,1 0 0,2-1 0,0 2 0,-5-1 0,0 2 0,4-1 0,-1 3 0,9-1 0,1 1 0,6 0 0,7-2 0,0 1 0,-2 2 0,1-1 0,0 2 0,2-1 0,3 0 0,2-1 0,2-1 0,0 3 0,1-2 0,0 2 0,1 1 0,5-1 0,0 1 0,5-1 0,0-2 0,2 1 0,-1 1 0,0 1 0,1-1 0,-1 0 0,3 0 0,29 2 0,8-1 0,33 2 0,-7-3 0,11 1 0,-4-1 0,7 1 0,-7-3 0,-11-1 0,-16-5 0,-13 0 0,-4-1 0,-5 0 0,8 0 0,10 0 0,19-1 0,13 0 0,-3-1 0,8 1 0,-15 0 0,-1 1 0,-4 1 0,-2 1 0,8 1 0,11 0 0,17 2 0,-30-3 0,4 1-317,5 1 1,2 0 316,10-1 0,0 1 0,-19-1 0,-3 0 0,28 2 0,-48-3 0,-45-2 0,-36-5 0,-6-2 0,-9-1 0,-15-1 0,-6 0-328,12 1 0,-2-2 0,-1 1 93,-30 0 0,1 0 235,3-2 0,4 0 269,19 4 1,6 1-270,-32-4 0,29 5 0,14 5 0,-2 3 0,-7 1 983,-1 4-469,3-3-463,10 1-51,-3-3 0,7-1 0,-13 1 0,14 1 0,1 0 0,16 0 0,4 0 0,4-1 0,-5 2 0,0 0 0,-3 2 0,4-3 0,10 0 0,7-1 0,2-24 0,4 5 0,1-22 0,-3 1 0,4-8 0,-6-13 0,3 6 0,-2 3 0,2 12 0,-1 2 0,0 4 0,-2-3 0,3 7 0,-1-2 0,3 8 0,0 5 0,2 7 0,-11 36 0,0 2 0,-14 35 0,4-9 0,2-3 0,5-13 0,9-8 0,3-16 0,3-2 0,0-7 0,-2 4 0,1-1 0,0 3 0,1-1 0,1-5 0,5 4 0,1-3 0,0-1 0,17 0 0,13-4 0,7 2 0,1-1 0,-24-2 0,-12 1 0,-26 18 0,-2 1 0,-20 20 0,12-13 0,-2-3 0,17-13 0,2-5 0,3-9 0,-2-2 0,0-7 0,-1-1 0,5 2 0,-2-2 0,-1-1 0,-4-4 0,-3-1 0,4 5 0,3 5 0,6 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5:40.4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0 463 24575,'37'-16'0,"1"1"0,-12 9 0,1 1 0,-3 2 0,-5 0 0,6 1 0,6 0 0,16 1 0,12 0 0,9 0 0,4 0 0,-8 1 0,7 1 0,-8 0 0,3 1 0,-4 0 0,0 1 0,0 1 0,9 0 0,-5 0 0,7 0 0,-6-1 0,-13-1 0,-18 1 0,-22-2 0,-6 0 0,3-1 0,18-2 0,18 2 0,35-1 0,13 1 0,-38 0 0,-1 0 0,33 0 0,-19 0 0,-26 0 0,-16 0 0,1-1 0,14-2 0,12-5 0,16 0 0,10-4 0,-16 5 0,6-1 0,-27 4 0,-5 0 0,-14 0 0,-6 2 0,5-2 0,2 0 0,22 2 0,3-2 0,21 4 0,5 0 0,8 2 0,0 0 0,-12 1 0,-12-3 0,-19 0 0,-11-1 0,-3-1 0,-4-1 0,-1-1 0,-1 0 0,-8 0 0,-1-2 0,-7 0 0,2-4 0,-2-2 0,0-6 0,0-1 0,-2-4 0,2-4 0,-1-4 0,2-6 0,4-5 0,-4 4 0,0 7 0,-5 8 0,-2 10 0,0 4 0,0 1 0,-5 30 0,5-7 0,3 24 0,11-14 0,11-4 0,9 0 0,10-8 0,-5-4 0,-3-7 0,-14-4 0,-5-2 0,-1-5 0,4-3 0,0-1 0,2-3 0,-3 4 0,0 0 0,-5 3 0,-1 2 0,-5 2 0,-2 2 0,8 0 0,6 2 0,23 0 0,10 1 0,4 0 0,-7 0 0,-17 0 0,-11 0 0,-6-1 0,-8 1 0,9-1 0,5 1 0,14 1 0,-2 0 0,-9 1 0,-12-1 0,-7-1 0,1 4 0,2-1 0,4 5 0,4 0 0,3 5 0,1-2 0,-5-1 0,-6-4 0,-7-2 0,0 6 0,-2 3 0,3 8 0,-2 2 0,0 3 0,-1 2 0,1-4 0,-2 0 0,1-2 0,-1 0 0,0 3 0,0-2 0,0 4 0,0-4 0,0 5 0,0-1 0,0 5 0,0 3 0,0 1 0,0 1 0,0-7 0,0-1 0,0-9 0,0 0 0,0-1 0,0-2 0,1 3 0,-1 2 0,2-2 0,-2 5 0,1 2 0,-1 5 0,0 4 0,0-1 0,0-3 0,0-5 0,0 2 0,-1-2 0,0 6 0,-1 0 0,2 1 0,-1-3 0,1 15 0,0-13 0,0 9 0,0-17 0,-1-2 0,1 1 0,-1-1 0,1 3 0,0-2 0,0 2 0,0-2 0,-1 0 0,1-2 0,-2 0 0,2 0 0,-2 7 0,1 4 0,0 6 0,1-1 0,0-6 0,-1-8 0,1-8 0,-1-1 0,0 3 0,-1 5 0,1 5 0,0 2 0,0-3 0,1-6 0,0-5 0,0-3 0,1-2 0,-1 0 0,0-2 0,1 6 0,0 0 0,0 12 0,1-4 0,-1 1 0,0-12 0,-1-6 0,-16-14 0,-9-2 0,-17-6 0,-2 2 0,-8 2 0,3 1 0,0 2 0,2 2 0,15 4 0,8 1 0,11 1 0,5 1 0,-2 2 0,-5 0 0,-7 3 0,-8 2 0,-2 1 0,5 0 0,6-3 0,12 0 0,3-4 0,-18-1 0,-34-8-984,-39-12 738,13 9 0,17-7 0,49 18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5:54.28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1450 0 24575,'-3'26'0,"-1"-2"0,2-7 0,-1 3 0,0 9 0,-1 3 0,0 0 0,1 3 0,1-7 0,-1-1 0,0-3 0,0-3 0,-2 2 0,0 7 0,0-3 0,1 9 0,1-9 0,1 0 0,0-7 0,0-5 0,-1 0 0,1 0 0,-3 4 0,0 1 0,-2 3 0,1-1 0,2-5 0,1-6 0,-14-17 0,-10-6 0,-30-14 0,-13 0 0,-8-1 0,7 7 0,21 6 0,22 8 0,18 5 0,8 1 0,-11 4 0,-4 4 0,-19 7 0,-4 3 0,-1 3 0,4 0 0,4 4 0,-1 5 0,-6 9 0,2 4 0,2 2 0,3-1 0,8-9 0,-2 3 0,11-16 0,3-3 0,7-10 0,3-8 0,-15-29 0,-3-7 0,-24-34 0,6 16 0,0 5 0,15 20 0,10 14 0,3 12 0,-8 18 0,-6 14 0,-8 7 0,1 7 0,8-10 0,2 0 0,8-9 0,5-7 0,5-7 0,3-7 0,5-34 0,1-12 0,1-19 0,0 12 0,-4 14 0,-1 19 0,-1 13 0,-5 35 0,-1 6 0,-6 30 0,1-3 0,-2-2 0,3 12 0,3-15 0,2 2 0,3-12 0,-1-3 0,0-4 0,2 1 0,-1-8 0,1 2 0,0-8 0,1 4 0,0-8 0,0-8 0,0-7 0,0-6 0,16-42 0,1-6 0,-1-5 0,1-5 0,-2 4 0,0-1 0,0-9 0,0-1 0,-1 8 0,-1 0 0,0-4 0,1 1 0,9-36 0,2 4 0,-2 17 0,-2 16 0,-2 12 0,-5 13 0,-5 9 0,-4 22 0,-1 45 0,-4 25 0,1-3 0,0 9-492,-2 14 0,-1 6 217,1-22 1,-2 3 0,1 0 274,1 0 0,0 0 0,0-4 0,-2 22 0,0-9 0,3-26 0,0-9 0,0-1 0,1-34 0,9-35 0,13-33 0,-4 4 0,1-5 0,2-8 0,0-5 477,5-23 1,-2-1-478,-6 15 0,-2 1 0,2-5 0,-2 4 0,-5 21 0,-3 4 0,7-21 0,-7 26 0,-6 52 0,-12 64 0,1-11 0,-2 5 0,-1 4 0,-1 3 0,-3 1 0,0-3 0,5-19 0,2-5 852,-6 31-852,7-38 0,7-30 0,13-50 0,14-50 0,-3 13 0,2-9-328,-4 10 0,1-5 0,-1-1 0,-1-4 0,0-1 0,-2 4 194,-4 13 0,0 2 0,-3 6 134,1-11 0,-5 15 0,-8 28 0,-7 73 0,-4 31 0,1-6 0,-1 6-328,1-3 0,-1 5 0,1 0 196,2-3 0,0 1 1,1-5 131,-2 11 0,2-4 0,2-10 0,2-8 0,-3 5 983,11-53 0,22-72-872,-7 10 1,2-7-112,13-30 0,2-8-328,-10 21 0,-1-3 0,-1 1 17,-1 3 1,0 1 0,-3 2 310,3-18 0,-5 9 983,1-12-563,-20 68-420,-9 70 0,-3 30 0,7-20 0,0 4-327,-7 36 1,2 4 326,6-19 0,3-6 0,3 24 0,-2-23 0,3-46 983,7-55 0,16-47-967,-3 1 1,4-9-345,-6 16 0,1-2 0,0 0 140,7-32 1,-2 4 187,-5 21 0,-4 8 677,-5 0-677,-12 53 0,-13 82 0,2 11 0,-1-12 0,1 5-279,1 0 0,2 1 279,0-5 0,1-1 0,2-6 0,1-5 983,-1 23-599,4-47-384,0-26 0,18-75 0,8-27 0,-6 13 0,0-3 0,-2 10 0,-2 4 0,-5 11 0,-2 6 0,0-4 0,-11 49 0,-16 83 0,6-12 0,-2 7-454,-5 16 0,0 6 454,5-17 0,0 3 0,1-3 0,-4 25 0,1-3 0,1-8 0,2-5 0,5-20 0,2-10 0,-3-6 0,8-33 0,18-108 0,-13 40 0,-2-6 0,4-8 0,0-7 0,-3 0-275,-6 5 1,-4 1-1,0 3 275,0-16 0,-3 5 0,-4 13 0,-1 11 983,2 13-524,-2 34-459,-3 43 0,-5 17 0,4-6 0,-1 5 0,1 2 0,0 2 0,-1 10 0,0-1 0,3-9 0,3-4 0,-3 21 0,10-44 0,34-127 0,-14 43 0,2-7-323,3-10 1,2-10 0,-1 0 322,-2 5 0,-1 0 0,-1 1 0,-1 5 0,-2 0 0,-2 2-18,2-27 1,-4 9 17,-4-8 0,-8 45 0,-11 64 0,-12 46 0,6-15 0,-4 7 0,-11 34 0,-3 7 21,11-31 0,-1 1 0,1 2-21,-1 6 0,1 1 0,1-4 0,-5 15 0,5-9 35,-1 18-35,20-55 0,9-37 0,12-49 0,2-9 0,-1 8 0,1-2 983,8-29-173,2-14-810,-9 22 0,-3 15 0,-9 31 0,-27 94 0,5 5 0,-2-7 0,0 2 0,7-16 0,2-4 0,-10 32 0,10-31 0,5-25 0,7-27 0,11-33 0,-5 10 0,8-20 0,-11 28 0,0 3 0,-1 2 0,2 0 0,0-1 0,2-1 0,-2 2 0,-2 5 0,-8 52 0,-4 0 0,1 7 0,-3 5 0,-11 39 0,10-43 0,1 0 0,-11 39 0,9-31 0,4-21 0,7-27 0,1-7 0,1-6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6:22.6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136 2626 24575,'1'33'0,"-1"-5"0,1-11 0,-1-3 0,1-4 0,-1-3 0,-1-39 0,-1 8 0,-2-31 0,2 21 0,0 3 0,2 1 0,1-5 0,2 1 0,1-2 0,2 6 0,0 7 0,-2 5 0,1 4 0,-2 2 0,2-1 0,1 1 0,-1-2 0,0-1 0,-2 0 0,0 0 0,-1 7 0,-14 39 0,2 15 0,-2 1 0,-1 4 0,2 0 0,1 0 0,-1 2 0,0 0 0,-4 34 0,5-21 0,7-27 0,2-10 0,1-4 0,0 7 0,0 12 0,3 5 0,0 1 0,1-16 0,-2-15 0,3-15 0,23-13 0,22-5 0,38-11 0,3 5 0,-10 3 0,-32 11 0,-23 3 0,-19 2 0,-2 1 0,13-3 0,2 0 0,31-4 0,3-4 0,19-2 0,-14-2 0,-13 3 0,-21 2 0,-15 4 0,-6 2 0,1-9 0,-4-4 0,1-19 0,-5-16 0,-8-14 0,-2 0 0,-14-6 0,0 12 0,-7-4 0,-1 4 0,-3 0 0,-5-4 0,-4-1 0,16 26 0,-1 0 0,0 0 0,-2 1 0,-3-2 0,0 3 0,-22-23 0,17 21 0,25 22 0,10 10 0,5 4 0,-7-9 0,1-5 0,-12-27 0,4-9 0,-1-6 0,6 6 0,7 19 0,3 10 0,1 7 0,0 6 0,1 2 0,-1 1 0,15 41 0,1 20 0,-1-2 0,0 6 0,-1 3 0,0 3 0,2 8 0,0 0 0,-2-14 0,0-3 0,-1-1 0,0-5 0,3 1 0,-7-21 0,2-30 0,8-32 0,19-40 0,-9 18 0,1-5-324,3-11 1,-1-2 323,0 4 0,-2 0 0,-3-6 0,-2-1 0,-5 8 0,-2-1 0,1-8 0,1-2 0,0-4 0,2-1 0,0-5 0,2 1 0,-2 6 0,1 3 0,-3 13 0,0 3 0,-1 7 0,-2 5 0,10-17 0,1 3 0,-10 20 0,-6 12 0,-5 18 647,-6 15-647,-8 53 0,0-5 0,0 10 0,-2 3 0,-1 8 0,0 2-328,1 1 0,0 2 0,0 5 82,-1 3 0,-1 5 0,1 4 0,0-2 0,1 1 0,0 1 0,1 0 0,0 2 49,1-12 0,0 2 1,1 1-1,0-1 0,0-3-49,0 8 0,1-1 0,1-3 0,0-4-82,0 9 0,1-5 0,1-7-164,2-1 0,0-11 451,0 15 41,0-41 983,0-30 0,17-69-880,-4 14 0,3-8-103,4-11 0,3-9 0,1-4-66,-2 5 1,1-4 0,0-3-1,1-2 66,-2 5 0,2-3 0,-1-3 0,0 0 0,-1-2-197,0-6 0,-1-2 1,-1-2-1,0 1 0,-2 1 0,-2 3 0,0 0 1,-1 1-1,-2 2 0,-1 3-49,-1-3 0,-1 3 0,-2 3 0,-2 4 126,-1-6 1,-3 4-1,0 11 120,0 12 0,-2 10 0,0-12 0,0 45 0,-9 59 0,-4 32 0,-1-3 0,-2 8 220,3-14 0,-2 8 0,0 2 1,0 0-221,1-1 0,0 2 0,1-1 0,-1-1 0,-3 20 0,0-2 0,2 1 327,3 3 1,2 1 0,1-7 163,-1 7 1,3-7-125,3-10 1,0-9-368,0-1 0,3-44 0,5-48 0,6-44 0,-1 1 0,2-10 187,-1 3 1,1-6 0,0-4-188,2-12 0,0-4 0,0-3 0,-3 17 0,0-2 0,0 0 0,-1 2 0,0-11 0,0 3 0,-1 2 0,-1 8 0,-1 2 0,-1 9 491,-3 8 1,-1 8 165,3-15-657,-3 45 0,-2 23 0,-6 60 0,1 0 0,-1 12-328,0 1 0,0 8 0,-1 4 82,1-10 0,-1 4 0,0 2 0,0 1 0,1 5 0,-1 3 0,2 0 0,-1-2 175,1-3 1,1 0-1,0-1 1,0-5 70,0 9 0,1-3 0,1-5-104,2 23 0,2-13 104,-1 5 0,0-34 0,1-40 983,3-34 0,12-38-753,0 2 0,3-8-230,13-29 0,4-10 14,-6 11 0,1-5 0,1-2-14,-5 15 0,0-2 0,1-1 0,-2 0 0,0-6 0,0 0 0,-2-1 0,-1 5 0,2-11 0,-2 3 0,-3 6 121,3-14 1,-5 12-122,-4 0 0,-10 58 0,-4 20 0,-6 57 0,-1-5 0,-1 9 0,-5 35 0,-2 12 327,5-20 1,-1 4 0,1 1-266,-2 5 0,0 1 1,1 0-63,2-4 0,2-1 0,-1-4 0,0 17 0,0-10 0,3-30 0,2-10 0,0-1 0,3-43 0,19-104 0,-8 32 0,1-8-328,0 1 0,1-6 0,-2-5 82,-2 6 0,-1-4 0,-1-1 0,-1 0 102,-1 1 0,-2-1 1,-1 1-1,0-1 144,-1-4 0,-1-2 0,-1 1 0,-1 5-328,0-12 0,-2 4 0,-1 9-164,-2-4 0,0 13-492,-1-2 0,6 49 890,-6 34 94,-17 42 0,-7 24 0,4-2 0,-1 9 0,-1 4-246,3-8 0,-2 4 0,1 3 0,1 4 236,2-2 0,2 5 0,-1 2 0,3-1 0,1-2 10,0 8 0,2-2 0,2-1 0,1 0 0,-1 2 0,1 2 0,2-3 0,1-6 327,2 3 1,2-6 0,2-7 163,-2 4 1,2-14 491,6-5 0,6-61-334,12-55-649,4-2 0,4-11 0,-3-1 0,1-8 0,1-3 245,0 5 1,1-3 0,0-2 0,-1 0-166,-2 1 0,-1 0 1,-1-2-1,0 0-80,0-7 0,0-2 0,-2 1 0,-2 5 0,-1-3 0,-2 5 0,-2 3 190,-2 5 0,-2 2 1,-1 6-191,-1 2 0,-2 8 0,2-9 0,-3 35 0,-2 22 0,-7 57 0,-1 1 0,0 10 0,-5 30 0,1 8 327,3-25 1,0 2 0,1-2-203,1-7 1,1-2 0,0-1-126,0 29 0,2-8 132,2-30 1,0-5-133,0 35 0,1-42 0,-1-26 0,1-15 0,29-71 0,8-21 0,-1 8 0,2-6 491,-3 4 1,-2 1-484,-4 15 1,-2 3-9,-5 8 0,-4 6 0,-2 2 0,-8 18 0,-5 19 0,-3 40 0,2 69 0,0-21 0,2 9-328,-1-12 0,2 4 0,0 1 6,3 2 0,2 0 1,-1-2 321,0-10 0,1-2 0,-1-5 284,5 10 1,-1-10-285,1 4 0,-10-50 0,8-38 0,3-37 0,11-39 0,-7 11 0,-2-9 51,-5 27 0,-1-2 0,0-1-51,0-8 0,-1-1 0,-1 2 0,-1 7 0,-2 1 0,-1 4 0,0-9 0,-2 8 0,-3-21 0,0 46 0,-5 32 0,-8 42 0,-4 25 983,-4 18-107,7 22-876,4-10 0,7-37 0,2-1 0,-3 22 0,4-23 0,0-32 0,10-86 0,2-21 0,-2 7 0,-1-6-265,-2 16 1,-1 1 264,-2-5 0,-3 5 0,-1-19 0,-3 23 0,1 42 0,-9 42 0,-6 54 0,7-7 0,2 8-328,2-5 0,2 4 0,2 4 0,3 14 0,4 5 0,2 0 256,1 3 1,3 2 0,1-2 71,0-3 0,2-1 0,1-5 0,-3-17 0,1-2 0,-1-7 235,0 1 1,-1-9-236,-1-1 0,-7-37 0,-1-15 0,3-25 0,8-52 0,-2 7 0,0-10-24,-2 7 1,-1-6-1,0-1 24,0-6 0,0-3 0,-2 3 0,-1 9 0,-2 2 0,0 5 0,-1-16 0,-2 11 0,-5-1 0,1 38 0,1 24 0,2 12 0,-11 34 0,-18 52 0,8-21 0,-2 5 491,-5 16 1,1 3-358,1 0 0,3-1-134,2-11 0,4-5 0,6-15 0,2-7 0,-3 9 0,10-35 0,2-18 0,-4 0 0,-6 7 983,-2 2-906,-2 5-77,5-4 0,-1 0 0,1 2 0,-3 1 0,-2 7 0,0 0 0,-2 7 0,3-3 0,4-1 0,1-3 0,3-3 0,0 0 0,0 2 0,0 0 0,-1 0 0,3-3 0,0-3 0,2-3 0,-1 0 0,1-2 0,-1 3 0,-1 3 0,-1 1 0,0 5 0,0-1 0,1-1 0,1-1 0,-2 0 0,1 2 0,-2 3 0,0 3 0,-1 5 0,0 0 0,-3 17 0,1 0 0,-3 7 0,3-5 0,-3-8 0,3-4 0,-1-6 0,1 4 0,1-3 0,0 10 0,0 2-984,-1 3 0,1 0 0,2-5 0,1 5 0,2 3 0,0 11 104,0 6 880,1 4 983,-1-9 0,2-8 0,-2 3 0,-2-7 0,2 13 0,-2 4-97,2-1-886,-2 5 0,2-17 0,0 0 0,2-18 0,1 3 0,-2-4 0,2 4 0,-2 1 0,1-1 0,-1-2 0,2 2 0,-1-1 0,0 3 0,-1 0 0,-1 0 0,1 0 0,-2-3 0,0 4 0,-3 3 0,1 9 0,-2 4 0,2 1 0,0-3 0,0-5 0,0 8 0,-1-1 0,-2 10 0,1-4 0,1-3 0,2-3 0,1-10 0,1 4 0,1-12 0,2 4 0,2-7 0,2 0 0,1-3 0,0-6 0,0-1 0,-3-9 0,1-2 0,-2-4 0,0-5 0,1-1 0,-1-2 0,1 2 0,-1-2 0,22-40 0,7-31 0,-8 17 0,0-5 0,0-8 0,-1-2 0,-4 4 0,-1-2-468,-1-8 1,0-4 467,2-16 0,-1-4 0,-4 4 0,-2-4-328,-2 15 0,0-3 0,-3 1 36,-2 6 1,-1 0-1,-2 1 292,-1-4 0,0 0 0,-2 4-113,-1-19 0,-3 7 113,1 18 0,-1 7 0,-3-6 0,4 31 835,3 24-835,2 11 983,-9 30-43,-1 5-940,-13 50 0,11-31 0,-2 5-492,-2 21 0,-1 8 388,5-20 0,-1 4 1,1-1 103,1-2 0,-1 1 0,2 0 0,-1 7 0,2 2 0,1-3 0,-2 23 0,2-3 0,3 2 0,1-2-185,2-18 1,2-4 184,0-12 0,2-6 0,-1 22 0,0-29 0,0-25 0,1-18 983,0-3-439,-1 10-145,0-5-399,-1 8 0,0-9 0,0 3 0,0 1 0,-3 9 0,1 7 0,-3 4 0,2 11 0,0-4 0,-1 8 0,0-5 0,2-7 0,1-7 0,2-14 0,0-6 0,-1-3 0,12-32 0,0-1 0,16-41 0,-3 6 0,5-18 0,-8 19 0,-4 3 0,-7 16 0,-4 14 0,-1 0 0,-2 11 0,0 4 0,-2 7 0,-8 36 0,-2 5 0,-9 36 0,3-12 0,0 3 0,5-14 0,2-10 0,4-11 0,1-10 0,0-3 0,1-2 0,1 2 0,-2-3 0,2 2 0,-1-6 0,17-33 0,-2 0 0,13-26 0,-12 21 0,-4 3 0,-5 12 0,-2-1 0,0 3 0,-2 4 0,-9-12 0,6-6 0,-4-23 0,7-7 0,1 0 0,-1 1 0,-1 10 0,-1 1 0,-1-7 0,-2-4 0,-1-7 0,-2 12 0,1 13 0,1 17 0,2 12 0,2 4 0,-15 32 0,8-5 0,-15 38 0,12-11 0,1 3 0,2-9 0,4-14 0,2-9 0,0-7 0,2-1 0,17-35 0,0 2 0,13-28 0,-11 15 0,-7 11 0,-6 9 0,-4 10 0,-8 40 0,3-11 0,-5 31 0,6-23 0,1 6 0,-1 1 0,2 8 0,1-2 0,1-3 0,1-12 0,-2-14 0,-1-15 0,5-22 0,3-23 0,4-21 0,0-11 0,1 0 0,-5 8 0,2-9 0,-6 10 0,0-14 0,-3 13 0,-1 10 0,0 18 0,-1 29 0,0 45 0,-1 6 0,-1 37 0,1-16 0,1 0 0,1-4 0,0-18 0,0-10 0,0-9 0,0-6 0,0 0 0,0-5 0,14-8 0,-13 16 0,8 6 0,-17 24 0,-2 6 0,1-9 0,0-1 0,5-13 0,0-4 0,2-7 0,0-5 0,0-1 0,1-1 0,0 0 0,0 0 0,0 3 0,1 4 0,-2 3 0,1 0 0,0-5 0,1-4 0,0-8 0,19-43 0,7-13 0,-1 5 0,0-2 0,16-32 0,-2 13 0,-20 27 0,-7 16 0,-5 8 0,-5 7 0,-6 35 0,-1-2 0,-4 32 0,2-18 0,2-6 0,2-10 0,2-9 0,0-4 0,1-2 0,-12 8 0,2-6 0,-15 11 0,5-7 0,-6 3 0,5-2 0,6-4 0,6-5 0,2-2 0,-5-2 0,-5 2 0,-8-2 0,3-1 0,-2-1 0,9 0 0,6 0 0,0-10 0,4-5 0,-5-14 0,2 3 0,1 4 0,3 9 0,1 5 0,1 3 0,-1-12 0,-1 4 0,-2-14 0,0 8 0,2 0 0,2 7 0,-1 1 0,1 2 0,0-2 0,0-9 0,0-3 0,-2-12 0,0-2 0,-1-1 0,1 1 0,1 9 0,1 2 0,0 5 0,-1-7 0,1-5 0,-1-10 0,-1-8 0,0 1 0,-5-10 0,1 2 0,-6-6 0,3 0 0,-4-2 0,-3 0 0,4 8 0,-3-4 0,6 11 0,1-5 0,0 0 0,2 0 0,2-6 0,1 7 0,1 0 0,1 13 0,1-1 0,0 2 0,1 2 0,-1 3 0,2 12 0,-1 8 0,1 13 0,-5 38 0,-2 12 0,-8 53 0,7-38 0,1 2-333,-1 2 1,0 2 332,1 18 0,2 2 0,0-4 0,1 1-492,1 12 0,1 2 309,1 2 0,0-1 183,1 0 0,0-2 0,-1-8 0,0-3-182,1-15 1,-1-2 181,1-2 0,0 0 0,0-8 0,1-1 0,0 4 0,0-1 0,-3-7 0,1-3 0,-1 34 607,-3-24-607,3-16 983,0-13-597,0-14 16,2-6-402,7-41 0,4-26 0,-3 6 0,1-8 0,3-16 0,0-3-492,-2 5 0,0-3 463,3-21 1,-1-3 28,-2 10 0,-1-1-328,-4 22 0,-1-2 0,0 1 163,-1-2 1,-1 1-1,0-1 165,-2 0 0,-1 0 0,-1 0 0,0 1 0,-2 0 0,0 2-226,-2-19 0,-1 4 226,-4 5 0,-1 8 0,-2-7 0,1 22 938,3 46-938,-4 33 983,-9 22-448,-6 31-535,-1 8 0,10-26 0,-1 4-207,0 4 1,1 2 206,-5 14 0,0 2 0,3 5 0,0 0 0,3 0 0,0 0 0,0 4 0,1-1 0,4-14 0,2-3 0,-1-3 0,2-6 0,0 9 0,4-28 0,5-34 0,6-62 0,1-40 0,1 8 0,1-12-328,-3 14 0,1-4 0,0-2 0,1-5 0,0-1 0,-1-1 191,0-8 0,-1-1 0,0 3 137,0 9 0,-1 2 0,-1 5 69,-2-17 0,-1 6-69,-2 9 0,-2 7 0,-1 23 0,0 4 0,-4-47 0,2 32 0,7 23 983,-2 27 0,-9 39 0,-6 23-763,-7 25-220,-2 20 0,12-38 0,1 2-310,-1 10 0,1 3 310,1 5 0,1 2 0,2 4 0,0 2-492,0 8 0,1 2 357,0-7 0,0 4 135,1-14 0,-2 4 0,1-2 0,0-10 0,1-2 0,-1 0 0,-1 35 0,0-6 0,2-28 0,0-8 0,4 6 0,2-49 0,3-25 0,3-20 581,3-27-581,6-36 0,-6 36 0,0-5-255,2-29 0,1-7 255,-4 21 0,-1-3 0,0-2-328,1-14 0,-1-3 0,-1 1 0,0 2 0,-1 0 0,-1 4 225,-1 12 0,0 3 1,0 5 102,-1-10 0,0 9 0,0-16 0,-2 23 0,1 26 983,0 13-383,-8 24 383,-12 42 0,-9 27-718,9-18 0,0 6-265,-2 11 0,1 4-383,-2 6 1,2 0 382,1-1 0,0 1 0,0 4 0,2-1 0,4-9 0,1-1 0,-2 3 0,0 1 0,2-1 0,1-2-6,0-7 0,0-2 6,2-7 0,2-4 0,-6 23 0,6-19 0,5-29 0,2-8 764,2-20-764,4-21 13,5-21-13,6-32 0,-4 23 0,1-6 0,0-9 0,1-4-492,0-2 0,0-2 307,3-18 0,-3-2 185,-3 9 0,-2 0 0,1-10 0,-1 3 0,-5 19 0,-1 6 0,0-29 0,-2 55 0,-2 34 0,-12 41 0,-4 18 983,-9 33-798,12-34 1,0 2-186,0 5 0,0 3 0,-1 4 0,1 1 0,0-4 0,2 0 0,0-1 0,2-2 0,-4 35 0,4-16 0,8-30 0,2-26 0,6-30 0,2-29 0,7-25 0,1-27 0,-1 5 0,0-5 0,-4 14 0,-3 20 0,-2 18 0,-10 51 0,-7 44 0,4-8 0,-1 5 0,-6 18 0,0 3-400,3-3 0,0 1 400,-3 14 0,0 0 0,8-14 0,1-1 0,-1 3 0,2-3 0,4-12 0,2-2 0,2 39 0,4-11 0,1-16 0,3 5 0,1-18 800,-1-4-800,-1-18 0,-4-17 0,-4-10 0,9-6 0,6 0 0,30-1 0,27 0 0,-13 0 0,6 0-328,7-3 0,1-1 328,6 2 0,-3-1 0,-16-1 0,-5 0 0,16-1 0,-41 3 0,-19 1 0,-48 0 0,-6-1 0,-30-3 656,-7-3-656,23-1 0,8 0 0,25 4 0,37 3 0,46 2 0,38-2 0,-37 2 0,0 0 0,1 0 0,-4-1 0,27-1 0,-30-1 0,-29 0 0,-17 1 0,-9-2 0,2-11 0,-3-5 0,1-20 0,-4-11 0,-4-17 0,-2-15 0,-1 6 0,4 26 0,1-2 0,1 3 0,0-1 0,-1-12 0,1-2 0,2 1 0,1 0 0,0 1 0,2 1 0,2 3 0,1 1 0,1 3 0,1 3 0,5-39 0,-4-1 0,-1 15 0,1-4 0,0 0 0,1-4 0,2 2 0,-3 5 0,0 2 0,-3 12 0,-4 3 0,2 9 0,-4 9 0,1 7 0,-2-3 0,-2 7 0,0-1 0,-1-1 0,2-1 0,-1-11 0,2-8 0,-4-9 0,3 10 0,-2 9 0,3 18 0,0 8 0,2 9 0,1 2 0,0-2 0,0-8 0,0-11 0,0-4 0,0 1 0,0 9 0,0 9 0,0 5 0,1 1 0,1-6 0,-1-3 0,0-8 0,0 1 0,-2 3 0,0 6 0,-1 7 0,2-1 0,-4-8 0,1-6 0,-3-12 0,1 5 0,3 0 0,0 8 0,2 5 0,0 5 0,0 4 0,0-2 0,1 1 0,0-5 0,0-2 0,0-5 0,-1-2 0,0 1 0,-2 7 0,2 6 0,-19 26 0,-21 36 0,-8 16 0,16-19 0,1 2 0,5-3 0,3 1 0,1 2 0,2-1 0,1-2 0,2-1 0,3 0 0,2-1 0,-7 31 0,4 10 0,6-12 0,3-3 0,4-14 0,0-17 0,2-15 0,0-12 0,0-8 0,1-1 0,13-29 0,5-23 0,10-32 0,-2-13 0,-15 38 0,0-1 0,-1-3 0,-1-1 0,-1-5 0,-1 1 0,-1 0 0,-2 2 0,-3 7 0,0 1 0,-1-34 0,1 4 0,-1 17 0,4 1 0,-2 24 0,0 8 0,-1 17 0,-1 9 0,-3-12 0,2-13 0,-2-20 0,2-8 0,2 8 0,-2 16 0,3 15 0,-3 7 0,1-1 0,-4-11 0,-3-10 0,-3-2 0,2 6 0,1 9 0,3 3 0,-4-11 0,-2-8 0,-2-1 0,1 8 0,5 12 0,-2 3 0,2-3 0,-2-6 0,0-9 0,-1-7 0,2-1 0,-3-3 0,-2 3 0,-6-10 0,-2 3 0,-2 1 0,8 15 0,4 13 0,5 9 0,3 6 0,1-15 0,1-1 0,0-7 0,0 9 0,-1 11 0,11-1 0,6-1 0,18-7 0,3 2 0,2 3 0,-5 5 0,-7 3 0,-3 1 0,-6 0 0,-3 0 0,-3 1 0,1 0 0,5 1 0,6 1 0,7-1 0,21 1 0,16-1 0,-19 1 0,2 0 0,-2 0 0,1 0 0,42 3 0,-36-2 0,-25 1 0,-22-2 0,-4-1 0,14 2 0,1 1 0,14 2 0,-12-2 0,-7 3 0,-10-5 0,3 3 0,3 1 0,1 0 0,-2 0 0,-6 2 0,-4-2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6:51.1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926 1348 24575,'-21'20'0,"3"-1"0,4 3 0,2 0 0,-2 3 0,1-5 0,0 0 0,2-7 0,1-3 0,-3 1 0,0-5 0,-5 2 0,0-4 0,-4-2 0,-8-6 0,-2-3 0,-13-7 0,0-7 0,-5 1 0,7 3 0,12 6 0,10 6 0,11 3 0,3 1 0,-6 1 0,-10 2 0,-25-1 0,-11 4 0,-4-2 0,-1 3 0,16-3 0,11 1 0,18-3 0,11 0 0,4-1 0,-3 9 0,3-2 0,0 6 0,6-5 0,-1 2 0,2 0 0,-2 6 0,2 0 0,-1 3 0,1 1 0,-1-2 0,0-4 0,-1-3 0,0-4 0,15-6 0,3-2 0,20-4 0,18-3 0,11 0 0,-18 3 0,2-1 0,46-7 0,-46 7 0,-3 1 0,27-4 0,-8 1 0,-17 5 0,10-3 0,-1 3 0,3 0 0,7-3 0,-13 3 0,-8-3 0,-12 2 0,-9 2 0,-1 0 0,7-1 0,12 2 0,10 0 0,28 1 0,10 0 0,4-2 0,-17 1 0,-33-2 0,-25 1 0,-14 1 0,-5 1 0,11-3 0,-1 2 0,14-3 0,-6 0 0,0 0 0,-5-1 0,-3 1 0,-2 1 0,0 1 0,5 0 0,11-1 0,14 2 0,6-1 0,-5 0 0,-15 1 0,-16-1 0,-7 2 0,6-1 0,3-2 0,13 1 0,0-2 0,0 2 0,-7-1 0,-3 2 0,-6-2 0,-1 2 0,-3-1 0,2-2 0,-1 1 0,2-4 0,-3 3 0,0-2 0,0-4 0,-2 4 0,-1-4 0,0 1 0,-2-3 0,0-4 0,-2-2 0,-3-1 0,-4-6 0,-5 2 0,-1-1 0,-1 3 0,0 2 0,-2 1 0,-3-2 0,-11-7 0,-9-4 0,-7-7 0,0 5 0,11 5 0,4 4 0,10 7 0,-2-1 0,3 6 0,-2-1 0,1 3 0,4 2 0,4 3 0,5 2 0,-3 1 0,-11 0 0,-8 0 0,-6 1 0,1 2 0,6 3 0,0 4 0,-14 10 0,-12 11 0,-21 9 0,-1 14 0,2-1 0,21-8 0,9-5 0,18-15 0,2-2 0,5-6 0,4-3 0,6-5 0,2-2 0,2-1 0,-4-24 0,-1-17 0,-5-49 0,6 25 0,-2-4-286,1-6 0,-2-1 286,-2-6 0,-1 3 0,2 18 0,-1 4 0,-11-31 0,10 44 0,5 19 0,7 13 0,-8 13 0,-25 28 572,-9 21-572,12-8 0,1 5 0,6 0 0,3 1 0,1 2 0,3-1 0,-13 36 0,13-28 0,5-23 0,10-23 0,3-18 0,1-47 0,-12-24 0,5 25 0,0-1 0,-17-34 0,8 34 0,6 26 0,6 17 0,-9 20 0,-2 13 0,-10 21 0,7 4 0,7-7 0,7-11 0,4-18 0,5-11 0,20-35 0,27-35 0,-6 7 0,6-7-328,-10 12 0,2-3 0,2-1 0,5-6 0,2-1 0,-2 2 316,-7 7 0,-1 2 0,-3 4 12,9-8 0,-7 8 0,-3 3 0,-37 61 0,-12 69 0,5-30 0,-1 6 0,0 36 0,0 5-385,3-14 1,2-2 384,0 1 0,1-5 0,-1-21 0,1-7 983,1 4-46,7-48-937,15-48 0,-1-7 0,4-8 0,13-25 0,3-4-396,-3 4 1,0 1 395,0-2 0,-3 8 819,-1 0-819,-18 35 0,-16 42 0,-10 66 0,5-8 0,1 8-328,-1-3 0,1 5 0,1 1 82,3 3 1,1 1-1,0-1 246,1-3 0,0-1 0,0-5 376,3 5 1,-1-9-377,1 17 0,-4-58 0,4-42 0,7-37 0,6-38 0,-1 16 0,1-7 474,1-4 0,0 2-474,-2 8 0,-1 5 0,-3 17 0,-2 10 0,-4 15 0,-7 28 0,-12 66 0,2 30 0,2-6 0,1 5-392,2-10 0,1-1 392,1 10 0,1-4 0,0-30 0,-1-5 811,0 30-811,1-53 0,9-64 0,5-26 0,-1 8 0,1-7-328,3-9 0,1-8 0,1 3 141,3-18 1,0 6 186,-3 19 0,-2 6 0,2-13 0,-19 86 762,-12 64-762,6-15 0,0 7 0,-1 26 0,0 4-492,3-6 0,0 1 208,1 10 1,0-5 283,2-26 0,-1-7 983,-1 34-668,7-63-315,13-56 0,25-40 0,-7 12 0,2-1 0,-2 7 0,-1 2 0,22-28 0,-35 53 983,-27 53-300,-7 30-683,-7 23 0,8-31 0,0 2 0,2-8 0,0 0 0,0 0 0,1-2 0,-3 23 0,7-33 0,5-21 0,6-19 0,16-25 0,28-32 0,13-17 0,7 1 0,-12 12 0,-21 28 0,-13 12 0,-11 13 0,-10 11 0,-4 22 0,-5 16 0,-5 36 0,-3 8 0,-2 9 0,2-11 0,5-26 0,4-19 0,7-30 0,35-50 0,13-8 0,-14 12 0,1 1 0,20-16 0,-25 25 0,-17 17 0,-28 74 0,2 10 0,-1-9 0,-1 2 0,0 32 0,3-27 0,7-32 0,4-28 0,18-61 0,-3 2 0,11-41 0,-11 28 0,-6 8 0,-3 19 0,-3 13 0,-8 17 0,-16 26 0,-24 29 0,-18 16 0,17-18 0,-1 2 0,1-5 0,1-1 0,-1 1 0,3-2 0,-21 17 0,34-30 0,19-22 0,12-28 0,10-32 0,12-46 0,0 26 0,5-5-328,-3 16 0,2-3 0,2 0 51,3-6 0,1-1 0,0 3 277,11-17 0,-3 6 0,-9 15 0,-4 10 0,-5 9 0,-26 39 0,-37 44 0,-10 12 0,5 1 0,-2 6-427,2 0 1,0 3 426,-5 10 0,0 0 0,6-6 0,2-3 491,8-12 1,4-6 257,-9 12-749,23-39 0,1-42 0,-4-40 0,-9-21 0,7 26 0,-1 1 0,-13-27 936,1 16-936,13 42 0,2 31 0,-14 27 0,-19 25 0,18-16 0,-2 4 0,0 4 0,1 2 0,2 0 0,2 1 0,-14 38 0,16-23 0,15-19 0,7-22 0,5-9 0,1-9 0,22-36 0,6-12 0,8-18 0,-8 15 0,-15 23 0,-9 24 0,-4 44 0,-1 5 0,0 33 0,1-11 0,-1 0 0,1 5 0,0-9 0,2 13 0,2-12 0,-2 1 0,2-16 0,-2-19 0,0-14 0,1-11 0,-1-4 0,3-31 0,0-18 0,5-36 0,-2-8 0,0 14 0,-2 22 0,-3 27 0,-3 25 0,-5 39 0,-3 38 0,2-16 0,1 6-417,-1 3 0,1 3 417,1 12 0,0 0 0,0-18 0,1-4 0,3-6 0,-1-5 0,0 8 0,2-35 0,4-27 0,4-28 0,3-10 834,6-19-834,-6 19 0,-2 11 0,-11 26 0,-17 42 0,-3 4 0,-8 17 0,7-20 0,10-17 0,3-6 0,6-10 0,2-6 0,-6 2 0,1 0 0,-4 2 0,1 3 0,1-1 0,-3 4 0,3-4 0,0-1 0,4-2 0,0-1 0,0 3 0,-1-1 0,0 1 0,1-1 0,0 3 0,1-4 0,0 3 0,-2 0 0,1-1 0,-2 4 0,-1-1 0,3-2 0,0-1 0,1 0 0,0-2 0,-2 5 0,0 0 0,-2 2 0,1 0 0,1-3 0,2-1 0,-1-3 0,1 3 0,1-3 0,-2 5 0,2-5 0,0 3 0,2 0 0,1-2 0,0 4 0,0-3 0,0 1 0,0 1 0,1-2 0,-1 2 0,0-1 0,1-2 0,-2 4 0,1-3 0,0 2 0,1-2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7:08.69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1941 0 24575,'-22'16'0,"0"-1"0,4-8 0,-6 3 0,-10 0 0,-10-1 0,-21 0 0,2-2 0,-14-1 0,16-1 0,-1-1 0,13 1 0,-3 3 0,4 4 0,-18 4 0,-5 0 0,-6 2 0,7 1 0,9-1 0,9 2 0,8-2 0,7 0 0,10-5 0,7-2 0,9-4 0,7-5 0,101 0 0,-23-1 0,10 1-246,-12 0 0,7-1 0,5 2 0,0-1 0,6 1 0,2 1 0,2 0 0,1 1 49,-15 0 0,3 0 1,-1 1-1,0 0 0,-2-1-13,11 0 0,-2 0 0,-2 0 1,-4 1-104,7 1 1,-5 1-1,-6-2 313,13-3 0,-10 0 0,-28-2 0,-5 0 0,43-5 0,-4 2 0,1-4 0,-37 3 0,2 1 0,-2 1 0,2 0 491,25 0 1,5 0-1,0 1 1,4 0-296,-17 0 1,2 0 0,0 0-197,-3 0 0,-2 0 0,-2 0 0,21 0 0,-6 0 491,-18-1 1,-8 0-385,14 1-107,-37-1 0,-17 1 0,-12 0 0,-60 4 0,-15-3 0,-15-1-328,15 0 0,-7 1 0,-5-1 82,-4-2 0,-7-1 0,-3-1 0,0 1 0,1-1 0,-2 0 0,1 0 0,0-1 0,1-1 0,-1 0 0,3 0 0,3 1-82,-10-1 0,4 1 0,9 0 48,-7 0 0,15 0 280,4 3 0,33 3 0,10 2 983,-11 5 0,-15 0 0,-7 2 0,10-5 0,17-2 0,20-3-318,12 0-665,89-2 0,0 2 0,19 1-197,-28-1 0,8 1 1,6 1-1,5-1 0,1 1 56,-8 0 1,4 0-1,3 0 1,2 1-1,1 0 1,-1 0-1,-2 0 0,-2 0 1,-1 1-1,1 0 1,-1 0-1,0 0 1,1 1-1,-1-1 0,2 0 1,4 1-1,0 0 1,-2 0-1,-3 0 1,-5-1-1,-7 1-187,31 1 0,-12 0 0,-8 1-164,11 0 0,-23-1-492,-45-5 659,-36 2 325,-74 10 0,24-8 0,-9-2-328,-18 2 0,-12 0 0,-3-2 82,17-4 0,-2-2 0,-2-1 0,-1 0 208,-10-1 1,-3-1 0,0 0 0,3-1 37,9-1 0,1 0 0,4 0 0,4-1 327,-2-1 1,6 1 0,8 0 163,4 0 1,14 2 491,20-1 0,36-4 0,41-8-38,29-5-945,-14 8 0,3-1 0,-10 5 0,-2 1 491,-4 1 1,-5 2 491,-2-1 0,-142 13-843,28-2 0,-11-1-468,-12-1 0,-11 0 0,-1-3 82,25-1 0,0-1 0,0-1 0,1 0-66,-21-3 1,1 0 0,2-2 77,9-1 0,1-1 1,10 0 233,11 3 0,8 0 0,-15-5 0,97 6 0,40-1 0,23 1 0,-12 3 0,7 1 0,13 0-141,-23 2 1,9-1-1,5 1 1,5 0-1,1 0 1,-1 1-1,-3 1 0,-2 0 1,1 2-1,-1 0 1,0 0-1,1 1 1,0 0-1,2 0 0,5-1 1,4 1-1,1-1 1,0 1-1,-3 0 1,-4 1-1,-6 0-56,2 1 0,-3 0 1,-4 1-1,-7-1 0,-6 1-84,35 1 0,-26 1 792,-46 1-511,-41-1 0,-38 10 0,-49 9 0,9-5 0,-14-1 327,8-4 1,-6-1 0,-3 0-83,22-3 1,-3 0 0,1-1 0,1 1-1,2-1 1,0 1 0,3-1 0,4-1 81,0 0 1,4-1 0,9 1-104,4 2 1,12-1-225,12-3 0,20-2 0,91-6 0,-1-1 0,12 0-328,-13 1 0,5-1 0,1 2 127,-2 0 1,0 0 0,-6 1 200,3-1 0,-13 2 983,-13 6 0,-122 10-492,-3-3 1,-14 0-820,-4-2 0,-10 1 0,-7-2 131,27-3 0,-4-1 1,-2-1-1,-3 0 0,-1 0 33,5 0 0,-2-1 0,-1 0 0,-2-1 0,0 0 0,1 1 0,-2-1 0,-1-1 0,-1 0 0,1 1 0,2-1 0,3 1-33,-3 0 0,2 0 1,2 0-1,4 1 0,3-1-131,-24 3 0,6 0 0,16 0-164,22-1 0,14 1 332,13 2 160,31-7 983,34 2-492,17 2 1,13 1-1,25 0 1,15 0-247,-23-1 1,9 1 0,5 0 0,-1 0-195,-12-1 1,3 0-1,0 1 1,-1-1 0,-1 1-52,15 0 0,-1 1 0,-2 0 0,-5-1 132,8 2 1,-5-1-1,-14 0-132,20 7 0,-125-1 0,-20-4 0,-15-1 0,-6 2 0,-10 0 0,-5-2-246,3-3 0,-4-2 0,-3-1 0,2 0 0,1 1 0,-1 0 0,1-1 0,1-1 81,2-2 0,0-1 1,3-1-1,8 1 656,-17 0 1,12 0 491,-11 0 0,65 1-135,30-1-848,69 1 0,-16-2 0,13 2-246,2 1 0,13 1 0,6 0 0,1 1 49,-8 0 0,3 0 1,2 0-1,0 0 0,1 1 0,4 0 0,2 1 1,1 1-1,-3-1 0,-5 0-49,6 1 0,-2 0 0,-6-1 0,-10 1 737,19 1 1,-25-1 491,-37-1-750,-47-3-233,-63 9 0,-1-6 0,-14-1-328,-3 0 0,-10 1 0,-7-1 131,20-3 0,-5-1 1,-3 0-1,-2-2 0,1 1 0,-4-2 0,-2-1 1,0 0-1,2 0 0,1 0 99,8 1 0,1 0 0,1 1 0,4-2 0,5 0 425,-21-2 1,6-2 0,17 3 655,-16 2 0,83 2 0,72-3-965,12 2 0,15 1-346,-1-1 0,9 1 0,0 0 0,0 0 0,1 1 0,0 2 263,-17 0 1,2 2-1,-3 0 1,-8-1 555,13 2 1,-10-1-1,-14 3 1,-10-1 491,-21-2 0,-49 2-970,-26 0-13,-1 1 0,-8 1 0,-17-3 0,-4-2 491,-8 3 1,1-2-1,11-2 1,7-1-29,-19 1-463,85 1 0,69 4 0,-12-3 0,5 0 0,18 4 0,-1 0 0,-18-1 0,-4 0 0,28 4 0,-61-3 440,-46 2-440,-38 6 0,-38 8 0,44-14 0,0 0 0,-6 0 0,3 0 0,-13 2 0,19-5 0,34-4 0,67-2 0,4 2 0,21 1 0,-36 0 0,-76 9 0,-50-8 0,-24-4-328,20 0 0,-7 1 0,-6-3 131,22-2 0,-5 0 1,-2-2-1,-1-2 0,0-1 0,-1-2 0,-2-1 1,1-3-1,0 1 0,4-2-49,-6 0 0,1-1 0,4-2 0,1-1 0,6-1 0,0-2 0,5 0 0,9 1 187,-7-4 1,12 1 58,-13-11 0,63 19 0,11 7 0,0-1 983,0-4 0,1 2 0,-1-7 0,-1 3 0,-3-7-861,-5 0-122,-18-14 0,-26-8 0,-24-10 0,30 25 0,-1 0 0,-30-13 0,22 15 0,29 16 0,19 10 0,3 2 0,-3 9 0,6 0 0,12 19 0,37 5 0,-4-10 0,7 0 0,20 8 0,5-1-427,2-1 1,2 0 426,3 0 0,0-1 0,-11-3 0,0-2 0,15 1 0,3-1-328,-25-7 0,1 1 0,4-1 0,15 1 0,4 0 0,0-2 283,0-1 1,1-1-1,-1 0 45,-3-2 0,0 0 0,-4-2 0,21 1 0,-9-1 0,-26-3 0,-10 0 0,4 0 0,-40-3 0,-22 0 761,-13 9-761,-13 1 983,-28 9 0,-20-3-755,-18 0-228,5-2 0,20-5 0,30-4 0,33-5 0,64 2 0,20 0 0,21 2-197,-30-1 0,8 2 1,5 0-1,1 0 0,-1 1 0,-1-1 0,1 0 1,1 0-1,-1 0 0,0 2 0,2 0 0,2 1 1,-1 0-1,-4 0 0,-9-2-131,5 1 0,-7-1 0,-13 0-583,10 7 911,-93-6 0,-20-1 0,-11-1 0,-10 3 0,-9-1-328,-6-1 0,-9 0 0,2-2 88,8-2 0,2-1 0,2-1 240,2 1 0,1-1 0,7-1 491,-1 0 1,12-2 491,11 2 0,58 0 0,75 3-790,-3 1 0,14 1-439,-27-3 0,7 1 0,2-1 0,-2 2 0,0 0 0,1 1 0,-2 1 0,-2-2-76,16 1 0,-3-1 0,-10 0 813,-5 1 1,-18 0 398,-28-3-890,-110-4 0,7-1 0,-15-2-246,20-2 0,-7-1 0,-4-2 0,-1 0 0,-12 0 0,-3-1 0,-1-1 0,3-1 0,10 0 0,2-1 0,2 0 0,3 0 140,-9 0 0,4 1 0,15-1 106,-5-8 983,117 10-492,5 3 1,5 2-142,1-1 1,-1 1-351,36-2 983,-68 5 0,-94 4 0,26-2-35,-33 2-948,62-4 0,14-1 0,18-12 0,-8 4 0,8-4 0,-13 9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7:22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1368 1042 24575,'-26'-35'0,"-5"-3"0,7 6 0,-8-7 0,-12-12 0,-19-14 0,23 23 0,-3-1 0,-1 0 0,-1-1 0,-3-6 0,3 1 0,-19-22 0,8 6 0,27 29 0,13 16 0,9 9 0,3 8 0,-9 2 0,4 2 0,-5 0 0,7 7 0,3 5 0,2 22 0,1 32 0,14 24 0,1-17 0,6 6-492,8 5 0,7 1 364,-8-25 1,4 1 0,-1-4 127,9 13 0,-1-8 0,17 10 0,-33-51 0,-20-33 0,-1-10 0,0-28 0,-9-25 983,-3-9-792,-1 28 1,-3-3-192,0 6 0,-3 0 0,-6-6 0,-3 1 0,-2 0 0,-6 1-425,-10 1 1,-6 2 424,-13-3 0,-4 4 0,-4 2 0,-4 4 0,-8 3 0,1 5 0,21 14 0,4 4 0,-26-4 0,43 23 0,26 11 0,5 9 0,4 9 0,15 16 849,9 4-849,23 14 0,17 4 0,-18-26 0,4 1 0,8 4 0,1 0 0,-5-5 0,-1-2 0,-5-5 0,-4-4 0,0-1 0,-20-22 0,-16-12 0,-6-17 0,-15-5 0,-17-4 0,0 10 0,-1 12 0,20 12 0,0 9 0,6 12 0,2 14 0,6 9 0,8-1 0,17 14 0,14-7 0,6 2 0,4-10 0,-2-11 0,-7-10 0,-2-3 0,-10-8 0,-13-7 0,-2 0 0,-4 5 0,1 8 0,5 11 0,1 12 0,0 0 0,0 2 0,-4-14 0,-2-9 0,-2-11 0,-6-4 0,-26 4 0,2 1 0,-18 6 0,15 0 0,7-2 0,8-2 0,11-8 0,52-19 0,35-3 0,2 4 0,14 0-328,-12 5 0,6 1 0,5 1 82,-15 2 0,4 0 0,0 0 0,1 1 0,-3 1 0,1-1 0,0 1 0,1 1 84,10-1 0,2 1 1,-1 0-1,-4 2 162,-16 0 0,-4 1 0,0 0 0,0 0-246,4-1 0,1 1 0,-1-1 0,-3 0-82,15-1 0,-4-1 0,-5 0 108,12-3 1,-10-2 219,-19 0 0,-11 0 0,-9-4 0,-98 8 0,-33 4 0,26-1 0,-4 1 327,-22-1 1,-12 1 0,4 0-198,19-2 0,2 0 0,0 0-130,-2 0 0,-1 0 0,2 0 491,-21-1 1,7 0-52,21 1 1,7 1 50,-16 3-491,24 3 0,-10 5 0,-11 8 0,-23 5 0,35-4 0,-3 2 0,-1 1 0,0 1 0,6 0 0,1 2 0,3 1 0,4 0 983,-10 10 0,12 0-671,18-11-312,5 0 0,-1 3 0,3-1 0,3 3 0,7-4 0,7-4 0,4-9 0,6-5 0,14-4 0,17-2 0,35 0 0,18-3 0,-35-1 0,1-1 0,0 0 0,0 0 0,-4 0 0,0 0 0,39-1 0,-33 1 0,-19 2 0,-29 0 0,-72 22 0,3-3 0,2-2 0,-3 0 0,-30 5 0,14-3 0,29-8 0,22-2 0,36-4 0,57-2 0,-3 0 0,10 1-328,-10-1 0,4-1 0,7 2 82,5 3 0,6 1 0,5 2 0,1-1 49,-7-1 0,3 0 1,1 0-1,0 0 0,-1 2 0,-4 0 0,1 1 1,-1 1-1,-1 0 0,-3-2-49,11 1 0,-1 0 0,-6-1 0,-10 0-246,9 3 0,-20-2-355,-27-3 847,-51-3 0,-34 4 0,-10-4 0,-13-1 0,2-2 0,-8 0 0,-4-2-97,3-2 1,-5-2-1,-2-1 1,1 0 96,-2 0 0,0 0 0,0 0 0,0-1 0,-2 0 0,-1-1 0,2 0 0,6 0 327,2 1 1,5 0 0,4 2 163,-17 0 1,12 1 491,2 1-970,44 2-13,21 0 0,5 1 983,-11-1 0,-31-1 0,-21-3-492,15 1 1,-3-1-249,-37-2-243,15 1 0,37 3 0,32 1 0,49-4 0,49-2 0,-14-2 0,7 0-328,-13 5 0,4 1 0,0 0 65,2-2 1,1 0-1,-1 1 263,-2 1 0,-2 2 0,0-1 0,-1 1 0,-1 0 0,0 0 0,27 0 0,0 0 0,-27 0 0,1 1 0,3 1 0,12-1 0,5 0 0,2 0-246,-10-1 0,2 1 0,1 0 0,0 1 0,-3-1 0,0 1 0,0 0 0,2 0 0,11-1 0,2 1 0,0 0 0,-4 1 189,8 0 0,-3 0 0,-3 0-271,-4 0 0,-2-1 0,-4 0 248,-15 0 1,-3 1 0,-4-2 61,12 1 0,-6-2 18,-15 1 0,-4-1 983,33-1-610,3-2 610,-6-2 0,0 1 0,-13 0 0,-28 2-118,-24 3-865,-67 2 0,-41 0 0,15-1 0,-9-2 0,-8 0-197,17-1 0,-5 1 1,-4-1-1,-3-1 0,-2-1 33,0 0 0,-3-2 0,-2-1 0,-2 0 0,1 0 0,3-1 0,4 0 0,0 0 0,2-1 0,-1 0 0,2 1 0,1-1-33,-14-1 0,1 0 1,1 1-1,4 0 0,6 0-49,6 0 0,4 1 0,5 1 0,8 1-246,-14 0 0,17 3-105,24 3 597,29 0 0,12-1 0,17-8 0,24-3 0,16 0 0,17 2 0,14 0 0,7 1 196,-20 3 1,5 0-1,3 0 1,1 0 0,-1 1-135,0 0 1,1 1 0,0 0-1,-2 0 1,-1 1-63,11 1 0,-1 1 0,-5 0 0,-10 0 357,9 0 0,-19-1-357,-15 2 0,-76 5 0,-66 1 0,25-2 0,-11 1 0,-7-1-246,-5-3 0,-8-2 0,-4 0 0,0 0 49,13 0 0,0-1 1,-1 0-1,-2 0 0,0-1 0,-10-2 0,-3-1 1,-1 0-1,5-1 0,6 1 39,10 0 1,4-1-1,5 1 1,3-1 484,-6 0 1,5 0 0,14 2 655,0-2 0,68 4-448,44-8-535,2 0 0,11 0 0,3 1 0,8 1 0,5 1-246,-4 0 0,5-1 0,2 2 0,0 0 0,5 2 0,3 1 0,-2 0 0,-3 1-64,13-1 0,-4 0 0,-8 1 801,6 2 1,-19 2 491,-27-1 0,-81 0-181,-61 0-802,19-2 0,-10-2-328,8 0 0,-5-2 0,0 0 161,6 0 1,2 0 0,0-1 166,1-1 0,2-1 0,7 0 491,7 3 1,8 1 491,-9-4 0,58 5-527,37-10-456,39-3 0,-15 6 0,11 0 0,5 1-328,15 1 0,5 2 0,-1 0 0,-2 0 0,0-1 0,-5 2 171,-14 3 1,-3 0 0,-13 1 1139,8 0-390,-87 2-593,-58 2 0,7-1 0,-10-1-328,9-2 0,-4 0 0,0-1 182,0 2 0,0 0 0,4-1 146,-15-4 0,10 1 0,-5 2 0,73 0 983,63-8-492,0 3 1,10 0-327,2-1 0,6-1 1,2 0-494,9 1 0,3 0 0,-4 1 152,-10 0 1,-4 0 0,-3 1 175,15-1 0,-16 2 983,-28 2-723,-107 0 1,-48 1-261,50-1 0,0 0 0,-10 0-164,4 0 0,-9 0 0,-7-1 0,-2-1 0,2 1 0,4-1-33,-2-1 0,1 0 1,2-1-1,0 0 0,0 1 0,-3-1 0,-1-1 1,0 1-1,5 0 0,5 0-131,-16-1 0,8 0 0,11 0-7,6 2 0,31 0 1318,69-1-855,35 4 1,22 1-129,-22 0 0,7 1 0,6 0 0,3 1-197,7-1 0,6 1 1,4 1-1,2 0 0,0 1 33,-11 1 0,2 1 0,1 1 0,0 1 0,-2-1 0,-3 0-33,5 0 0,-2-1 1,-2 1-1,-3 0 0,-4 0 442,2 3 1,-1 0 0,-9 0 0,-12-1 380,23 4-626,-67-7 0,-66 2 0,-36 0 0,19-1 0,-5-1 0,-5 0-246,-1 0 0,-5 0 0,-3 0 0,-1 0 0,-10 0 0,-3 0 0,1-1 0,7 0 109,2 0 1,5-1 0,4 1 627,-27 2 1,18 0 491,33 2-656,93-2 1,49 0 0,7 1-83,-6 1 1,8 0 0,6 1 0,5 0-387,-26-2 1,4 0-1,4 0 1,2 1-1,0-1 1,0 1-1,-3 0 0,-1 0 1,1 1-1,-1 0 1,0 0-1,-2 0 1,-2 0-1,-5-1-105,29 2 0,-4 0 0,-7-1 0,-8 1-82,-9-1 0,-7 0 0,-20-1 250,-20 0 1061,-82 3-492,-6-2 1,-11 1-361,-1-1 1,-7 2-1,-2-2-459,-10-1 0,-2-1 0,-5 1 82,6-1 0,-6 1 0,0-1 0,4-1 163,-8 0 0,4-1 0,2 1 410,7-1 1,2 1 0,10 0 163,9-1 1,15 0 491,22 1 0,25-4-492,45-3 1,37-1-428,-4 2 1,12 2 0,10 0-229,-18-1 0,7 1 0,6-1 0,3 1 0,1 1 0,-3 1 0,4 2 0,1 1 0,0 0 0,0 1 0,-2 1 0,-2-2-33,5 0 0,0 0 1,-2 0-1,-5 0 0,-7 2 78,21 3 0,-9 2 0,-26-1 119,-26-1 258,-70 0-258,-43 2 0,-24-1 0,23-4 0,-8-1 0,-5 1 0,-2-1-197,3 0 0,-2 1 1,-4-1-1,-2 0 0,-4-1 56,10-2 1,-5 0-1,-3-1 1,-1 0-1,1-1 1,0 0-1,4 1-23,-5 0 0,2-1 0,1 0 0,1 0 0,1 0 0,1 1-33,-11-1 0,-1-1 1,2 1-1,5 0 0,6 0 524,-16 1 1,8 0 0,16 1 655,-15 4 0,73-1 0,17-5-476,42 0-507,35 0 0,23 1-246,-13 3 0,11 0 0,8 2 0,2 0 82,-18-2 0,4 0 0,2 0 0,3 0 0,0 1 0,0 0 23,-9 1 1,3 0-1,1 1 1,0 0-1,-2 0 1,-2 0-1,-4-1-56,14 2 0,-3-1 1,-3 0-1,-5 0 0,-5 0 524,17 2 1,-7 0 0,-21-1 655,-6 5 0,-112-1-518,-15-5 1,-14 0-466,-2 1 0,-9 2 0,-2-1-328,-7-3 0,-4-2 0,-3 1 82,13 1 0,-4-1 0,0 1 0,4-2 155,-8-2 0,4-1 0,4 0 418,13 2 1,4 0 0,7 0 163,3-2 1,15 0 491,23 3-492,58-7 1,30-2-1,19 3 1,14 0-738,-22 1 0,9 0 0,2 0 0,-3 1 0,-6 1 0,-1 1 0,-2 1 0,-3-1 73,11 1 0,-4-1 0,-11 1 664,-3 2 1,-30 0 491,-80 4-620,-12-3 0,-11 0-363,5 0 0,-5 1 0,-5 0-328,-23 0 0,-5 0 0,-1 0 0,5-1 0,1-1 0,-3 1 249,18-2 0,-3 0 0,2 0 0,5 1 79,0 0 0,5 0 0,3 0 0,-20 3 0,13 1 0,15 4 983,42-6 0,63 0-611,32 0 0,23-1-569,-26-3 0,9 1 1,8-1-1,4 1 0,4 0 74,-16 1 0,5 0 0,2 0 0,4 1 0,2 0 0,1 0 0,2-1 0,0 0 24,-7-1 1,2 0 0,3-1-1,1 0 1,0 1 0,1-1-1,0 0 1,-2 0 0,-1 1-1,-3 0-24,12 1 0,-2 1 0,0 0 0,-1 1 0,-2-1 0,-1 0 0,-2-1 0,-1 0-18,0-1 1,2 0-1,-2-1 1,-2 1-1,-5-1 1,-8 0-1,-9 0-187,13 2 0,-12 0 0,-11-1-656,30 2 0,-147 12 492,-21-9 0,-20-1 464,18-2 0,-9 0 1,-6-1-1,-2-1 28,17-2 0,-3-1 0,-2 0 0,-2 0 0,0-2 0,2 1 0,0-1 0,-1-1 0,-1 0 0,2-1 0,2 0 0,2 0 0,-22 0 0,2-1 0,5-1 0,10 0 491,-21-2 1,22-1 491,28 1 0,78 1 0,51-5-492,-3 0 1,10-1-820,-10 3 0,5 1 0,8 0 303,-9 1 0,7 0 0,3 0 1,2 0-1,-2 1 25,0 1 0,1 1 0,0 0 0,0 0 0,0 0 0,0-1 0,0 1 0,0-1 0,-2 1 0,-6 1 0,23-1 0,-6 2 0,-19 0 983,-2 0 0,-169 1-656,25 0 1,-11 0 0,-8-2-525,13-1 0,-5-1 1,-5-1-1,0 0 0,2 0 0,-1 1 0,0-1 1,1 0-1,0-1 0,3 0 69,-9-1 1,1 0 0,4 0 0,7 0 127,-26-4 0,23 3 0,36 4 983,64 2 0,78-4-516,-5-2 1,15-1-714,-30 2 0,7 0 0,2 1 0,-1-1 0,1 0 0,0 1 0,0-1 0,2-1 63,7 0 0,3-2 1,-2 1-1,-10 0 510,-10 1 1,-6 1 0,-5 0 163,18-2 1,-15-1 491,-29 2-455,-36 7-528,-92 1 0,28 0 0,-11 1 0,-8-2-197,7-3 0,-6-1 1,-5 0-1,-2-2 0,1 2 133,-8 0 1,-4 0-1,1 1 1,2-2 0,5 0 63,2-1 0,4-1 0,3 0 0,6 0 0,-15 1 0,6 1 0,47 0 983,72-2-492,23 1 1,15 1-165,1-3 1,9-1 0,6 1-574,-1 1 0,5 1 0,3-1 0,-2 0 0,-4-1 0,0 0 0,-2-1 0,-4 2-5,8-1 1,-3 1 0,-10 0 250,-3 0 0,-23-1 0,-44 3 0,-66 5 0,-2-3 0,-15-2 0,-8-2-197,11 2 0,-7 0 1,-4-1-1,-2-1 0,-3 0 33,1-1 0,-4-1 0,-2 0 0,-1-1 0,1 0 0,2 1-33,-12-1 0,-1 0 1,2 0-1,4 0 0,5 0 78,2 1 1,4-1-1,6 1 1,12 2 118,-9-1 0,37 2 0,78 4 0,45 2 0,2-1 0,-4-1 0,4 0 0,7 0-54,-9 2 0,9-1 1,3 1-1,-1 0 1,-4-1 53,5-1 0,-2 1 0,-4-1 0,-5 1 0,4 0 0,-5 1 0,-10 0 0,8 0 0,-37-2 0,-51 1 0,-40 1 0,-23 2 0,-5-5 0,-11-1 0,-8-1 81,11 0 1,-7-2 0,-4 0-1,-2-1 1,2 0-82,1 0 0,0-1 0,-1-1 0,0 0 0,0 0 0,-6-2 0,-3-2 0,1 1 0,5 0 0,9 1 0,-4-1 0,9 1 0,8 0 0,-17-1 0,40 1 0,103 2 0,7 7 0,15 2 0,1 0 0,12-2 0,7 1 0,1 1-169,-7 0 0,3 0 0,1 1 1,2-1-1,0 0 169,4 0 0,2 0 0,0-1 0,-2 1 0,-4-1 0,6 1 0,-2 0 0,-6 1 0,-9-2 0,20 0 0,-23-1 0,-34 2 983,-65 2 0,-62 3-492,-6-4 1,-15-1-791,9 1 0,-6 1 0,2-1 299,11-2 0,2 0 0,3 1 0,3 0 0,2 1 0,15-1 983,0-2 0,139 9-656,-7 1 1,17 1 0,5 1-574,-8-3 0,4-1 0,4 1 0,4 2 82,-11 0 0,4 2 0,4 0 0,0 1 0,-2-1 0,-4-1-33,0-1 0,-2-1 1,-2-1-1,-2 1 0,-1 1-22,12 2 0,-2 1 1,-4-1-1,-10-1 219,13 0 0,-22-2 983,-34 1-591,-72 2 0,-26 1-392,9-2 0,-4 1 0,-34 5 0,-1-1 0,31-4 0,7-2 0,-16 2 0,54-5 491,58-4 1,25-3 491,29 2-492,-10 0 1,2 0-1,-29 1 1,-6 1 491,18 2 0,-35-1-756,-34 6-227,-28 6 0,-30 7 0,-26 5 0,35-13 0,-1-2 0,-33 5 0,30-6 0,39-13 0,42-14 0,30-11 0,20-13 0,-1 1 0,-20 8 0,-23 9 0,-20 13 0,-39 5 0,-57 6 0,20 0 0,-4-1 0,-5 0 0,2 0 0,-27 0 0,50-3 0,59-1 0,34-7 0,4 0 0,8-1 0,22-4 0,5-1 0,2 0 0,-4 1 0,-14 4 0,-9 0 0,0 1 0,-116 9 0,-44 1 0,15-6 0,-9-4 0,-8 1-197,17 2 0,-5 0 1,-4 0-1,-2-1 0,-3-2 56,17 0 1,-4-1-1,-2-2 1,-1 0-1,0 0 1,2 0-1,3 1-23,-3-1 0,0 0 0,2 1 0,1-1 0,2 0 0,2 1-82,-24-5 0,1-1 0,6 2 0,10 1-246,-31-2 0,42 2-492,71 9 846,47 5 0,32 4 138,-5 0 0,9 1 0,3-1-246,-9 0 0,5 0 0,0 0 0,-3 0 62,16 2 0,-2-1 1,-7 1 183,10 0 0,-18-1 983,-27-1-492,-96-5 1,-37-2-165,25-1 1,-5-2 0,-3 0-360,-2 1 1,-4-1 0,-3 1 0,0-2 31,-6-1 0,-1-1 0,1-1 0,6 1 0,3 1 0,5-1 0,4 1 0,-21-1 0,16 1 0,25 1 983,79 5-538,24 2 1,17 0-446,4 0 0,10-1 0,5 0-246,-5 1 0,6 0 0,2 0 0,-1 1 0,1 0 0,2-1 0,-2 1 0,-6 0-82,6-1 0,-5 0 0,-10 1 819,6 1 1,-39 0 491,-76-2-881,-23 0 0,-13-1-102,0-1 0,-6-1 0,-3 0-328,-10-1 0,-4-1 0,3 0 168,6-1 0,2 1 0,6 0 160,-10 0 0,12 0 0,9-1 0,93 6 0,19 2 0,11-1 0,30 0 0,10 0 327,-13 1 1,4 0 0,-3 0-76,-18 0 1,-3 0 0,-4 0-253,20 0 0,-15 0 0,-29 0 0,-58 3 983,-31 3-659,-10-3 0,-10-2-324,-17 1 0,-7-1-328,19-4 0,-3-1 0,2-1 194,-26-1 1,8-2 133,27 2 0,10-2 983,4-5-203,70 4-780,33-7 0,23-2 0,-17 3 0,-13 5 983,-45 7-587,-62 2-396,6-2 0,-8-2 0,-13 3 0,-3-2 0,-6-6 0,5 1 0,-10 1 0,38-7 0,54 6 0,12-7 0,12-10 0,15-6 0,-4-1 0,1 2 0,-18 7 0,-7 9 0,-4-2 0,-3 3 0,1-5 0,0 1 0,-1 4 0,-3 10 0,-9 41 0,1-7 0,-4 28 0,6-28 0,0-1 0,1-9 0,0-4 0,18-59 0,-2 10 0,8-35 0,-9 34 0,-7 15 0,-4 8 0,9 40 0,-6 20 0,7 25 0,-6-20 0,0 3 0,5 1 0,1 3 0,3 6 0,2-1 0,1-8 0,0-5 0,6 10 0,-10-43 0,-4-34 0,-1-25 0,8-37 0,-9-21 0,-3 29 0,-2-2 0,-4 4 0,-2 1 0,0 0 0,-1 1 0,0 12 0,-1 3 0,-1-20 0,3 21 0,4 19 0,-1 14 0,1 10 0,-6 52 0,9 16 0,-4-6 0,1 6 0,5 1 0,2 0 0,-2-2 0,1-2 0,1-5 0,1-4 0,4 17 0,-3-27 0,-6-25 0,-1-12 0,3-27 0,4-28 0,9-39 0,-10 40 0,1 1 0,8-35 0,-9 37 0,-6 31 0,-12 95 0,0 10 0,2-15 0,1 5-240,0-3 1,2-3 239,2-9 0,1-1 0,2 1 0,0-2 0,3 33 0,4-11 0,-3-26 0,0 0 0,3-3 0,2 7 479,1 7-479,-2 3 0,-4-5 0,-1-10 0,0-6 0,0-19 0,0-3 0,0-12 0,-3-7 0,0-2 0,0 3 0,0 2 0,-1 8 0,0 1 0,0 5 0,0-4 0,0 0 0,-3-2 0,2 0 0,-2 4 0,1-5 0,1 2 0,-1-7 0,1 1 0,1 1 0,-1 3 0,1 5 0,-3 1 0,2-1 0,-1-6 0,-2 0 0,3-6 0,-2-1 0,0-7 0,-12-7 0,-3-3 0,-13-10 0,4-2 0,1-4 0,5-1 0,-1-5 0,12 14 0,-2-2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7:36.6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18 1 24575,'4'48'0,"0"5"0,1-7 0,1 5 0,-2-5 0,0-10 0,-2-15 0,-1-4 0,-1-6 0,1 4 0,-1-3 0,0 3 0,0 3 0,0-1 0,-1 5 0,0-2 0,-1-1 0,1-5 0,1-6 0,0 0 0,-1 5 0,1 2 0,-2 4 0,1-5 0,0-4 0,1-2 0,-1 2 0,1-1 0,-1 4 0,0-5 0,0 0 0,23-19 0,-9 4 0,14-12 0,-16 10 0,-7 6 0,5-1 0,6 3 0,4-1 0,4 1 0,-8 1 0,0-2 0,4 2 0,8 0 0,6 0 0,-7 0 0,-8 0 0,-8 0 0,5 0 0,2 2 0,2-2 0,-6 1 0,-8 0 0,-41 5 0,1-2 0,-29 3 0,21-5 0,15 0 0,13-2 0,7 0 0,-1 2 0,-11 0 0,-7 0 0,-14 3 0,6-2 0,3 0 0,16-2 0,15-1 0,35-2 0,1 1 0,17-2 0,-20 3 0,-12-1 0,-11 1 0,-2-1 0,4 1 0,2 0 0,7 1 0,2 0 0,0 0 0,1 0 0,-2-1 0,0 1 0,0-1 0,-5 1 0,0-1 0,-6 1 0,2-1 0,3 1 0,1-1 0,2 1 0,-3-1 0,-5 0 0,-2 0 0,4 0 0,4 1 0,7 1 0,-2-1 0,-6 0 0,-2-1 0,-3 1 0,8 1 0,0 0 0,3 0 0,-4 0 0,0 0 0,-7-1 0,-1 0 0,0 0 0,6 1 0,3 0 0,7 2 0,-6-3 0,-3 1 0,-8-2 0,0 0 0,0 0 0,7 0 0,-1 0 0,0 1 0,-5-1 0,-1 1 0,4-1 0,0 0 0,7 0 0,2 0 0,1 0 0,0 0 0,-8 0 0,-6 0 0,2 0 0,6 0 0,9 1 0,-1 0 0,-4 0 0,-8-1 0,-4 0 0,0 0 0,7 0 0,0 0 0,3 0 0,-5 0 0,-6 0 0,1 3 0,-2 11 0,-1 0 0,0 5 0,-3-10 0,0-3 0,-1 4 0,-1-2 0,0 3 0,-1-1 0,1-4 0,-1 5 0,0-3 0,1 1 0,-1 0 0,1-1 0,0 2 0,1 0 0,0-2 0,1 1 0,1 0 0,-1 0 0,1 0 0,-3 0 0,1 1 0,1 0 0,-2-2 0,3 2 0,-3 1 0,1-4 0,-1 5 0,0-39 0,0 20 0,-2-29 0,2 28 0,-1-4 0,0 3 0,0-1 0,1 2 0,-2-2 0,1 2 0,-1-6 0,0 4 0,-1-5 0,0 2 0,0-1 0,1 2 0,0 2 0,0-1 0,0-1 0,1 2 0,-1 1 0,1-1 0,-1 3 0,1-3 0,0 0 0,0 2 0,-1-1 0,-3-6 0,0 5 0,-5-7 0,4 9 0,-1-1 0,3 3 0,-5-3 0,-1-3 0,-9-5 0,4 3 0,-1 1 0,7 8 0,4 2 0,-7 1 0,4 3 0,-5-1 0,4 11 0,4 7 0,-1 12 0,3 3 0,1-2 0,3-7 0,1-7 0,-1-6 0,1-4 0,5 3 0,-1-3 0,4 3 0,-5-4 0,1 0 0,0 3 0,0 1 0,4 4 0,-2-3 0,0-2 0,-4-4 0,1 4 0,-3-2 0,2 3 0,-2 2 0,1-4 0,0 1 0,-2 1 0,0-4 0,1 5 0,-1-2 0,1-1 0,1 5 0,2-1 0,-1-1 0,0 2 0,-1-8 0,0 4 0,-2 3 0,0-4 0,-2 3 0,-2-3 0,1 0 0,0 2 0,1 0 0,1-2 0,-1-1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7:42.37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24575,'17'23'0,"-2"-1"0,-5-4 0,1 4 0,0 2 0,0-1 0,2 1 0,-4-7 0,-2-3 0,-3-5 0,-2-2 0,1 6 0,-2-3 0,2 9 0,1-2 0,1 0 0,1-2 0,3 0 0,-4-8 0,2 1 0,15-1 0,30 6 0,25 1 0,-27-6 0,0-2 0,26 0 0,-27-3 0,-26-5 0,-18-1 0,0-3 0,1-2 0,-4-3 0,-5-2 0,-8-3 0,3 7 0,0 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7:52.40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1757 331 24575,'-36'17'0,"-12"-3"0,-23-8 0,-18-1 0,35-1 0,-1 0 0,1-1 0,1 2 0,-36 5 0,5 3 0,29-2 0,-2 2 0,-3 1 0,0 1 0,-2-1 0,7 1 0,25-9 0,11 0 0,17-6 0,85 1 0,-8-2 0,12-1-328,-3 3 0,9 0 0,2 0 82,-13-1 0,3 0 0,1 0 0,-1 0 0,-2 2 0,1-1 0,-2 1 0,-3 0 166,7-1 0,-5 0 0,-3 0 80,16 2 0,-13-2 0,-16 0 0,-33 0 0,-44 4 0,-64 8 0,8-6 0,-11-1-328,1-1 0,-7 0 0,-1-1 18,2-2 1,0 0 0,-1-1 309,-4-1 0,-2 0 0,8 0 491,-2-2 1,9 1 491,-23 0-110,66-3-873,62-3 0,21-2 0,15 1 0,10 0 0,10 0 0,6 0-246,-2 0 0,6 1 0,2 0 0,-4 1 0,-9 1 0,-1 1 0,-1 0 0,-3 1-82,17-1 0,-3 0 0,-16 2 1311,10 2-162,-59-1-821,-46 1 0,-58-1 0,11 0 0,-8 0-492,-22-2 0,-8-2 258,18 0 0,-3-1 0,2-1 234,12 0 0,3-1 0,2 0 491,-21-3 1,9 1 491,-4-3 0,68 8-857,27-1-126,38-11 0,49-2 0,-33 5 0,3 1 491,3 3 1,-2 1 491,23-5-925,-42 7-58,-37 4 0,-12 2 0,-45-3 0,9 1 0,-60-5 0,23 4 0,-2 1 0,29 1 0,26 0 0,18 0 0,12-14 0,-2 7 0,2-9 0,-6 11 0,-4 2 0,2-9 0,-2 0 0,0-10 0,-4 6 0,0 5 0,-1 5 0,-7 5 0,-3 3 0,-7-1 0,7 1 0,12-3 0,19-5 0,33-8 0,20-6 0,7 6 0,-22 3 0,-29 11 0,-105 11 0,31-6 0,-6 0 0,-24 3 0,-6-1-426,-3-3 1,2-1 425,12 0 0,3 0 0,5 0 0,5-1 0,-19 1 0,46 1 0,28-1 0,49-5 0,2 3 0,25-2 851,-30 3-851,-21 3 0,-27 9 0,-18 6 0,-22 15 0,-14 3 0,-11 6 0,11-4 0,4 3 0,21-9 0,5-3 0,16-11 0,8-8 0,6-6 0,17 8 0,16-3 0,39 10 0,-6-9 0,0-1 0,-38-4 0,-25 2 0,-22 4 0,-21 8 0,-31 4 0,24-11 0,-4-2 0,0 0 0,0-3 0,-38 4 0,39-7 0,33-1 0,18-3 0,26-2 0,27 0 0,23-1 0,-19 1 0,1 0 0,42 2 0,-48-2 0,-2 0 0,29 2 0,-13-1 0,-13 1 0,22 0 0,-22-1 0,6 2 0,24 1 0,4 1-298,2 0 0,-2 1 298,-8 1 0,-7 0 0,7 2 0,-52-1 0,-37 1 0,-32 9 0,-42 8 0,21-10 0,-4-1 0,2-3 0,0-1 0,-7 2 0,3-1 0,17-4 0,5 0 0,-35 8 0,30-4 596,24-5-596,13-1 0,4 0 0,-7 1 0,0 0 0,3 0 0,50-4 0,43-1 0,-10-1 0,9 1 0,-3 2 0,7 2 0,-4 0 0,20 1 0,-2 0 0,7 3 0,-10 1 0,-8 1 0,-54-4 0,-59 2 0,-35 2 0,8-3 0,-6-1 0,0 0 0,-1-2 0,-1 0 0,3-1 0,-26 1 0,36 0 0,24 0 0,16-2 0,8-2 0,46 0 0,48 0 0,-18 2 0,6 1-228,0-1 1,-1 1 227,-2 2 0,-7 1 0,3 1 0,-28 1 0,-42-3 0,-31 5 0,-13 2 0,-33 3 455,3-5-455,7-2 0,23-3 0,20-2 0,14 0 0,5-3 0,41 1 0,10-1 0,12 0 0,6 1 0,8-1 0,1 2-328,4 0 0,1 1 0,-1 0 180,-1-1 1,-2 1-1,-7 0 148,-4 1 0,-12 0 0,-7 0 0,-58-2 0,-75-1 0,-4 0 0,-14-2-328,19-2 0,-6-1 0,-5-2 131,20 2 0,-5-2 1,-2 0-1,0 0 0,4-1-49,-10-2 0,3 0 0,1-1 0,0 0 94,3 1 0,0-2 0,2 1 0,8 1 152,-29-4 0,16 2 0,-1 1 983,58 8-806,20 2-177,-4 0 0,-1 0 983,-2 0 0,4 0 0,42 5-105,-8-2-878,34 6 0,-16-4 0,2 1 0,7-3 0,6 2 0,-1-2 0,1 1 0,-8-1 0,-2 0 0,-2-1 0,-5 0 0,-4-1 0,-6-1 0,-3 0 0,1 0 0,5 1 0,6-1 0,8 2 0,-5 0 0,-4-1 0,-16 0 0,-13 1 0,-35 4 0,-27 1 0,0-1 0,-8-1 0,-9-1 0,-2-1 0,-5-1 0,2 0 0,16-2 0,5 0 0,-13 0 0,46 0 0,19 0 0,68 1 0,-11 1 0,0 0 0,0-1 0,5 1 0,-14 0 0,-23-2 0,-8 0 0,2 0 0,7 0 0,10 1 0,5 1 0,-6 0 0,-3 1 0,-12-3 0,-5 1 0,-65 13 0,-17-3 0,-14-1-328,8-2 0,-7 0 0,-2 0 82,8-3 0,-3 0 0,0 0 0,3-2-38,-10 0 0,2-1 1,6-1 283,-15-1 0,14 0 0,7 0 0,65-1 0,80-1 0,-6 1 0,33 1 983,-40 0 0,-20 1-130,-5-1-853,-8 0 0,13 0 0,11 0 0,10 0 0,13 0 0,-17 1 0,-2 1 0,-23-1 0,-11 0 0,-9-1 0,1-1 0,8-1 0,11-2 0,14 0 0,10 0 0,-6 2 0,-10 0 0,-16 2 0,-10-2 0,-4 2 0,8-1 0,-4 1 0,15-2 0,4 1 0,7 0 0,7 1 0,-6 0 0,-5-1 0,-8 1 0,-5-1 0,-1 1 0,1 0 0,2 0 0,4 0 0,-1 0 0,5 0 0,-5 0 0,-4 0 0,-5 0 0,-7 0 0,-1 0 0,1 0 0,0 0 0,5 0 0,-1 0 0,13 0 0,8 0 0,22 0 0,-8 1 0,0 0 0,-26 0 0,-6-1 0,7 0 0,14 0 0,20 0 0,9 0 0,-8 0 0,-5 0 0,-20 0 0,-8 0 0,-9 0 0,-5-1 0,1 1 0,3-1 0,7 1 0,6 0 0,10 1 0,1 1 0,-6-1 0,-12 0 0,-10-1 0,-8 0 0,31 2 0,-1 0 0,48 4 0,0-1 0,4 1 0,-13-3 0,-20-1 0,-24-2 0,-1 0 0,-2 0 0,10 0 0,9 0 0,-7 0 0,-6 0 0,-17 0 0,-8 0 0,4-1 0,3 0 0,8-1 0,0 0 0,-3 0 0,-5 1 0,-6 0 0,1 0 0,4 0 0,13-1 0,11-2 0,-1 2 0,0-2 0,-9 2 0,-3 0 0,5-1 0,6 0 0,6 0 0,-6-1 0,-8 3 0,-14 0 0,-7 0 0,3 0 0,2-2 0,1 2 0,1-2 0,0 0 0,6 1 0,11-1 0,7 1 0,3 1 0,-9 1 0,-11-3 0,-12-1 0,-5-3 0,0-4 0,1 0 0,0-3 0,-1 1 0,0-1 0,0 1 0,-1 1 0,0 1 0,-1 2 0,2 0 0,-1-3 0,0-2 0,0-5 0,2-4 0,0 0 0,0 2 0,1 2 0,-3 7 0,1-1 0,-2 1 0,1-3 0,-1 0 0,0 1 0,0 0 0,0 3 0,1-3 0,-1 0 0,1-1 0,-1-3 0,0 2 0,0-3 0,1 3 0,-1-1 0,2 3 0,-2 2 0,1-1 0,1 0 0,-2 2 0,1 1 0,-7 41 0,4 0 0,-3 28 0,5-10 0,4-7 0,1-1 0,0-4 0,2-7 0,-2-5 0,2 1 0,2-4 0,2 2 0,5-3 0,0-5 0,0-4 0,-2-5 0,1 0 0,1-3 0,4 0 0,0 0 0,0-2 0,-4 1 0,7 0 0,5 1 0,10 0 0,13-1 0,1 2 0,-1-2 0,-12 0 0,-10-1 0,-12-1 0,2 0 0,8 0 0,11 1 0,9 2 0,12 0 0,-4 1 0,5-3 0,0 2 0,-1-4 0,-5 3 0,-14-3 0,-12 1 0,-16-1 0,-3 0 0,-1 0 0,6 0 0,6 0 0,10-1 0,-9 1 0,-3-1 0,-9 2 0,-5-1 0,7 4 0,4 0 0,16 5 0,19 6 0,13 2 0,5 3 0,-24-9 0,-21-2 0,-25-2 0,-10 1 0,-5 3 0,2-3 0,-3 0 0,3-4 0,-2 0 0,-3 0 0,-4-1 0,-5 2 0,-3 1 0,0-2 0,2 2 0,4-2 0,2-1 0,2-2 0,4 0 0,3-1 0,6 0 0,1 1 0,-1-1 0,-1 1 0,-2-2 0,-19 1 0,-33-1 0,11 1 0,-7 0 0,-12-1 0,-2 0 0,2 0 0,1 0 0,10-1 0,5 0 0,-13 0 0,18 0 0,9 2 0,-15 2 0,-9 0 0,-11 1-984,2 0 0,12 0 0,7-1 0,20 0 0,5-1 0,14 0 104,7 0 880,4 0 983,-9 0 0,-3 0 0,-14 0 0,2-1 0,4 0 0,6 0-97,10 0-886,5 0 0,-13-3 0,8-1 0,-19-3 0,21 3 0,-3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7:57.4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44 48 24575,'-5'-21'0,"1"4"0,3 15 0,-2-5 0,-2 27 0,2-18 0,-1 21 0,4-18 0,0-1 0,-7 7 0,5-4 0,-6 5 0,7-6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8:20.5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1040 1 24575,'-22'24'0,"-1"2"0,3-4 0,0 4 0,2-3 0,4-3 0,2 1 0,4-4 0,1 4 0,1 1 0,3-1 0,0-3 0,2-7 0,0-5 0,18-20 0,1-2 0,11-12 0,-2 2 0,-7 7 0,-2 2 0,-6 6 0,-6 5 0,13 2 0,10 4 0,21-2 0,-2 2 0,-10 1 0,-16-1 0,-11 1 0,-3-1 0,1 0 0,-1 0 0,5 1 0,8 0 0,19 2 0,16 0 0,15 0 0,3-1 0,-19-1 0,-12-1 0,-23 0 0,-10 0 0,-2 0 0,2 0 0,10 0 0,25 1 0,24 3 0,13 3 0,9 4 0,-18 0 0,-13-1 0,-21-3 0,-17-5 0,-13-1 0,-37 15 0,10-8 0,-27 11 0,14-7 0,2-3 0,-3 3 0,0-1 0,-2-2 0,-10 2 0,1 0 0,-7 0 0,6 0 0,2 1 0,7-1 0,11-3 0,13-3 0,8-3 0,35-11 0,-12 4 0,28-7 0,-18 7 0,0 2 0,0-1 0,-2 2 0,0 0 0,-3 1 0,10-1 0,0 1 0,13 0 0,12 1 0,5 1 0,2 1 0,-3 0 0,-14 0 0,-1-1 0,-13 1 0,-6-2 0,-2 1 0,-5-1 0,11 0 0,6 0 0,16 1 0,7 0 0,6 0 0,-9-1 0,-5 0 0,-18 0 0,-10 0 0,-12 0 0,-1 0 0,6 0 0,10 0 0,19-1 0,13 0 0,16-2 0,3 3 0,-6-2 0,-27 2 0,-16 0 0,-25 0 0,-66 3 0,5-4 0,-46 2 0,34-3 0,20 0 0,11 1 0,11 0 0,1-1 0,0 0 0,-2 0 0,2 1 0,0-2 0,4 3 0,0-3 0,3 2 0,2-1 0,1-1 0,1 1 0,1 0 0,-5-1 0,1-1 0,-3 1 0,6-1 0,4 2 0,-3-1 0,3 1 0,-3 0 0,33-14 0,-2 7 0,29-13 0,-14 13 0,-2 1 0,-9 5 0,-6 1 0,-1 2 0,0-2 0,14 2 0,9-1 0,16 1 0,6 0 0,3 2 0,-4-1 0,-6 1 0,-1 1 0,-8-3 0,11 2 0,-2 0 0,9 0 0,-7-1 0,12-1 0,-7 0 0,2-1 0,-9 0 0,-7-2 0,-3 2 0,-4-2 0,5 1 0,-12 1 0,-5 0 0,-16 1 0,-59 23 0,6-8 0,-40 17 0,12-12 0,-8-3 0,27-6 0,-3 0 0,-11 1 0,-3-1-492,-12 3 0,-2 0 467,-6-1 1,-4 0-304,15-2 0,-4 1 0,1 0 0,3-2 0,0 0 0,0 0 321,-5 1 1,-2-1 0,5 0-249,-19 3 1,7-1 254,16-4 0,7 1 0,-31 5 0,17 1 900,-10 5-900,0 0 0,30-7 0,-1 0 0,2 1 0,0 0 0,1-1 0,2-1 983,-34 10 0,19-6-320,27-5-663,9-3 0,13-2 0,9-3 0,7-2 0,33-1 0,36-3 0,9 1 0,13 0-328,-14 0 0,5 1 0,4-1 82,-6 0 0,3 1 0,3-1 0,0 1 0,7-2 0,1 1 0,2-1 0,1 1 0,5 0 0,2 0 0,1 0 0,-1 0 0,-4 0 0,1 0 0,-2 1 0,-2-1 0,-9 1 0,-2 0 0,-1 0 0,-2 1-82,17 0 0,-4 0 0,-4 0 170,10 0 1,-6 0 131,-11 1 0,-5 0 26,-21 0 0,-5 0 983,7 2 0,-32 0 0,-23 3 0,-22 3 0,-63 8-624,6-7 1,-11-2-688,7-2 0,-6-1 0,-3 0 216,13-3 0,-2 0 1,-1 0-1,0 0 112,-3 1 0,-1-1 0,1 0 0,4 0 0,-7-1 0,5 0 0,3 2-117,9 1 0,2 2 0,7 1 117,4 1 0,5 1 0,-43 15 0,11 1 0,-8-1 0,40-10 0,-1-1 0,-37 6 0,-1 2 983,46-12 0,16-2 0,41-4-756,30-1 0,18-1-227,10 1 0,11 2 0,7 1-197,-12-1 0,7 0 1,3 1-1,3 0 0,1 1 33,-8-1 0,2 1 0,2-1 0,1 2 0,3-1 0,2 1 41,-8 0 0,3 0 0,2 0 0,2 1 0,1-1 0,-1 1 0,-1 0 0,-3 0-18,5 0 1,-1 0-1,-1 0 1,0 0-1,-2 0 1,0 1-1,-1-1-23,8 1 0,1 0 0,-1 1 0,-2-1 0,-4 0 0,-6-1-82,9 1 0,-3 0 0,-9-1 0,-11 0-246,1-3 0,-22 4-492,-37 1 0,-61 6 492,-19-1 0,-19-1 601,19-6 0,-8 0 0,-4-2 0,-1 1-109,-5 1 0,-2-1 0,-2 0 0,-6-1 163,16-3 1,-6 0 0,-1-1 0,-2-1 0,3 1 0,2-1-72,-1 1 0,3-1 1,1 1-1,0-1 0,0-1-92,-4 1 0,-2-1 0,1-1 0,2 1 0,5 0-246,0 1 0,4 0 0,3 0 0,2 1-82,-10 1 0,3 1 0,0 1 0,-2 1 0,0 2 0,3 1-164,-14 2 0,0 1 264,20-5 0,-3 1 1,7-1 718,-2 0 1,6 0-82,11-3 1,6 0 572,-11 2 0,35-3-492,87-3 1,51-2-446,-45 2 0,6 1 0,6 0 1,6 0-47,0 0 0,8 1 0,4-1 0,4 1 0,0 0 0,-2 1 0,-12-1 0,2 1 0,-1 0 0,1 0 0,1 1 0,-1-1 0,0 1 0,1 1 0,1 0 0,1 0 0,-1 1 0,-2 0 0,-3-1 0,-4 1-154,7 0 0,-3 1 0,-3-1 0,-5 0 0,-4 0 154,19 3 0,-7-1 0,-16 0 79,8 4-79,-96-7 0,-61 2 0,8-3 0,-15-1 0,-10-1-197,10 0 0,-8-1 1,-6 0-1,-4-1 0,-3-1 74,21-1 0,-3 0 0,-2-1 0,-2-1 0,-2 0 0,-2 0 0,0 0 0,0 0 13,2 1 1,-2-1 0,-2 0 0,-1 0-1,0 0 1,-1 0 0,2-1 0,0 0-1,2 0-13,-6-1 0,0-1 0,1-1 0,0 1 0,1-1 0,2 1 0,3 0 0,3 0 15,-9 0 0,3 0 0,3 0 1,3 1-1,3-1 0,5 1 108,-11-1 0,4 0 0,8 1 0,10 1 0,-1 1 0,11 2 0,-28 1 983,35 4 0,0-1 0,2-1 0,12-1 0,19-1 0,108-24-492,-2 11 1,14 0-247,-31 4 1,4 0 0,5-1 0,4 3-168,9 1 0,7 2 0,3 1 1,0 0-1,-4 1-78,-11 0 0,-2 0 0,-2 1 0,1-1 0,1 2 0,4-1 0,3 1 0,-1 0 0,-3 0 0,-7 0-168,14-1 0,-7-1 0,-10 0 168,-6-1 0,-12-1 0,-5 1 0,-107 1 0,-44 1 0,13-1 0,-9-1 0,-8-1-197,15 2 0,-6-2 1,-5 0-1,-1 0 0,1 0 33,13 0 0,-2 0 0,-1-1 0,1 1 0,1-1 0,3 1-33,-7-1 0,1 0 1,3 1-1,3-1 0,5 1 524,-16-2 1,7 1 0,10 1 136,0 2 0,30 0 6,45 2-470,81-3 0,-16 2 0,13 0 0,5 1-246,-11-1 0,4 1 0,4 1 0,4 1 82,-3 1 0,5 0 0,4 1 0,2 1 0,-1 1 0,-3-1-33,9 2 0,-1 1 1,-1 0-1,-1 1 0,-1 0 104,-4 1 0,1 1 1,-2 0-1,-5-1 0,-5 1 420,14 1 1,-8 0 0,-13 0 655,15 8 0,-86-12 0,-33 8-508,-48 11-475,2-5 0,-12 1-328,12-4 0,-6 0 0,-3 1 82,6-4 0,-4 1 0,-2 0 0,3-1 87,7-1 1,2 1 0,-1-1-1,0 0 404,-4 1 1,-1-1 0,1 1 0,7 0 81,0 1 1,6-1 0,3 2-244,-21 5 0,10 2-84,-16 9 0,57-14 0,32-8 0,73 0 0,19-5 0,22-2-246,-23 2 0,10 0 0,5 1 0,1-1 134,-10-2 0,2 0 0,2 0 1,2 0-1,2 1 112,-5 0 0,5 2 0,1 0 0,0 0 0,-4 0 0,-5-1 0,-5 1 0,-3-1 0,-4 0 0,-2 0 0,-2 0 327,28 3 1,-4 1 0,-17-2 1,-17 0 1,-30-1-330,-41-3 0,-39 1 0,-15 1 0,-16-1 0,-11-2 0,-14 0 0,-7-2-197,18-1 0,-5 0 1,-5-1-1,-3-1 0,-1 0 56,16 0 1,-3-1-1,-2 0 1,-1-1-1,-1 1 1,0-2-1,2 1 0,-2-1 1,0-1-1,-1 0 1,0-1-1,2 1 1,2-1-1,2 1-23,0 0 0,2-1 0,1 1 0,2 0 0,4 0 0,3 0-82,-13-2 0,3 0 0,7 0 0,10 2-234,-2 0 1,13 2 479,1 2 0,45 2 983,11 1-492,48-4 1,33-3-1,2 4 1,13 0-296,-21 0 1,10 0-1,7-1 1,2 2 0,-2 0-1,2 0 1,2 2-1,0 0 1,1 0 0,0 1-193,-10 0 1,2 1 0,1 0 0,-2 0 0,-2 0 0,-5 1-35,12-1 1,-3 1 0,-5 0 0,-8 0 29,33 4 0,-30 1 0,-53 0 0,-54 2 0,-33 8 0,14-7 0,-4 0 0,-18 1 0,-4-1 491,4-1 1,-2-2-1,-19 0 1,1-1-1,20-1 1,4 0-1,0-1 1,6 1 491,-13 6-561,38-4-422,23-4 0,10-4 0,29 0 0,26-2 0,20-1 0,3 2 0,13 0 0,8 0 0,3 0-164,-19-1 0,2-1 0,2 1 0,5 0 0,3-1 0,6 2 65,-14 0 1,4 0 0,4 0-1,4 0 1,1 1 0,3-1-1,-1 1 1,1 0 0,-2 0-1,-2-1 0,0 1 1,-1-1 0,1 1-1,0 0 1,0-1 0,-1 1-1,1 0 1,-1 0 0,0-1-1,0 1 0,-2 0 1,0 0 0,1 0-1,0 1 1,-1-1 0,-1 0-1,0 0 1,-2 0 0,-2 1-1,-1-1-24,8 0 0,0 1 0,0-1 0,-3 1 0,-2-1 0,-4 0 0,-5 1 0,-7-1-123,16 0 0,-8 0 0,-6-1 0,-7 1-246,38-3 0,-38 6-492,-66 5 492,-54-1 0,-39-4 246,21 1 0,-9 0 0,-7-1 0,-4-1 82,7-1 0,-6-1 0,-4-1 0,-3 0 0,-1-1 0,-1 0 23,1 0 1,-4-2-1,-1 1 1,-2-2-1,1 1 1,1-1-1,2 0 168,7 1 0,0-1 1,2 0-1,0 0 1,1 0-1,1-1 1,2-1-28,-6-1 0,0-1 0,0-1 0,5 1 0,5 0 0,9 1 327,-8-1 1,9 2 0,8-1 163,-3-3 1,19 2-261,36 5-231,47-6 0,41-6 0,9 0 0,16-1 327,-18 3 1,5 0 0,3 1-83,-16 2 1,2 1 0,1-1 0,-4 1 60,13-4 0,-2 0 0,-8 2 185,6 1 1,-14 1 491,-13-5 0,-50 12-492,-64 1 1,-41 2-239,4-3 0,-10 1-499,27-1 0,-8-1 0,-2 1 0,5 0-82,-11-1 0,4 1 0,6-1 219,-14-2 1,14 0 1091,3 3 0,80-2-388,64 2-595,25 0 0,19 1-246,-29 0 0,6 0 0,4 1 0,2 0 49,-6 1 0,3-1 1,2 2-1,2 0 0,2 0 33,-6 0 0,5 2 0,1-1 0,-1 1 0,-3-1 0,-6 0-82,11 1 0,-6-1 0,-4 0 0,-3 1 160,14 2 1,-5 1 0,-20-2 85,-14 0 0,-104 1 0,-38 0 0,16-2 0,-7-2 0,-8 1-197,5-2 0,-8 1 1,-5-1-1,-2-1 0,0 1 33,6-1 0,-2-1 0,-2 1 0,0-1 0,0 0 0,2 1 78,2-1 1,1 1-1,-1-1 1,2 0 0,2 1-1,1 1-111,-5 0 0,1 0 1,2 1-1,5 1 0,7 0 145,-7 2 0,8 0 0,10 3 1035,-24 11 0,68-4 0,26 5-845,18 15-138,33 23 0,-6-13 0,8 1 491,11 4 1,10 1-165,-4-7 1,8 1 0,1-3-221,3-3 0,1-3 1,0-1-108,-1-2 0,0-2 0,-5-2 0,14 3 0,-13-6 0,1-4 0,-66-15 0,-30-3 0,-34 6-109,-27 4 1,-17 0 108,12-7 0,-6-3 0,-9 0-197,12 1 0,-6 0 1,-5-1-1,-2 1 0,-1-2 33,5 0 0,-2-1 0,-2 0 0,0 0 0,-1 0 0,3-1 0,2 1 0,0 0 0,1 0 0,0 0 0,0 0 0,0 1 0,-1 1 0,-3 1 0,0 0 0,3 0 0,5 0 0,6 0-141,-20 1 0,10 0 0,6 0 305,-15 2 0,21 1 0,40-4 983,34-4-575,42 17-408,12-4 0,12-1 0,24 9 0,13 0 245,-18-7 1,10 0 0,3-1 0,-2-2-10,-3-1 1,-1-2 0,1 0-1,-1 0-236,3 0 0,2 0 0,-3-1 0,-8-1 327,-4-3 1,-7 0 0,-11-2 655,29 0-462,-102-2-521,-57 0 0,-17 1 0,-18-2-246,24-1 0,-8-1 0,-5 0 0,-2 0 49,6 1 0,-3 0 1,-1 1-1,-1-1 0,3 0 0,4-1 0,0 0 1,1-1-1,2 1 0,2 0 442,-6 1 1,0-1 0,7 1 0,10 0 121,-2 0 1,13 1-368,-2 0 0,55 2 0,62 0 0,24 1 0,-18-1 0,13 0 0,4 0 102,-4 2 1,4 2 0,3-1 0,2 1-103,-4-1 0,3 1 0,1-1 0,1 1 0,-1 0 0,1 1 0,0 0 0,0 0 0,-3 0 0,-3 0 0,25 2 0,-5-1 0,-10-1 381,-4 1 0,-18-2-381,-27-3 0,-60-1 0,-35 1 0,-4-2 0,-9-1 0,-31 0 0,-6-2-444,7-2 0,0-2 444,-7 2 0,9-1 0,8-3 983,35 5 0,73-4 0,28-6 0,39-8-913,-7 5 0,11-1-398,-14 5 0,7 1 0,1 0 0,10 0 0,4 1 0,-4 0 90,-8 0 1,-1 1 0,-9 2 237,3 3 0,-16 0 0,-23-4 969,-75 2-969,-36-7 0,17 3 0,-7-1 0,-35-1 0,-10-1-328,21 3 0,-3 0 0,0 1 7,3 2 0,1 0 0,1 1 321,5 0 0,0 0 0,12 0 983,-17-3 0,71 1-427,82 0-556,-23 2 0,6 0 0,7 2 0,8-1 0,-1 2-310,19-1 0,-2 0 310,2 0 0,-7 2 983,7 3 0,-71-1-766,-52-10-217,-32-8 0,18 4 0,-5-2 0,-5-1 0,1 1 0,-33-12 0,32 10 698,36 11-698,24 4 0,15-10 0,-4 2 0,9-8 0,-13 6 0,-2 1 0,-4-1 0,-1 2 0,-1-4 0,-1-1 0,-3 1 0,1 2 0,-3 7 0,-10 2 0,-5 2 0,-11 1 0,-9 1 0,3 5 0,-7 3 0,6 6 0,4 0 0,9 1 0,8-3 0,4-1 0,0 0 0,3-1 0,1 2 0,2-3 0,4-1 0,1 2 0,3 3 0,4 6 0,1 7 0,1 0 0,0 8 0,-1 0 0,-2 3 0,0 0 0,-3-7 0,0-4 0,-1-4 0,-3 5 0,-3 3 0,-4 13 0,-5 8 0,-3 9 0,-2-1 0,1 9 0,7-7 0,3-4 0,6-10 0,2-15 0,1-8 0,0-3 0,0-1 0,0-1 0,0 3 0,-1-2 0,1 2 0,-1-1 0,1-1 0,2 4 0,0 0 0,-1 3 0,2 2 0,-2-2 0,5 4 0,-3-5 0,2-4 0,-3-8 0,-1-6 0,0 3 0,0-3 0,-1 5 0,1-3 0,0-2 0,0 6 0,3 16 0,-2 4 0,1 14 0,-1-9 0,-1-11 0,0-3 0,-1-11 0,0 2 0,1-2 0,-1 4 0,0 3 0,0 6 0,0-2 0,0 1 0,0-2 0,0-6 0,0-1 0,0-4 0,0-1 0,-1 0 0,1 4 0,-1 4 0,1-1 0,-1 1 0,1-3 0,-1-3 0,0-2 0,0-2 0,0 1 0,0-2 0,0 5 0,0-3 0,0 5 0,-1 1 0,1 2 0,-2-3 0,2-1 0,-1 1 0,0-1 0,0 3 0,0 2 0,0 4 0,1 0 0,-1 6 0,2-5 0,-1 5 0,1-2 0,-1-1 0,0-6 0,0-1 0,0-5 0,0 1 0,1-3 0,0-2 0,-1 0 0,0-2 0,0 3 0,1-4 0,0 3 0,0 1 0,0 1 0,0 2 0,0-4 0,0-2 0,5 5 0,0-1 0,4 7 0,-2-3 0,0-2 0,-2-3 0,-3-3 0,12-32-984,-3-1 0,13-47 0,-1 4 0,-5-13 0,-3 4 0,-6 9 104,-3 6 880,6-19 0,1-12 0,-3 29 0,2-3 0,1-11 0,1 1 0,-1 8 0,0 4 0,-3 9 0,1 5 983,5-14 0,-6 30 0,-2 10 0,-3 11 0,-4 12 0,-1 35-97,0 21-886,0 0 0,0 7 0,-2 9 0,1 2-403,1 4 1,0 1 402,-2 8 0,2 0 0,1-12 0,2-2 0,1 0 0,1-2 0,1-12 0,2-4 0,7 24 0,-6-34 0,-3-21 0,-5-19 0,16-68 0,-5 17 0,2-6 0,8-31 0,1-6-12,0 2 0,-2 2 12,0 7 0,-2 5 0,-7 21 0,-1 6 0,4-14 0,-9 33 0,-5 17 0,1 4 0,-5 60 0,3-1 414,-2 2 1,-1 3-415,2 28 0,-2-22 0,1-22 0,1-29 0,2-55 0,1-29 0,2 21 0,0-6-328,0-31 0,-1-16 0,1 5 0,-1 21 0,-1 4 0,1 1 211,-1 1 0,-1 2 0,0 5 117,-1-1 0,-1 13 0,0 26 0,0 25 0,-9 46 0,-1 15 0,-7 31 491,10-38 1,2 0 491,0 29-630,2-6-353,4-34 0,0-23 0,2-96 0,-2 32 0,1-6 0,-1-33 0,-1-1 0,0 24 0,-1 6 0,0-22 0,-1 57 0,3 25 0,-6 42 0,-2 16 0,3-13 0,0 7 0,1 13 0,2 4-419,4 3 0,3 2 419,4 9 0,3-2 0,3-16 0,2-6 0,13 21 0,-10-49 0,-9-26 0,-1-14 0,17-21 0,18-31 0,-9 9 0,3-7 0,4-15 0,0-3 0,-6 10 0,-2 0 0,-2 1 0,-5 6 838,-3-3-838,-10 23 0,-10 21 0,-3 11 0,-10 66 0,0 23 0,3-12 0,-1 4 0,1-14 0,0-2 0,4-3 0,-1-5 0,-1 11 0,3-21 0,0-23 0,3-26 0,14-61 0,-4 10 0,2-8 0,8-26 0,1-3 0,-4 11 0,-1 4 0,-3 19 0,-2 10 0,-2 9 0,-13 55 0,1 53 0,-2-3 0,0 10-328,1-9 0,-1 5 0,0 0 164,0 2 1,0 0-1,0 0 164,0 2 0,0 0 0,0-5 0,1 6 0,0-6 0,1-11 0,0-8 0,0-1 0,0-32 0,19-53 0,8-25 0,-2 11 0,2-3-328,3-6 0,2-5 0,-2 4-164,5-8 0,-3 6 0,-5 10 0,-4 6-492,-1 1 0,-11 24 595,-10 113 389,-1 7 0,0-12 0,0 2 0,1-28 0,-1-6 0,1 17 983,1-49 0,10-71-492,0 1 1,0-8-1,5-19 1,1-6-165,-1 14 1,1-3 0,-2 3 14,3-17 1,-1 6-343,0 8 0,-2 7 0,-1 0 0,-10 44 0,-6 37 0,1 50 0,1-16 0,1 7 0,2 21 0,2 2-212,-1-7 0,1-2 212,2 2 0,-1-6 983,1 15-808,-2-28-175,-4-36 0,1-24 0,13-45 0,1-5 0,4-11 0,1 5 0,2-6 0,-1 0-136,1-5 1,-1-1 0,0 3 135,7-12 0,-3 8 0,1-12 0,-23 72 0,-4 23 0,-1 42 0,3 24 0,-1-8 0,0 6-378,0 3 0,0 3 378,-1 3 0,0-2 0,-2-12 0,0-5 823,1 19-823,-2-44 0,2-30 0,12-101 0,-7 41 0,0-6 0,0-15 0,1-10 0,-2 6 0,0-4 0,-2 6 0,-1 1 0,-1 10 0,-2 16 0,1 37 0,-6 47 0,-1 26 0,0-5 0,0 6-255,-2 11 1,-2 9 0,1-2 254,-3 16 0,0-3 0,2-2 0,-1-9 0,-2 6 0,8-44 0,2-58 0,-4-78 0,4 9 0,0-10-328,0 17 0,0-4 0,0 1 150,0 3 0,0 2 1,1 3 177,-3-14 0,1 10 983,-2-4-538,1 35-445,6 18 0,0 4 0,-3 4 0,-1-2 983,-6-1-325,-2 0-658,-3 2 0,0 2 0,2 4 0,-3-2 0,3 4 0,0-3 0,-4 1 0,6 2 0,0 1 0,6 4 0,-4-2 0,1 0 0,-5-3 0,5 3 0,3 2 0,-13 1 0,-3 1 0,-12-1 0,6 2 0,9 0 0,10 1 0,4-6 0,2-7 0,-1-10 0,-2-7 0,4-9 0,0-4 0,2-15 0,0 19 0,0 1 0,0 26 0,-1 6 0,-3 33 0,1-5 0,-1 19 0,3-21 0,1-8 0,1-7 0,30-26 0,-8 3 0,27-22 0,-22 15 0,-9 10 0,-11 11 0,1 35 0,7 35 0,-2-9 0,2 5 0,5 13 0,1 1 0,-5-10 0,0-3 0,1-5 0,-2-8 0,-3-5 0,-3-24 0,-9-20 0,8-19 0,9-28 0,12-44 0,-13 35 0,0-2 0,-3-3 0,-3 1 0,4-26 0,-11 36 0,-6 33 0,-6 26 0,-5 17 0,-5 13 0,-7 25 0,3 1 0,-1 2 0,7-17 0,6-24 0,6-14 0,0-97 0,2 5-492,-1 4 0,0 0-492,1-15 0,-1 23 0,3 42 0,-2 14 0,-14 22 104,-16 19 880,-29 25 0,22-17 0,-2 2 0,-1 2 0,0 0 491,6-2 1,3-2 491,-11 11 0,27-21 0,13-30 0,13-33 0,6-19-540,-2-2 0,2-7-443,0-9 0,1-5-492,4-17 0,-1-2 379,-3 3 0,-1 3 113,-2 19 0,-2 6 0,-1-21 0,-7 48 0,-2 22 0,-5 55 0,10 47 0,1-15 0,2 7-235,5 4 0,2-2 235,1-11 0,-1-6 983,10 20-786,-15-46-197,-8-27 0,-2-8 0,11-48 0,-2-20 500,4-13-500,-7 19 0,-7 39 0,-4 25 0,-15 29 0,-2 15 0,-9 28 0,2 3 0,2 3 0,3-13 0,0 3 0,11-32 0,3-10 0,6-22 0,3-9 0,3-17 0,3-7 0,11-35 0,5-24 0,-6 33 0,-1 1 0,5-31 0,-5 27 0,-14 42 0,-11 21 0,-19 13 0,-24 15 0,-1-5 0,-6 3 0,23-21 0,10-4 0,11-7 0,10-3 0,0-5 0,-7-4 0,-6-7 0,-14-5 0,-7-1 0,5 6 0,3 5 0,12 7 0,-1 1 0,-7 2 0,-6 0 0,-12 1-984,-11 0 0,0 0 0,-1 1 0,23 0 0,20-1 0,103-15 544,-33 8 0,7 0 112,12 1 0,9 0 0,-2 1 266,-8 1 0,-2 1 1,0 1 61,4 1 0,0 2 0,-5-1 491,2 0 1,-8 0 491,24 0 0,-59 0 0,-16 0 0,-8 0 0,6 0 0,19 0 0,35 5-894,22 3-89,-2 3 0,-27-2 0,-35-3 0,-33 5 0,-9 3 0,-23 11 0,2-6 0,-10-2 0,15-10 0,10-4 0,9-3 0,8 0 0,64 0 0,-1 1 0,-3 0 0,1 1 0,18 3 0,-29-1 0,-23 0 0,-74 13 0,-37-3 0,23-3 0,-6-2-492,-19-2 0,-1-2 451,13-4 0,3 0 41,7 1 0,6-1 0,-11-1 0,51 0 0,24 0 0,46-5 0,-10-2 0,23-1 983,-32 2-956,-19 3 1,-7 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0:08:27.5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1043 24575,'66'4'0,"27"2"0,-37-3 0,2 0 0,5 1 0,0 0 0,-4-2 0,-4 0 0,18 3 0,-30-4 0,-27 0 0,-10-1 0,2-1 0,3-1 0,5 1 0,7-1 0,-5 2 0,3-1 0,-7 0 0,-2 1 0,-4-1 0,6 0 0,2 0 0,16 0 0,2 1 0,4 0 0,-9 0 0,-11 0 0,-8 0 0,-3 0 0,3 0 0,11 0 0,4 0 0,17 0 0,-5 0 0,0 0 0,-9 0 0,-10 0 0,-6 0 0,-6-1 0,16-3 0,7 0 0,18-1 0,-3 0 0,-14 1 0,-13 2 0,-11 0 0,-9-16 0,-1 4 0,-3-13 0,3 11 0,0 3 0,-1 3 0,2 3 0,-10 3 0,-1 1 0,-13-1 0,-10-1 0,-4 0 0,-1 1 0,7 0 0,11 3 0,3-1 0,1 1 0,-4-2 0,-6-1 0,-2 1 0,-2-2 0,-5 2 0,5-1 0,2 1 0,6 0 0,4 2 0,3-1 0,2 1 0,-3-1 0,-8-1 0,-18-1 0,-11 0 0,-7-3 0,12 3 0,10 0 0,17 2 0,8 0 0,3 0 0,8 1 0,-10-1 0,-1 1 0,-10-3 0,-5 0 0,1-1 0,-6-2 0,8 0 0,-7-5 0,9 2 0,6 2 0,7 3 0,7 0 0,-1-1 0,0-3 0,2-1 0,3 3 0,2-3 0,6 0 0,0-1 0,4 1 0,-3 4 0,1 2 0,5-4 0,2 3 0,11-2 0,9 0 0,18 1 0,10-1 0,12-1 0,-7 1 0,-10 1 0,-3 2 0,-10 1 0,4 0 0,-2 2 0,-9-1 0,-7 2 0,-4 0 0,4 0 0,16 0 0,9 0 0,2 0 0,-16 0 0,-19 0 0,-13 0 0,-4 0 0,6-1 0,8 0 0,9 0 0,8 1 0,-4 0 0,-8 0 0,-12-1 0,-4 1 0,-1-1 0,6-1 0,-5 1 0,2-1 0,-4-9 0,-4 5 0,2-9 0,-4 6 0,-3-1 0,0 0 0,-3 0 0,1 2 0,-4-1 0,2 0 0,-6-3 0,0 2 0,-3-3 0,-3 0 0,-5-6 0,-8-4 0,-4-1 0,-5-2 0,10 7 0,6 6 0,13 6 0,4 4 0,-3-3 0,-7-2 0,-15-6 0,-5-2 0,-9 2 0,8 2 0,0 2 0,10 3 0,5 2 0,9 2 0,6 1 0,0-12 0,1 0 0,-5-13 0,1 4 0,1-4 0,0 5 0,2 1 0,0 5 0,1 1 0,-1 2 0,1 1 0,1 1 0,2 6 0,33 27 0,-6-1 0,26 23 0,-12-5 0,0 3 0,4 7 0,-4-1 0,1 0 0,-8-11 0,2 0 0,-1-6 0,7 1 0,0-4 0,-4-5 0,-12-9 0,-10-7 0,-8-5 0,7 6 0,-1-2 0,11 11 0,1-1 0,4 6 0,-2-3 0,-4-3 0,-8-5 0,-6-6 0,-2 3 0,2 3 0,-1 4 0,1 4 0,0 4 0,2 5 0,1 6 0,0 0 0,-1-7 0,-3-6 0,-1-11 0,-2-2 0,-3 2 0,1-3 0,-2 4 0,-1 2 0,-2-4 0,-2 3 0,-2-3 0,2-3 0,-5 1 0,1-3 0,-4 1 0,-3 0 0,-4 1 0,-5-1 0,-6 3 0,-1-2 0,-3 0 0,9-2 0,3 1 0,6-1 0,1-2 0,0 0 0,-12-1 0,-6 0 0,-12-1 0,1 0 0,6 0 0,9 0 0,15 0 0,6 0 0,8 0 0,-6 1 0,0 1 0,-7 2 0,2-1 0,0 3 0,3-3 0,2 3 0,3-3 0,0 1 0,-3 1 0,-1 1 0,1 1 0,-1 1 0,4-4 0,1 1 0,-2 3 0,5-2 0,-2 4 0,3-1 0,0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4:24:43.1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1564 0 24575,'2'26'0,"-1"5"0,1 6 0,-2-7 0,0 1 0,2-4 0,-2 6 0,2 9 0,-2-2 0,0 3 0,-2 1 0,-1-3 0,-2 4 0,-1-6 0,0 3 0,-2-8 0,1 4 0,-2-3 0,-2 2 0,-1 5 0,-2-6 0,3-3 0,-4 1 0,6-7 0,-8 8 0,1-1 0,-8 9 0,-3-1 0,-5 15 0,4-8 0,-3 4 0,9-15 0,2-9 0,8-12 0,1-1 0,0-1 0,-5 4 0,-3 6 0,-11 8 0,4-5 0,-9 5 0,5-6 0,-1 1 0,2 2 0,-1-1 0,5-4 0,-5 7 0,5-4 0,-3 5 0,5-7 0,-5 1 0,11-11 0,-5 0 0,7-5 0,-1 1 0,1 1 0,-9 3 0,6-2 0,-12 3 0,4-1 0,-7 3 0,3 0 0,2-4 0,1-1 0,5-3 0,-1-1 0,5 1 0,3-5 0,0 2 0,3-4 0,0 3 0,-2-2 0,0 2 0,0 1 0,3-3 0,2 0 0,2-1 0,1-2 0,0 0 0,3-1 0,-3 1 0,1 3 0,-3-1 0,3 0 0,-2-1 0,1 1 0,0 0 0,-1 3 0,0-2 0,-2 2 0,1-3 0,1 1 0,3-3 0,0 2 0,-1-1 0,-2 3 0,-8 1 0,-3 7 0,-3-2 0,-1 5 0,7-4 0,1-3 0,4 0 0,3-6 0,3-2 0,6-8 0,6-8 0,5-9 0,4-8 0,-2 3 0,2-5 0,-5 12 0,2-3 0,-3 6 0,0-6 0,0 3 0,0-5 0,-1 4 0,-2 1 0,1-1 0,0 1 0,2-8 0,-2 7 0,0-2 0,-4 8 0,-1 4 0,-1 3 0,1 4 0,-2 1 0,-1 4 0,-4 10 0,1 1 0,-5 9 0,2-1 0,-2 4 0,2 1 0,-3 4 0,3-7 0,-3 2 0,4-6 0,-3-1 0,5-4 0,-2 1 0,1-1 0,1-1 0,-4 3 0,0-1 0,-1 2 0,-2 1 0,1-2 0,0 2 0,0-3 0,2-2 0,1-2 0,0-2 0,-1 2 0,-3 1 0,0 2 0,-2 2 0,-2-3 0,-2 3 0,-2-1 0,2-1 0,1-2 0,6-4 0,1-2 0,5-1 0,-2-3 0,2 5 0,-1-3 0,-1 5 0,0-1 0,0-1 0,1 2 0,1-3 0,-2 0 0,10 2 0,45 16 0,36 15 0,-25-14 0,3 1 0,-1 1 0,-3-2 0,34 7 0,-41-10 0,-27-11 0,-19-7 0,-5 4 0,3 2 0,1 5 0,0-1 0,0-1 0,-1-2 0,-2-3 0,-3-3 0,-1-1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4:25:17.0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3411 216 24575,'-29'-20'0,"-7"-2"0,1 3 0,-19-7 0,-9 7 0,-9-3 0,-9 5 0,-1 2 0,-14 0 0,36 7 0,-4 2-332,-7 0 0,-1 1 332,-6 1 0,0 0 0,9 2 0,0 1 0,0-1 0,2 1 0,-29 0 0,37 1 0,0 2 0,7 3 0,1 1 0,-3 0 0,0 1 0,-1 4 0,0 0 0,3-2 0,2 1 0,-38 12 664,-2 1-664,4 1 0,-4 10 0,3 5 0,3 4 0,25-4 0,-4-1 0,14-5 0,-5 10 0,-4 3 0,5 0 0,4-3 0,9-3 0,6-4 0,0 4 0,1-1 0,-4 4 0,6-6 0,-7 11 0,5-4 0,-3 15 0,-1-1 0,0 6 0,2-7 0,-2 9 0,4-1 0,0 14 0,5-11 0,6 3 0,9-21 0,3 2 0,6-16 0,1-1 0,-1-5 0,4 2 0,-2 6 0,0 3 0,1 13 0,-1 0 0,2 9 0,0 9 0,0-10 0,2-1 0,1-12 0,4-4 0,0-2 0,0 2 0,4-2 0,-1-7 0,5 2 0,1-5 0,4 4 0,6 3 0,-1-4 0,0-4 0,-7-8 0,0-4 0,4 1 0,9 9 0,16 8 0,-1 1 0,20 13 0,-2-6 0,12 9 0,-30-26 0,0 0 0,-2-2 0,-1-1 0,37 18 0,-9-5 0,-16-12 0,-2-2 0,-3-5 0,-13-6 0,-3-3 0,-5-3 0,4 1 0,9 2 0,4-1 0,4 2 0,-1-2 0,-1-3 0,-8 0 0,5-2 0,0-3 0,9 3 0,-4-3 0,8 1 0,-9-1 0,7-2 0,-3 0 0,2 0 0,-11 0 0,-8 0 0,-10-2 0,-6 2 0,1-2 0,7 2 0,5 0 0,4 0 0,10-2 0,-6-3 0,1 0 0,-6-3 0,-4 1 0,6-3 0,12 1 0,3-4 0,0 0 0,-7 1 0,-13 0 0,-8 3 0,-6 0 0,3-1 0,-3 2 0,6-3 0,-7 3 0,1-1 0,0 0 0,0-1 0,5-3 0,3-2 0,-3 2 0,-1-1 0,-5 5 0,-2-1 0,0 0 0,-2 2 0,1-3 0,-4 4 0,5-6 0,1 4 0,0-4 0,-3 3 0,-3 1 0,-2 5 0,-1-2 0,5 0 0,5-6 0,6-5 0,2-2 0,-1 2 0,-6 0 0,-3 4 0,-3-2 0,1 3 0,-4-1 0,2 2 0,-3 0 0,6-4 0,6 0 0,1-6 0,3 4 0,-8-1 0,0 3 0,-3-1 0,4-4 0,1-5 0,7-4 0,1-7 0,-2 9 0,-1-4 0,-8 9 0,5-6 0,-3-1 0,5-5 0,-5 1 0,5-4 0,-3 5 0,4-8 0,2-1 0,-3-4 0,-2 5 0,-3-1 0,-6 7 0,1-5 0,-2 3 0,-3 3 0,2 1 0,-4 0 0,3-1 0,0-6 0,-2-1 0,0-5 0,-4 4 0,-1-3 0,0 4 0,-2 0 0,2-1 0,-2 1 0,0-6 0,0-3 0,-2 2 0,0-1 0,-1 8 0,-1 4 0,0 9 0,-1-4 0,-2 6 0,2-7 0,-2 7 0,4 2 0,-2 7 0,3 0 0,-2 1 0,0 0 0,1 1 0,-1 3 0,0-1 0,0 5 0,1-4 0,-3 3 0,1-7 0,-3 1 0,1-3 0,0 1 0,-1-4 0,-2-2 0,0-1 0,0-1 0,1 5 0,3 5 0,1 0 0,1 1 0,1-2 0,-1 2 0,-1-1 0,0 0 0,-1-3 0,0 2 0,-2 0 0,3 2 0,-2-3 0,3-1 0,-5 0 0,5 1 0,-3 2 0,1 1 0,2 0 0,-1 4 0,1-1 0,0 2 0,1-1 0,1 3 0,-2-1 0,4 3 0,-5-4 0,2-2 0,-2-1 0,0-2 0,-1 2 0,-1 0 0,-2-1 0,3 2 0,-3 1 0,7 4 0,-5 1 0,5 0 0,-2 1 0,1-3 0,-6-3 0,-1 1 0,-2-1 0,5 3 0,4 4 0,1-1 0,-4-1 0,-10-6 0,1 0 0,-6-3 0,10 8 0,3 0 0,2 1 0,-5 0 0,0-3 0,-7-1 0,-4 0 0,-8-6 0,-3 2 0,3-1 0,10 5 0,8 4 0,0 2 0,-52 12 0,11-8 0,3 3 0,-3 0 0,-1-6 0,5-2 0,-4 2 0,-12-2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0:51.84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19 24575,'95'-4'0,"-19"2"0,-10-1 0,-33 2 0,2-1 0,-25 2 0,-6-1 0,-5-1 0,-1-1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1:10.38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269 1 24575,'-8'24'0,"0"-1"0,1-7 0,0 2 0,3-5 0,-2 4 0,2-1 0,-1 5 0,0 2 0,1-2 0,0-1 0,0 0 0,1 0 0,0 2 0,1-2 0,-1 0 0,0 1 0,-1 2 0,-1 0 0,-1 1 0,1 0 0,0 1 0,1 0 0,0 1 0,0-2 0,1-1 0,0 0 0,-1 0 0,0 2 0,0 0 0,1 1 0,-1 0 0,0 1 0,1 0 0,1 0 0,0-1 0,0-2 0,0-2 0,0 0 0,0 0 0,0 0 0,-1 1 0,0 0 0,0 1 0,-1-1 0,0 1 0,0 1 0,-1 2 0,0 3 0,0 3 0,-1 3 0,-1 2 0,0-1 0,2-1 0,1-3 0,0-2 0,0 0 0,1-1 0,0-2 0,0-1 0,1-2 0,0 1 0,0 1 0,0 0 0,0 0 0,0 1 0,0 0 0,0-1 0,0 1 0,-1-2 0,2-2 0,0-5 0,0-12 0,4-31 0,0-11 0,2-29 0,-1 4 0,-2-1 0,0 2 0,-1 3 0,0 25 0,0 8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1:15.83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129 0 24575,'1'16'0,"-1"-2"0,1-7 0,-1 1 0,1 2 0,-1 6 0,0 5 0,0 3 0,-1 1 0,1-2 0,0-2 0,0 0 0,0 5 0,0 6 0,0 6 0,0 4 0,1-3 0,0-3 0,0-3 0,0-2 0,0 2 0,0-4 0,0-7 0,-1-8 0,0-8 0,0-4 0,0 6 0,0 5 0,0 14 0,0 8 0,0 5 0,0 1 0,0 0 0,0 1 0,0 8 0,0 9 0,0 5 0,0 3 0,0-7 0,0-11 0,0-8 0,0-6 0,0-1 0,0 1 0,-1-2 0,0-4 0,1-4 0,0-3 0,0-3 0,0 0 0,0 0 0,0 0 0,0 1 0,0 1 0,-1 2 0,1 1 0,-1 4 0,1 2 0,0 2 0,0 1 0,0 1 0,0 1 0,0 2 0,0-3 0,0 0 0,0-1 0,0-3 0,0-1 0,0 0 0,0-1 0,-1 0 0,0-1 0,1-1 0,-1 2 0,1 0 0,0 2 0,0 2 0,0 2 0,-1 1 0,1 2 0,-1 0 0,1 1 0,-1-1 0,0-1 0,0-2 0,0-1 0,1-2 0,-1 0 0,1-1 0,0 1 0,0-2 0,-1 2 0,-1-2 0,0-1 0,0-1 0,1-4 0,-1 0 0,1 1 0,0 1 0,0 2 0,0 2 0,0 1 0,0 2 0,-1 1 0,1 0 0,0 0 0,0 0 0,-1-1 0,1-1 0,0 0 0,0-1 0,1-1 0,-1-1 0,0 1 0,0 0 0,0 1 0,0 1 0,0-1 0,1 2 0,-1 0 0,0-1 0,0 0 0,0 0 0,0-2 0,1-3 0,-1 0 0,0 0 0,0 3 0,0 3 0,0-3 0,0 0 0,1-1 0,-1-1 0,1 1 0,0-1 0,0 0 0,-1-1 0,0 1 0,0 0 0,-1 0 0,1 2 0,0 1 0,1 0 0,-1-1 0,1 1 0,0 1 0,-1 1 0,1 1 0,-1 0 0,0 0 0,1-2 0,-1-1 0,0-2 0,1-1 0,0 2 0,-1 0 0,0 0 0,0 0 0,0-1 0,1-1 0,0 0 0,-1 2 0,1-1 0,-1 2 0,0-2 0,-1 1 0,1 0 0,1 1 0,-1 2 0,1 1 0,-1-1 0,0 1 0,0 1 0,1-1 0,-1-1 0,0 1 0,1 1 0,-1-1 0,0 0 0,0-1 0,0-2 0,0 0 0,0 0 0,0-2 0,1 1 0,-1 0 0,0 1 0,1 2 0,-1 0 0,0 0 0,0-2 0,0-1 0,0-1 0,-1 1 0,0 0 0,1 0 0,1 0 0,-1-3 0,1-2 0,-1 0 0,-1 2 0,1 0 0,0 1 0,0-1 0,1 0 0,-1 0 0,0-1 0,-1 0 0,1 0 0,-1 0 0,1-1 0,0-1 0,0 0 0,-1 1 0,1 1 0,-1-1 0,1 1 0,0-2 0,0 0 0,1-1 0,-1 0 0,1 0 0,-1 0 0,1-1 0,-1 0 0,0 0 0,1 2 0,-1 2 0,1 0 0,-1-1 0,1-3 0,-1-1 0,1-3 0,0 0 0,0-2 0,0 0 0,0-3 0,0 1 0,0-1 0,0-2 0,0 0 0,0-1 0,0 0 0,0-1 0,0-1 0,0-1 0,0-1 0,2-22 0,-2 14 0,2-16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1:24.51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283 472 24575,'-28'-2'0,"-1"1"0,2 0 0,-1 1 0,5 0 0,3 0 0,5-1 0,2 1 0,-1-1 0,1 1 0,4-1 0,2 1 0,4 0 0,-4 0 0,3 0 0,-6 0 0,7-5 0,2 0 0,2-6 0,1-1 0,-1-1 0,0-4 0,-1-6 0,0-9 0,0-10 0,-2-3 0,0 1 0,-1 3 0,0 5 0,-1-2 0,-2 4 0,1 5 0,0 8 0,3 10 0,1 6 0,4 24 0,0 2 0,4 25 0,-2-4 0,-1 9 0,0 8 0,1 8 0,-1 10 0,1 1 0,-2-6 0,0-11 0,0-14 0,-2-7 0,0 0 0,-1-3 0,0-4 0,0-7 0,0-7 0,0-6 0,0-3 0,0-3 0,0-2 0,0-2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1:29.23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119 2735 24575,'2'-16'0,"-1"0"0,0 2 0,0-3 0,-1-1 0,1-1 0,-1 1 0,0-2 0,0-2 0,0-2 0,0-2 0,1-2 0,-1-1 0,1 2 0,-1 2 0,0 3 0,0 1 0,0-1 0,0 2 0,0-1 0,-1 0 0,1-2 0,-1-1 0,0 0 0,0 1 0,0 1 0,-1-2 0,2-2 0,-1-1 0,1-2 0,0 0 0,0-2 0,0-3 0,0-1 0,0-1 0,0 0 0,0 3 0,0-1 0,0 1 0,0 1 0,0 1 0,0 3 0,0 0 0,-1 0 0,0 0 0,1 0 0,-1 1 0,1 0 0,0 1 0,0 1 0,0 0 0,0 1 0,0 3 0,0-1 0,0 0 0,-1-1 0,0-2 0,0 1 0,0-1 0,0 0 0,1 2 0,-1 1 0,1 0 0,0 1 0,0 1 0,-1 1 0,0 4 0,0 1 0,0 1 0,1 2 0,0-1 0,0-2 0,-1 1 0,1 0 0,0 1 0,0 1 0,-1 1 0,1-1 0,-1 1 0,0-1 0,1-1 0,-1-2 0,0-4 0,0 7 0,1-4 0,0 7 0,0 0 0,0 3 0,-1-1 0,1 0 0,-1-5 0,1-3 0,0-4 0,0-4 0,0-3 0,-1-4 0,0 0 0,1 0 0,0 0 0,0 1 0,0-1 0,-1-2 0,0-2 0,1-3 0,0-1 0,0 2 0,0 2 0,0 2 0,0 3 0,0 1 0,0 0 0,0-2 0,0-1 0,1-2 0,0 0 0,-1 3 0,1 5 0,-1 5 0,1 4 0,0 1 0,-1 3 0,1 6 0,-4 39 0,-1 7 0,-3 44 0,1 5 0,0 10 0,4-48 0,0 1 0,-1 2 0,1 1 0,-1 1 0,0 2 0,0 11 0,-1 3 0,0 13 0,0 4 0,0 6 0,0 0 0,0 4 0,2-2 0,-1-9 0,1-4 0,1-14 0,0-4 0,0-6 0,0-2 0,0-3 0,0-2 0,0 2 0,1 1 0,-1 0 0,0 0 0,0-1 0,-1-2 0,-1 42 0,1-15 0,0-3 0,1-37 0,0 16 0,1-20 0,0 13 0,0 1 0,-1-11 0,1-9 0,-1-8 0,1-2 0,0 2 0,0 4 0,0 7 0,0-1 0,0-1 0,0-5 0,0-5 0,0 0 0,1 1 0,-1 4 0,1 2 0,0 0 0,-1-1 0,1-3 0,-1-3 0,0-2 0,0-1 0,0-1 0,0-2 0,0-6 0,0-5 0,0-4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1:35.90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66 1 24575,'-2'19'0,"1"0"0,0-4 0,0 0 0,0 2 0,0 5 0,0 3 0,0 8 0,1 4 0,-1 1 0,1-1 0,0-6 0,-1-4 0,0-1 0,1 0 0,0 0 0,0 0 0,0 2 0,-1 0 0,1 1 0,-1-1 0,1-1 0,0 1 0,0 0 0,0-3 0,0-6 0,0-10 0,0-8 0,1-27 0,0 3 0,2-17 0,-1 8 0,1-3 0,2-5 0,-1-3 0,1 1 0,-1 2 0,0 2 0,-1 4 0,-1-1 0,0 2 0,0 3 0,0 4 0,-1 4 0,1 3 0,-1 3 0,1 3 0,-1 3 0,0 3 0,0 2 0,-1 1 0,-1 22 0,0-7 0,0 22 0,-1-9 0,1 2 0,0 4 0,0 3 0,0 6 0,0 5 0,0 2 0,1 2 0,0-1 0,0-2 0,0 0 0,-1-1 0,1-3 0,-1-4 0,0-5 0,1-5 0,0-1 0,0-1 0,0 1 0,0-1 0,0-3 0,0-1 0,0-1 0,0 0 0,0 1 0,0 1 0,-1 1 0,0 0 0,1-1 0,0 1 0,0 0 0,0 0 0,0 0 0,0 0 0,0 0 0,0-1 0,0 0 0,0 0 0,-1-2 0,1 0 0,-1 0 0,1 1 0,-1 1 0,0 0 0,0-1 0,0 1 0,1 0 0,-1 1 0,0 0 0,0 2 0,0-2 0,-1 1 0,1 1 0,0-2 0,0 1 0,0 2 0,-1 0 0,1 1 0,0-1 0,0-2 0,0-2 0,0-1 0,0 0 0,1-2 0,0 1 0,0-2 0,0 1 0,0-1 0,0 0 0,0-1 0,0 0 0,0 0 0,0 0 0,0 0 0,0 1 0,-1 2 0,1 3 0,-1 0 0,0-1 0,0-1 0,1-3 0,-1-1 0,1 0 0,0 1 0,0 3 0,0 2 0,0-1 0,0 0 0,0-11 0,0-4 0,0-37 0,1-3 0,1-32 0,0 1 0,1 0 0,0 7 0,-1 11 0,0 6 0,-1 2 0,0 0 0,0-1 0,0 4 0,0 4 0,-1 3 0,0 1 0,1-2 0,-1 1 0,1 2 0,-1 6 0,0 6 0,0 8 0,-2 23 0,1 1 0,-1 20 0,1-9 0,0 3 0,0 3 0,-1 3 0,2 7 0,-1 5 0,1 0 0,0-2 0,0-7 0,0-8 0,0-3 0,0-4 0,-1-1 0,1 2 0,-1 3 0,1 3 0,0 1 0,0-3 0,-1-2 0,0-3 0,0-1 0,1 1 0,-1 2 0,0 0 0,-1 0 0,2 0 0,-1-3 0,0-2 0,0-2 0,1-1 0,-1 2 0,1 0 0,-1 1 0,0 2 0,-1-1 0,1-1 0,1-5 0,0-5 0,0-6 0,0-4 0,-10-22 0,-6 0 0,4-4 0,-2 8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1:45.1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68 0 24575,'-12'37'0,"1"-4"0,6-11 0,0 2 0,1 3 0,0 3 0,1 0 0,1 2 0,0-1 0,1-2 0,-1 0 0,1-3 0,-1 13 0,0-18 0,0 22 0,0-11 0,0 9 0,0 1 0,1-10 0,0-8 0,0-7 0,1-6 0,0-50 0,1 2 0,0-41 0,0 20 0,0 10 0,-1 10 0,1 14 0,-1 7 0,-1 4 0,0 7 0,0 2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1:58.7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159 2461 24575,'3'-33'0,"0"2"0,-3 12 0,0-4 0,0 1 0,0-1 0,0-1 0,0 0 0,0-3 0,0-2 0,0-2 0,0 0 0,0 1 0,0 4 0,0 0 0,0 1 0,-1-1 0,1-2 0,-1 1 0,0-2 0,0-1 0,-1-2 0,1-2 0,1-2 0,-1-1 0,0-4 0,-1-4 0,0-1 0,-1 1 0,1 2 0,1 2 0,0-3 0,0 0 0,0 1 0,1 1 0,0 3 0,0 0 0,-1 1 0,1 1 0,-1 2 0,1 2 0,0 1 0,0 2 0,0 1 0,0 0 0,0 2 0,0 0 0,0-1 0,0 0 0,0 2 0,0 0 0,-1 2 0,1 0 0,-2 1 0,1 0 0,1 0 0,-1 1 0,1 2 0,-1 1 0,0 0 0,0 1 0,0 0 0,0 1 0,0 0 0,0-2 0,0 0 0,-1 0 0,0 0 0,0 1 0,1 2 0,-1-1 0,1-1 0,0 0 0,0-2 0,0 0 0,0 1 0,0 2 0,0 2 0,0-1 0,-1 0 0,1 1 0,-1 1 0,1 1 0,0 1 0,-1 0 0,1 0 0,0 1 0,0 1 0,0 1 0,0-1 0,0 1 0,0-1 0,0 1 0,0-1 0,-1 0 0,1-1 0,-1-1 0,0-2 0,0 0 0,0 0 0,0 0 0,0 2 0,1 2 0,-5 34 0,3-12 0,-4 29 0,4-21 0,1 1 0,0 1 0,0 1 0,0 0 0,-1 2 0,0 2 0,0 3 0,0 1 0,0 0 0,1 0 0,-1 0 0,1 0 0,0 0 0,-1-3 0,0 0 0,0 0 0,0-2 0,1-1 0,0-1 0,0-1 0,0-1 0,1-3 0,-1-3 0,2-2 0,-1-4 0,0-3 0,0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3:35.00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341 9 24575,'27'0'0,"3"0"0,6 0 0,14 1 0,10 0 0,4 0 0,-3-1 0,-11 1 0,-6 0 0,-4 1 0,-1-1 0,4 1 0,4-1 0,2 0 0,-4-1 0,-6 0 0,-5 0 0,0 0 0,1 0 0,1 0 0,-1 0 0,-4 0 0,-5 1 0,-7-1 0,-6 1 0,-8-1 0,-30 0 0,3-2 0,-31 0 0,6-1 0,1 0 0,5 1 0,12 0 0,6 2 0,1-1 0,-2 1 0,-5-1 0,-5 0 0,-5 1 0,-6-2 0,-9 1 0,-11 0 0,-13 1 0,-10 0 0,-7 0 0,0 0 0,-1 0 0,12 0 0,16 0 0,20 0 0,19 0 0,10 0 0,5 0 0,6 0 0,2 0 0,2-1 0,2 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3:39.47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69 24575,'35'1'0,"2"0"0,3 1 0,2 0 0,-1-1 0,3 0 0,4-1 0,6 0 0,7-1 0,2-1 0,-5 1 0,-9 1 0,-9-1 0,-3 1 0,5-1 0,10 0 0,18 0 0,20 0 0,5 1 0,-5-1 0,-17 1 0,-20 0 0,-11 0 0,-4 0 0,4 0 0,6 0 0,1 0 0,-2 0 0,-3 0 0,-4 0 0,5 0 0,5 0 0,5 0 0,-3 0 0,-9 0 0,-21 0 0,-11 0 0,-43-1 0,-1-1 0,-38-3 0,-1-3 0,-13 0 0,-7 0 0,1 1 0,-3 2 0,-2 0 0,1 1 0,0 1 0,7 0 0,8 0 0,9 2 0,10 0 0,11 0 0,8 1 0,6 1 0,5-1 0,5 1 0,5-1 0,2 1 0,-1-1 0,-4 0 0,-4 0 0,-2 0 0,-1 0 0,3 0 0,3 0 0,6-1 0,7 1 0,8-1 0,22 0 0,9 1 0,20-1 0,-4 1 0,-1 0 0,1 1 0,11 0 0,16 2 0,17-1 0,11 0 0,1 1 0,-4 1 0,-12 0 0,-11 0 0,-10-1 0,-6-2 0,-1 0 0,4-1 0,5 2 0,1-1 0,-6 1 0,-13 0 0,-10-2 0,-7 1 0,-1-1 0,2 0 0,2 0 0,3 0 0,1-1 0,1 0 0,0-1 0,0 0 0,4 0 0,1 0 0,2 0 0,-3 1 0,-7 0 0,-7 0 0,-4 0 0,-2 1 0,2 0 0,5-1 0,2 1 0,2-1 0,-1 0 0,-2 0 0,1 1 0,7 0 0,7 0 0,6 0 0,4 0 0,-2 0 0,0 0 0,-3 0 0,-3-1 0,-1 0 0,-2 1 0,-2-1 0,-1 1 0,-3-1 0,-5 0 0,-3 1 0,-5 0 0,-1 0 0,1 0 0,2 0 0,2 0 0,5 0 0,5 0 0,13 0 0,17 2 0,9 0 0,3-1 0,-10 1 0,-15 0 0,-11 0 0,-4 0 0,-3 0 0,1-1 0,3 0 0,-1 0 0,0 0 0,-2 0 0,-4 0 0,1-1 0,1 1 0,-1-1 0,1 0 0,-2 0 0,-2 0 0,1 1 0,4 0 0,6-1 0,8 1 0,6-1 0,1 0 0,1 0 0,1 0 0,1 1 0,4 1 0,-1-1 0,-4 1 0,-1-1 0,-1 0 0,0-1 0,2 0 0,-2 1 0,0 0 0,2 2 0,0-1 0,-3 1 0,-1-1 0,5 1 0,10-1 0,16 2 0,3 0 0,-6 2 0,-7-1 0,-7-1 0,-1 0 0,-1-1 0,-8-2 0,-10 0 0,-7 0 0,-1 0 0,5 0 0,5 0 0,3 0 0,1-1 0,-7 0 0,6 0 0,0 0 0,2 0 0,-2 0 0,-14-1 0,-10 1 0,-10-1 0,-8 1 0,-8 0 0,-27-4 0,5 1 0,-22-3 0,11 4 0,-2-1 0,-3 1 0,0 0 0,0 0 0,1 1 0,-5-2 0,-3 0 0,16 2 0,3-1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3:43.04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28 24575,'22'-1'0,"1"0"0,-2 0 0,7 1 0,8-1 0,10 0 0,8 1 0,6-1 0,10 1 0,8 1 0,2 0 0,-1 0 0,-8-1 0,-8 0 0,-3 0 0,0 0 0,-1 1 0,-3 0 0,-9-1 0,-9 0 0,-4 0 0,-1-1 0,1 0 0,-1 1 0,-1 0 0,-4 0 0,-5 0 0,-3 0 0,-2 0 0,2 0 0,1-1 0,3 1 0,2-1 0,0 1 0,1 0 0,5-1 0,3 1 0,5-1 0,7 0 0,3 0 0,4 0 0,1 1 0,-4-1 0,-1 0 0,-6 0 0,-4-1 0,-3 1 0,-4 1 0,1-1 0,-1 0 0,1-1 0,0 1 0,0-1 0,2 1 0,0 0 0,2 1 0,2-1 0,-2 1 0,-1-1 0,-1 1 0,-1-1 0,3 1 0,4 0 0,4 0 0,4 1 0,-3-1 0,-2 1 0,-3 0 0,-1-1 0,0 0 0,-2 0 0,-1 0 0,-3 0 0,-1 0 0,-1 0 0,-2 0 0,-1 0 0,0 0 0,0 0 0,2 0 0,3 0 0,4 0 0,1 0 0,-2 1 0,-3 0 0,-2-1 0,0 0 0,3-1 0,1 1 0,1-1 0,0 1 0,-3 1 0,-2 0 0,-1 0 0,1-1 0,2 1 0,1-1 0,-2 0 0,2 0 0,5 0 0,3 0 0,2 1 0,-3 0 0,-6 0 0,-1 0 0,0 0 0,1 1 0,3-1 0,-1 0 0,1 0 0,-1 0 0,-1 0 0,-2 0 0,-2 0 0,-1-1 0,-1 0 0,0 0 0,1 1 0,3 0 0,0 1 0,2-1 0,0 0 0,1-1 0,1 1 0,2 0 0,6 0 0,4 1 0,5-1 0,2 1 0,0 0 0,0 1 0,-1 0 0,-4 1 0,1 0 0,-3-1 0,-6 1 0,-3-2 0,-5 0 0,-2 0 0,2-1 0,3 0 0,5 1 0,7 1 0,5 1 0,0 0 0,-2-1 0,-2 1 0,-5-2 0,-2 2 0,-2-1 0,-3 0 0,0 0 0,-1 1 0,-4-1 0,-2 0 0,-5 0 0,-2-1 0,1 0 0,4 1 0,5-1 0,6 3 0,5-1 0,4 1 0,0 1 0,-6-1 0,-7-1 0,-9-1 0,-9-1 0,-10-1 0,-8-1 0,-21-4 0,11 3 0,-12-2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3:48.46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3 24575,'19'-1'0,"1"0"0,-2 1 0,6 0 0,5 0 0,5 0 0,1 0 0,-2 1 0,-3-1 0,-1 1 0,3 0 0,3 0 0,1 0 0,-4 0 0,-8 0 0,-6 0 0,-4 0 0,0 0 0,2 0 0,2 0 0,2 0 0,0 0 0,-1-1 0,0 1 0,-2 0 0,0 0 0,-2-1 0,1 1 0,1-1 0,-1 1 0,-2 0 0,-1 0 0,-3 0 0,-1-1 0,1 1 0,3-1 0,1 1 0,0 0 0,1 0 0,1 0 0,1 0 0,2 0 0,1 0 0,2 1 0,-2-1 0,0 0 0,-1 0 0,-1-1 0,2 1 0,-1 0 0,4-1 0,1 2 0,1-1 0,-2 1 0,-2-1 0,-3 0 0,2 0 0,1 1 0,1 0 0,3-1 0,1 1 0,-1 1 0,-1 0 0,-1-1 0,6 0 0,-11-1 0,16 1 0,-8 1 0,6-1 0,-2 1 0,-8-1 0,0 0 0,1-1 0,3 1 0,3-1 0,1 0 0,1 0 0,-1 0 0,-3 0 0,-2 0 0,0 0 0,1 1 0,3-1 0,1 0 0,0 0 0,-1-1 0,-3 0 0,-3 0 0,-2 0 0,-6 0 0,-4 0 0,-6 0 0,-25-4 0,3 0 0,-21-3 0,8 2 0,-3-1 0,-4 2 0,1-1 0,0 1 0,2 2 0,17 0 0,3 1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3:54.93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6 24575,'19'-1'0,"-1"0"0,-4 1 0,5 0 0,7 0 0,7-1 0,5 0 0,4 0 0,3 1 0,4-1 0,3 2 0,1 0 0,-2 2 0,-7-1 0,-8 0 0,-6-1 0,-3 0 0,0 0 0,3 1 0,1-1 0,2 1 0,1 0 0,-1 0 0,0 0 0,-2-1 0,-1-1 0,-1 1 0,-2 0 0,-1 0 0,1 1 0,0-1 0,0-1 0,0 1 0,-2-1 0,-2 1 0,1 0 0,-2 0 0,3 0 0,2 0 0,0 1 0,-1-1 0,-2 1 0,-4-1 0,0 0 0,-1 0 0,-2 0 0,0 0 0,-4-1 0,-1 1 0,-3-1 0,-4 0 0,-2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4:15.28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440 52 24575,'17'0'0,"1"1"0,-3 0 0,4 0 0,4 0 0,3 1 0,-1 0 0,1-1 0,-2 1 0,-2-1 0,-3-1 0,-2 1 0,-3-1 0,-1 0 0,0 0 0,-1 1 0,1-1 0,0 0 0,0 0 0,-1 0 0,0 0 0,1 0 0,-2 0 0,-1 0 0,-3 0 0,-3 0 0,-23 0 0,4 0 0,-23 1 0,3-1 0,-7 1 0,-4 0 0,1-1 0,5-1 0,5 1 0,3-1 0,5 1 0,5-1 0,5 0 0,4 0 0,4-1 0,2 1 0,21-3 0,-1 1 0,24-3 0,3 2 0,17-1 0,23 1 0,-12 3 0,1-1 0,18 1 0,-7 0 0,3 0 0,-28 0 0,-1 1 0,12 0 0,2 0 0,0 1 0,-2-1 0,33 3 0,-16-1 0,-20 0 0,-23-1 0,-18-1 0,-10 1 0,-7-1 0,-1 0 0,-19 1 0,0-1 0,-19 1 0,3-1 0,-7-1 0,-6 0 0,-8-1 0,-3 0 0,-3 0 0,1 0 0,1 1 0,2-1 0,4 2 0,2 0 0,2-1 0,4 1 0,2-1 0,3 0 0,0 0 0,-2 0 0,-2 0 0,2 0 0,0 1 0,-1-1 0,-6 0 0,-4-1 0,-2 1 0,3 0 0,4-1 0,1 1 0,0-1 0,0 0 0,2 0 0,4 0 0,2 1 0,2 0 0,0 0 0,1 1 0,4 0 0,5 0 0,4 0 0,3 0 0,4 0 0,2 0 0,1 1 0,2-1 0,0 1 0,5-1 0,24 2 0,0 0 0,23 3 0,-7-2 0,1 0 0,1 0 0,-2 1 0,1-1 0,1 0 0,2 1 0,-1-1 0,2 1 0,3 1 0,3 0 0,-1 0 0,-8-2 0,-13-2 0,-10-1 0,-8 0 0,-5 0 0,-2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4:19.35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72 1 24575,'0'18'0,"0"-2"0,0-4 0,-1 0 0,1 0 0,0 1 0,-1-1 0,1 2 0,-1 2 0,1 2 0,-1 1 0,1 0 0,-1 0 0,1 2 0,0-1 0,-1 2 0,0-1 0,0 2 0,0 0 0,0 1 0,0-1 0,1-2 0,-1-3 0,0-2 0,1 0 0,0 3 0,-1 2 0,0 3 0,0 1 0,0-1 0,0-2 0,0-2 0,0 1 0,0-1 0,-1-1 0,1-1 0,0 1 0,-1 1 0,1-1 0,0 0 0,-1-2 0,1-1 0,-1-2 0,1 0 0,-1 1 0,0 0 0,1 3 0,-1 0 0,1 2 0,0-1 0,-1 0 0,1 0 0,0 0 0,0 0 0,0 0 0,0 1 0,0-1 0,0 1 0,1-2 0,-1-1 0,0 0 0,0 0 0,-1-1 0,0 0 0,1 0 0,-1 0 0,1 0 0,0-1 0,0 0 0,0-1 0,1 0 0,-1-4 0,1-2 0,0-5 0,1-20 0,0-2 0,0-16 0,0 4 0,0 0 0,-1 2 0,0-2 0,0-4 0,-1-6 0,1-10 0,-1-6 0,0 3 0,0 10 0,1 15 0,-1 11 0,1 7 0,0 3 0,0 2 0,0 2 0,0-2 0,-1-1 0,0-2 0,0 4 0,0 1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4:23.77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 1 24575,'0'24'0,"0"2"0,1-2 0,-1 4 0,1 0 0,0 1 0,-1 2 0,1 2 0,0 1 0,0-1 0,0-1 0,0-3 0,-1-1 0,1-2 0,-1-2 0,0-1 0,0 2 0,0 0 0,0 1 0,0 1 0,0 1 0,0 0 0,0 3 0,0 3 0,0 2 0,0-2 0,-1-6 0,1-6 0,0-7 0,-1-4 0,1 0 0,0 0 0,0-4 0,0-3 0,0 4 0,0-2 0,0 6 0,0-3 0,0-2 0,5-34 0,-1-1 0,3-35 0,-2 11 0,-1-3 0,-1 5 0,0 6 0,-2 4 0,1 1 0,-1 3 0,0 3 0,0 6 0,0 6 0,0 5 0,-1 5 0,1 4 0,-1 34 0,-1-4 0,1 30 0,-1-16 0,-1 2 0,0 0 0,0 1 0,-1 2 0,1-2 0,0-2 0,1-4 0,0-5 0,0-4 0,0-1 0,-1 0 0,1 0 0,-1 2 0,0-1 0,1-1 0,-1 0 0,0-2 0,0 1 0,0 2 0,1 0 0,0 0 0,0 0 0,1-3 0,0-2 0,0 0 0,0 0 0,-1 0 0,1 0 0,0 0 0,1-1 0,0-1 0,-1-1 0,1-1 0,-1 0 0,0-2 0,0-5 0,0-6 0,0-25 0,0 3 0,0-20 0,0 12 0,0 0 0,0 5 0,0 2 0,0 1 0,0-3 0,0-7 0,0-7 0,2-20 0,0 19 0,1-17 0,-2 27 0,1-7 0,-1 5 0,0 8 0,0 7 0,-1 6 0,1 2 0,-1 0 0,1-6 0,1-5 0,0-1 0,0 1 0,-1 7 0,-1 6 0,0 19 0,-2 5 0,-1 20 0,1 5 0,-1 15 0,-1 13 0,1 4 0,-1-2 0,1-12 0,2-11 0,0-1 0,-1 0 0,1 5 0,-1 4 0,0-1 0,1-3 0,1-6 0,0-7 0,0-6 0,0-2 0,0-2 0,0 1 0,0-2 0,0-3 0,0-4 0,0-5 0,0-4 0,0-2 0,0-2 0,0-2 0,0-2 0,0-5 0,0-1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4:25.53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1231 24575,'2'-21'0,"0"-2"0,-1 6 0,0-4 0,0-1 0,0 0 0,0 0 0,-1 1 0,0 2 0,1 1 0,-1-1 0,1 0 0,0-2 0,0-1 0,0 0 0,0-1 0,-1 0 0,1 1 0,-1 2 0,1 1 0,-2 1 0,1-1 0,-1 0 0,1-1 0,0 0 0,0 2 0,0 0 0,0-2 0,0 0 0,0-2 0,1-2 0,-1 2 0,1 2 0,0 2 0,-1 2 0,1 1 0,-1 0 0,1-1 0,0-1 0,-1-2 0,1 0 0,0 0 0,-1 1 0,1 1 0,-1-2 0,0 1 0,1 1 0,-1 1 0,1 3 0,-1-3 0,0-1 0,1-2 0,-1-2 0,1 1 0,-1 1 0,0-2 0,1-2 0,0-2 0,0-3 0,0 2 0,0 5 0,0 5 0,-1 7 0,0 8 0,0 2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4:29.07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2537 24575,'3'-24'0,"0"0"0,-1 2 0,0-1 0,1-1 0,-1 1 0,-1 3 0,0 0 0,-1 2 0,0-2 0,0-1 0,1-1 0,-1-1 0,1 2 0,-1 1 0,0 2 0,0 1 0,0 0 0,0 0 0,0 0 0,0 1 0,0 1 0,0 0 0,0 1 0,0-1 0,-1-2 0,0-2 0,0-2 0,1-2 0,-1 2 0,1 0 0,-1 3 0,0 0 0,0 0 0,0-1 0,1 0 0,-1-2 0,1-3 0,0-2 0,0-4 0,0-1 0,0 2 0,0 1 0,0 2 0,0-3 0,0-4 0,0-4 0,0-2 0,0-1 0,0 5 0,0-2 0,0-2 0,-1 2 0,1-1 0,-1 8 0,1 3 0,0 0 0,0-2 0,0-2 0,0-4 0,0-1 0,0 2 0,0 2 0,0 1 0,0 1 0,0-1 0,0-7 0,0 15 0,0-14 0,0 10 0,0-6 0,0-3 0,0 4 0,0 1 0,0-1 0,0 1 0,0 2 0,-1 1 0,0 2 0,1 2 0,-1 1 0,1 1 0,-1 1 0,1 2 0,0 3 0,-1 0 0,1 0 0,-1-2 0,1 0 0,0 1 0,0 2 0,0 1 0,0 1 0,0 1 0,0 0 0,0-1 0,0-1 0,0-1 0,0 1 0,0 1 0,0 1 0,0 1 0,0 0 0,0 1 0,0 0 0,0 0 0,0-1 0,0 0 0,0 0 0,0 1 0,0 1 0,0 2 0,0 1 0,0 2 0,0 1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4:33.29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27 3442 24575,'-2'-15'0,"-1"2"0,1 5 0,0-1 0,0 0 0,0-3 0,0 0 0,1-2 0,-1 0 0,1-2 0,0 0 0,0 0 0,0-1 0,0 1 0,0-2 0,1-1 0,0-2 0,0 0 0,0 1 0,-1 0 0,1 1 0,-1-1 0,1 0 0,0 0 0,1 0 0,-1 2 0,0 0 0,1 0 0,-1 0 0,0-1 0,-1 0 0,1 1 0,-1 1 0,1 2 0,0 1 0,0-1 0,0-1 0,0 0 0,0 1 0,0 0 0,0 0 0,0-1 0,0-2 0,0-3 0,1 0 0,-1-1 0,1 1 0,-1 1 0,0 1 0,1 1 0,-1-1 0,0-1 0,0-3 0,0-2 0,0-1 0,0-3 0,0-1 0,1-1 0,-1-1 0,1 1 0,-1 0 0,1-2 0,-1-1 0,0-1 0,0-1 0,0 1 0,0 2 0,1 1 0,0 0 0,-1 1 0,0 1 0,0 1 0,0 2 0,0-1 0,0 1 0,0 0 0,0-1 0,0-3 0,0-2 0,0-3 0,0 1 0,0 1 0,0 2 0,0 0 0,0-2 0,0-2 0,0-3 0,0-2 0,0 1 0,0 0 0,-1 1 0,1-1 0,-1 0 0,0-1 0,1-1 0,0 2 0,0-1 0,0 1 0,-1 3 0,1-1 0,-1-1 0,1 1 0,0 0 0,0 3 0,0 3 0,0 1 0,0 0 0,0-2 0,0-3 0,1-1 0,-1 0 0,1 2 0,-1-1 0,0-1 0,0-3 0,0 1 0,0 1 0,1 2 0,-1 4 0,1-1 0,0 1 0,-1 1 0,0 0 0,0 2 0,1 3 0,-1 4 0,1 4 0,-1 5 0,0 3 0,0 3 0,0 3 0,0 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4:38.84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5213 24575,'2'-22'0,"1"-3"0,-1-3 0,1-3 0,-1-3 0,0-3 0,-1-2 0,0-1 0,1-3 0,-2-3 0,2-4 0,-1-5 0,0-1 0,0-1 0,-1 2 0,1 4 0,0-2 0,1-8 0,-1-6 0,1-2 0,0 3 0,-1 6 0,0 2 0,0 1 0,-1 3 0,1 6 0,-1 4 0,1 3 0,0-2 0,-1-3 0,0 0 0,0 0 0,0 4 0,0 4 0,0 3 0,0 2 0,1 0 0,-1-1 0,1 1 0,-1-2 0,0 1 0,0-1 0,1 2 0,0 0 0,-1 0 0,1-3 0,0-3 0,0-3 0,0-2 0,-1 2 0,1 1 0,0-1 0,0-1 0,0 1 0,-1-1 0,1 4 0,0 3 0,-1 1 0,0 1 0,0-1 0,0-1 0,0 1 0,0 1 0,1-1 0,-1-1 0,0-1 0,0-3 0,0-1 0,-1-3 0,1-2 0,0 1 0,0 1 0,0 0 0,0-2 0,0-3 0,0-4 0,0-2 0,0 3 0,0 3 0,-1 4 0,0 2 0,1 0 0,0 2 0,0 1 0,0 1 0,0 2 0,0 4 0,0-1 0,0-1 0,0 1 0,0-2 0,0 6 0,0 0 0,0 1 0,1-2 0,-1-2 0,1-3 0,-1-2 0,0-3 0,0 0 0,0 0 0,0 4 0,0 3 0,0 3 0,0 1 0,0 0 0,0 1 0,0 0 0,1 2 0,0-1 0,0 0 0,-1-1 0,1-1 0,0 1 0,0 0 0,1 2 0,0 0 0,-1 2 0,0 2 0,0 2 0,-1 4 0,1-1 0,-1 3 0,0 0 0,1 3 0,-1 1 0,1 1 0,-1 0 0,1 0 0,-1 0 0,1 0 0,-1 1 0,0-1 0,1 1 0,-1 0 0,1 0 0,-1 0 0,0 1 0,0 0 0,0 0 0,0 0 0,0 0 0,0 0 0,0 0 0,0 1 0,0 0 0,0 0 0,0 1 0,0 0 0,0 0 0,0 0 0,0 0 0,0 0 0,0 0 0,0 0 0,0-1 0,0 1 0,0 0 0,0-1 0,0 1 0,0 1 0,0-1 0,0 1 0,0-1 0,0 0 0,0 2 0,0-3 0,0 1 0,0 0 0,0 0 0,0 0 0,0 1 0,0-1 0,-1 0 0,1 1 0,-1-1 0,0 1 0,0-1 0,0 1 0,1 0 0,0 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4:55.89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68 908 24575,'0'-61'0,"0"13"0,0 15 0,0 11 0,0 0 0,0 3 0,0 3 0,-1 3 0,1 1 0,-1 0 0,1-1 0,-1 0 0,0-2 0,-1-2 0,-1-2 0,0 0 0,0 0 0,0 2 0,1-2 0,0 0 0,-1 0 0,0 0 0,0 2 0,1 2 0,0 4 0,1 3 0,0 1 0,0 3 0,1-2 0,0 0 0,-1-2 0,1 1 0,-1-2 0,0-1 0,0-1 0,-1-1 0,1-1 0,0-1 0,0-1 0,-1-1 0,1 1 0,1-1 0,-1 1 0,0-2 0,-1-2 0,1 2 0,0 0 0,-1 2 0,1 2 0,0 1 0,1 0 0,-1-1 0,0-2 0,0 0 0,0 2 0,0 2 0,0 3 0,0 2 0,0 2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5:02.06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223 4080 24575,'-1'-18'0,"-1"-3"0,2 2 0,-1-5 0,0-3 0,-1-3 0,1-1 0,0-3 0,0-4 0,1-7 0,-1-8 0,1-5 0,-1 5 0,-1 2 0,0 5 0,1-1 0,-1-5 0,1 1 0,0-2 0,0 2 0,0 4 0,0 4 0,0 4 0,0 2 0,0 0 0,1 1 0,-1-3 0,0-2 0,1-2 0,-1-2 0,0 0 0,0-1 0,0-1 0,0-1 0,1 2 0,-1 0 0,0 0 0,0 1 0,0-2 0,0-3 0,0-3 0,0-2 0,0-1 0,-1 2 0,0 2 0,0-2 0,1 1 0,-1-1 0,1 1 0,-1 0 0,-1-3 0,0-1 0,0 2 0,0 5 0,1 6 0,-1 1 0,0 0 0,-2-1 0,1-1 0,0-4 0,0-1 0,-1-4 0,0-2 0,0 0 0,0 1 0,0 3 0,1 4 0,1 0 0,0-1 0,-1-1 0,1-1 0,-1 0 0,1 1 0,0-5 0,1-8 0,-1-3 0,1-1 0,0 3 0,-1 6 0,1 2 0,0 4 0,1 6 0,0 7 0,0 7 0,-1 4 0,1 3 0,-1 5 0,2 3 0,-1 5 0,1 4 0,0 4 0,-6 31 0,0 1 0,-3 26 0,3-12 0,1-1 0,1 3 0,0 6 0,-1 13 0,1 2 0,1-2 0,1-10 0,2-9 0,-1-7 0,1-1 0,0 3 0,0 3 0,0 4 0,0 1 0,0-10 0,0-11 0,0-12 0,0-2 0,0 3 0,0 6 0,0 0 0,0-1 0,0-9 0,0-5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5:05.68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169 537 24575,'-21'-2'0,"2"0"0,9-1 0,0-4 0,-3-7 0,-3-4 0,0-5 0,3 0 0,3 2 0,2 0 0,3-2 0,0-1 0,1-2 0,1 1 0,1 3 0,0 0 0,1 4 0,-1 0 0,0-1 0,1 0 0,0-1 0,0 0 0,0 1 0,1 1 0,-1 2 0,1 1 0,-1-1 0,1 0 0,0-1 0,0 3 0,0 5 0,0 4 0,0 4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5:09.19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18 1051 24575,'2'17'0,"-1"0"0,0-5 0,0 3 0,0 1 0,0 2 0,-1 0 0,1 0 0,0-2 0,0-1 0,0-3 0,-1-3 0,0-4 0,1-23 0,-1 4 0,0-21 0,0 10 0,0-3 0,0 0 0,0 1 0,-1 0 0,1-1 0,-1-2 0,0-1 0,0-1 0,-1 1 0,1-1 0,0 1 0,0 1 0,1 2 0,0 4 0,-1 1 0,1 0 0,-1-1 0,1-1 0,0 1 0,-1 2 0,0 2 0,0-1 0,0-1 0,0-2 0,1 0 0,-1 3 0,1 0 0,-1 1 0,0 0 0,1-1 0,-1 0 0,1-1 0,-1-3 0,0-3 0,1 0 0,0 0 0,0 1 0,-1 2 0,1 0 0,-1 0 0,0 1 0,0 4 0,0 1 0,1 3 0,-1 2 0,1 2 0,0 4 0,0 1 0,-1 1 0,0 1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5:17.25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1 114 24575,'17'0'0,"-2"0"0,-5 0 0,2 0 0,4 0 0,3 0 0,1 0 0,-1 0 0,1 0 0,1 0 0,2-1 0,1 0 0,2 0 0,2 0 0,3 1 0,2-1 0,1 0 0,0 1 0,-2 0 0,-2 0 0,-1 0 0,-2 0 0,-1 0 0,-2 0 0,1 0 0,0 0 0,0 1 0,-2-1 0,-3 1 0,-3-1 0,0 0 0,0 1 0,1-1 0,-1 1 0,-1-1 0,0 0 0,0 0 0,1 0 0,2-1 0,3 1 0,2-1 0,0 1 0,-1-1 0,-2 0 0,-1 0 0,0 0 0,0 0 0,0 0 0,1-1 0,2 0 0,1 0 0,1 0 0,-1 1 0,-3 0 0,-4-1 0,0 2 0,-1-1 0,2 1 0,2-1 0,1 0 0,5 0 0,4-1 0,4 0 0,5 0 0,1 0 0,-3 0 0,0 1 0,-2-1 0,-3 1 0,0 0 0,-3-1 0,2 1 0,2 0 0,3-1 0,-2 1 0,-1-1 0,-2 1 0,-1 0 0,1 0 0,2 0 0,3 0 0,1 0 0,-1 1 0,-4-1 0,-3 1 0,-1 0 0,1 0 0,1 0 0,-1-1 0,2 1 0,-4-1 0,-3 0 0,-2 0 0,-1 0 0,1 1 0,1-1 0,3 1 0,0 0 0,2-1 0,0 1 0,-2-1 0,-1 1 0,-3 0 0,-1 0 0,2 0 0,3 0 0,3-1 0,1 1 0,-1-1 0,-4 1 0,-3 0 0,-2-1 0,0 1 0,5-1 0,1 0 0,0 1 0,-2-1 0,-4 1 0,-1 0 0,0 0 0,4 0 0,4 0 0,2-1 0,0 1 0,1-1 0,-1 0 0,1 0 0,2 0 0,-1 0 0,1 0 0,-2 0 0,-3 1 0,-2-1 0,-1 1 0,1 0 0,3-1 0,2 1 0,2-1 0,3 1 0,-1-1 0,0 0 0,0 0 0,2 1 0,5-1 0,7 0 0,7 0 0,2 0 0,2 1 0,0 0 0,1-1 0,6 0 0,6 1 0,6-1 0,1 0 0,-8 0 0,-9 0 0,-11 1 0,-6 0 0,-4 0 0,-2-1 0,-1 0 0,-2 0 0,-1 0 0,-1 0 0,0 0 0,1-1 0,1-1 0,4 1 0,0 1 0,-1-1 0,-5 1 0,-10 0 0,-12 1 0,-7 0 0,-24 3 0,5-1 0,-14 4 0,9-2 0,-1 0 0,-1 1 0,0-1 0,-3 0 0,-1 0 0,0 0 0,0 0 0,2-1 0,0 1 0,-3 1 0,-2-2 0,-1 0 0,1-1 0,2 0 0,0 0 0,-1 0 0,-1-1 0,0 0 0,0 1 0,2-1 0,-1 0 0,-1 0 0,-1 0 0,-2 0 0,-3 0 0,0 0 0,-3-1 0,-2 2 0,1-1 0,0-1 0,3 1 0,0-1 0,-2 0 0,0 0 0,0 0 0,2 0 0,3 1 0,0-1 0,-2 1 0,-1-1 0,-2 1 0,0-1 0,1 1 0,0-1 0,2 0 0,3 0 0,3 0 0,1 0 0,0 0 0,-2 1 0,-1-1 0,1 1 0,2 1 0,6-1 0,4 0 0,5 0 0,3 0 0,4 0 0,32-1 0,-3 1 0,31-1 0,-10 0 0,3 0 0,1 1 0,0 0 0,3 0 0,6 0 0,2-1 0,0 1 0,-3-1 0,-5 0 0,-3 1 0,2 0 0,0-1 0,4 0 0,0 1 0,1 0 0,-1-1 0,-1 1 0,0-1 0,-3 0 0,-3 0 0,-4 0 0,-5 0 0,-5 1 0,-5 0 0,-2-1 0,-1 1 0,1-1 0,-1 1 0,0 0 0,-2-1 0,-3 1 0,-3-1 0,-1 1 0,1-1 0,3 1 0,2-1 0,0 1 0,-2-1 0,-4 1 0,-2-1 0,0 0 0,2 0 0,2 0 0,0 0 0,-2 0 0,-1 0 0,-4 0 0,0 0 0,1 0 0,2 0 0,3 0 0,0 0 0,-2 0 0,-3 0 0,-2 0 0,2 1 0,6-1 0,6 1 0,7-1 0,2 0 0,-2 0 0,-2 1 0,-1-1 0,0 1 0,0-1 0,-2 0 0,-3-1 0,-2 1 0,-3-1 0,-2 0 0,0 1 0,-3 0 0,0 0 0,-2 0 0,1-1 0,2 1 0,2-1 0,0 1 0,-1-1 0,-1 1 0,0-1 0,-1 1 0,0 0 0,0 0 0,0 0 0,2 0 0,2 0 0,2 0 0,2 0 0,-3-1 0,-2 1 0,-1-1 0,-1 0 0,3 1 0,2-1 0,3 1 0,2-1 0,-2 1 0,-1 0 0,0 0 0,0 0 0,3 0 0,4-1 0,3 0 0,-3 1 0,-2-1 0,-6 0 0,-3 1 0,0-1 0,-1 0 0,-1-1 0,-2 2 0,-2-1 0,-1 0 0,-1 0 0,-2 0 0,0 0 0,-2 0 0,-2 1 0,0-1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5:25.72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75 24575,'17'2'0,"-1"-1"0,-4-1 0,1 1 0,3-1 0,2 0 0,5 0 0,3 0 0,2 0 0,1 0 0,-3-1 0,-1 1 0,-1-1 0,2 1 0,3 0 0,1 0 0,-1-1 0,-2 0 0,-3 0 0,0 1 0,1-1 0,3 1 0,2 0 0,-3 0 0,-2 0 0,1 0 0,3 0 0,4 0 0,5 0 0,2 0 0,0 0 0,-2 0 0,-3 0 0,-5 0 0,-4 0 0,-3 0 0,-2 0 0,0 0 0,-2 0 0,-2 0 0,-3 0 0,0 0 0,-1 0 0,0 0 0,2 0 0,0 0 0,2 0 0,0-1 0,3 0 0,2 0 0,0 0 0,2 1 0,0-1 0,0 1 0,1-1 0,0 0 0,0 1 0,0-1 0,0 0 0,0 0 0,1 0 0,2 0 0,1 1 0,4-1 0,2 0 0,3 0 0,4 0 0,2-1 0,1 1 0,0-1 0,-1 2 0,1-1 0,-2 1 0,-3 0 0,-3 0 0,-3 0 0,-1-1 0,2 1 0,2-1 0,1 1 0,3 0 0,2 0 0,0 1 0,1-1 0,-1 2 0,0-1 0,4-1 0,4 1 0,1 0 0,0 0 0,-2-1 0,-4 1 0,-2-2 0,-4 0 0,-3 1 0,-4-1 0,-2 0 0,-4 1 0,-4-1 0,-4 0 0,2 1 0,3 0 0,2 0 0,3 0 0,-1-1 0,1 1 0,1-1 0,1 1 0,1-1 0,1 0 0,1 1 0,0-1 0,4 1 0,2 0 0,0 0 0,0 0 0,0 0 0,0 0 0,3 0 0,2 0 0,2 0 0,0 0 0,-1 0 0,-2 0 0,0 0 0,-2 0 0,1 0 0,-1 0 0,-3 0 0,-2 1 0,-2-1 0,0 1 0,4 0 0,7-1 0,7 1 0,8 0 0,-1-1 0,-4 0 0,-8 0 0,-11 0 0,-7 0 0,-4 0 0,8 0 0,11 0 0,3-1 0,0 0 0,-12-1 0,-7 0 0,-1 1 0,2 0 0,4 0 0,1-1 0,-3 0 0,-5 0 0,-3 0 0,0 0 0,1 0 0,5 0 0,5 0 0,2 1 0,5 0 0,7-1 0,14-1 0,15 1 0,11-1 0,-5 1 0,-14 1 0,-17 0 0,-17 0 0,-8 0 0,-7 0 0,-4 1 0,-2 0 0,-2 0 0,-1 0 0,-2 0 0,0 0 0,-2-1 0,-1 1 0,1 0 0,-1-1 0,0 1 0,-1-1 0,-1 1 0,0 0 0,1-1 0,1 1 0,1 0 0,-2 0 0,0 0 0,0 0 0,2 0 0,3-1 0,3 1 0,0 0 0,-2-1 0,-6 1 0,-3-1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0:55.8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24575,'4'7'0,"0"-1"0,-3 0 0,1 0 0,0 1 0,1 2 0,0 1 0,1 1 0,-1 2 0,0 2 0,-1 1 0,1 1 0,-1 1 0,1 2 0,-1 1 0,0 2 0,0 0 0,-1 2 0,0 0 0,0-1 0,0-1 0,-1 1 0,1 0 0,-1 1 0,0 2 0,0 1 0,0 2 0,0 0 0,0-1 0,0-3 0,0-2 0,0 0 0,1 3 0,-1 1 0,1-1 0,0-1 0,-1-3 0,1 1 0,0 1 0,-1 3 0,1 1 0,-1 2 0,0-1 0,1-1 0,0-4 0,1 0 0,-1 0 0,0 2 0,-1 2 0,1 1 0,-1-1 0,1-1 0,0-1 0,0 3 0,0 4 0,0 3 0,0 2 0,-1 2 0,1-1 0,-1-2 0,1-2 0,-1-4 0,1-2 0,-1 2 0,1 0 0,0 1 0,0-2 0,0-4 0,0-4 0,0-2 0,0-3 0,-1 0 0,1 0 0,-1 1 0,0 2 0,1 1 0,0 2 0,0 1 0,0 3 0,0 2 0,0 5 0,-1 5 0,1 2 0,0 2 0,0 0 0,-1-3 0,0-1 0,1 0 0,-1-1 0,1 0 0,1 0 0,-1-1 0,1-1 0,0-1 0,-2 0 0,1-1 0,0-2 0,0-1 0,0-3 0,0-2 0,-1-4 0,0-1 0,0-1 0,1 0 0,-1-2 0,1-1 0,-1-2 0,1-2 0,-1-3 0,1-3 0,-1-2 0,0-2 0,0-1 0,0 1 0,0-1 0,0 1 0,0 1 0,0 1 0,0 2 0,0 2 0,0 2 0,0 2 0,0 3 0,0 0 0,1 0 0,-1-3 0,1-5 0,-1-5 0,0-15 0,0-1 0,0-11 0,0 1 0,0-2 0,0-3 0,0-1 0,0-2 0,-1-1 0,0-1 0,-1 1 0,0 3 0,1 5 0,-1 3 0,1 4 0,-1 2 0,0-1 0,-2-8 0,1 6 0,-6-21 0,1 3 0,2 7 0,1 4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0:58.57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53 1 24575,'0'23'0,"0"-1"0,0-2 0,0 3 0,0 3 0,0 5 0,0 1 0,0 2 0,0-3 0,0 2 0,0 1 0,0 1 0,0 0 0,0-4 0,0-2 0,0-2 0,-1-2 0,0 3 0,0 2 0,-1 3 0,1 1 0,0-2 0,0-1 0,0-2 0,-1 1 0,1 4 0,-2 5 0,1 3 0,0-1 0,0-6 0,2-10 0,0-6 0,0-5 0,0-1 0,0-1 0,0 0 0,0-1 0,0-1 0,0-2 0,0 0 0,0-1 0,1 0 0,-1 2 0,1 1 0,-1 2 0,1 0 0,0 1 0,-1 1 0,1 0 0,0 2 0,0 1 0,0 1 0,0 0 0,-1 0 0,1 1 0,0 1 0,-1 5 0,0 5 0,0 2 0,0 1 0,0-1 0,0-3 0,0-2 0,0 0 0,0 2 0,-1 3 0,0 1 0,0 2 0,0-1 0,-1-1 0,0-3 0,1-4 0,0-3 0,0-2 0,0 1 0,0 0 0,1 1 0,-1 0 0,1-1 0,-1 2 0,1 2 0,0 3 0,0 4 0,0 1 0,0 0 0,0-1 0,-1-3 0,1 1 0,-1 0 0,0 2 0,1-2 0,-1 0 0,0 0 0,1-1 0,-1 0 0,0-1 0,0-3 0,1-2 0,-1-2 0,1-2 0,0 1 0,0 1 0,0 1 0,0-1 0,0 0 0,0-1 0,0-1 0,0-1 0,0 0 0,0-3 0,-1-1 0,1 0 0,-1-2 0,0 1 0,1 1 0,-1-1 0,1 2 0,0-1 0,0 0 0,-1 2 0,0-2 0,1 1 0,-1 0 0,0-2 0,0 0 0,1-1 0,-1-1 0,1 1 0,-1 0 0,0 0 0,0 0 0,0-3 0,0 0 0,0-3 0,1-1 0,-1-3 0,1-1 0,-2-2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1:00.4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71 0 24575,'0'10'0,"0"2"0,0 2 0,0 5 0,0 6 0,0 2 0,-1 2 0,-1 0 0,0-1 0,1 1 0,-1 0 0,0 2 0,0-2 0,0-1 0,-1-1 0,2-4 0,-2 2 0,1-1 0,0 1 0,0 1 0,0-1 0,0-1 0,-1 0 0,1 1 0,0 0 0,0 0 0,-1-1 0,0 3 0,1 1 0,-1 2 0,1-3 0,0-5 0,0-9 0,2-8 0,-1-6 0,-1-6 0,-3-8 0,3 5 0,-2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5:55.57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398 8 24575,'-21'0'0,"-1"0"0,2 0 0,-7-1 0,-9-1 0,-10 0 0,-8 1 0,1 0 0,7 1 0,12 0 0,14 0 0,8 1 0,8-1 0,2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6:04.26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415 387 24575,'-23'1'0,"-7"0"0,-8-1 0,-8-2 0,3 1 0,8 1 0,13 1 0,7 2 0,4 2 0,3 2 0,2 1 0,2 1 0,1 3 0,2 5 0,-1 8 0,1 8 0,-1 11 0,0 7 0,-3 5 0,-2 2 0,-3 0 0,-5-1 0,-2-1 0,-2-3 0,2-8 0,3-13 0,5-13 0,3-10 0,2-6 0,6-21 0,9-16 0,7-23 0,6-2 0,0 2 0,2 3 0,4-5 0,7-10 0,2-2 0,-4 10 0,-11 18 0,-11 21 0,-8 13 0,-4 7 0,-7 29 0,-7 15 0,-14 42 0,11-37 0,-1 2 0,-1 3 0,-1 1 0,1-1 0,0-1 0,-14 42 0,4-13 0,7-11 0,7-15 0,6-17 0,5-15 0,4-18 0,10-26 0,15-33 0,15-34 0,-15 34 0,0-2 0,2-3 0,-1 0 0,-1 4 0,0 0 0,-2 2 0,-1 1 0,-2 5 0,-2 3 0,11-26 0,-11 22 0,-11 27 0,-5 16 0,-6 31 0,-2 17 0,-8 42 0,5-34 0,0 1 0,-2 10 0,0 2 0,-1 2 0,-1 0 0,2-5 0,0 0 0,1-7 0,0-3 0,-3 23 0,8-39 0,8-34 0,19-58 0,-2 3 0,4-7 0,8-20 0,4-7-256,-8 17 0,2-2 0,0-1 256,-1 1 0,0 1 0,-1 1 0,-3 8 0,0 2 0,-2 3 0,4-13 0,-3 7 0,2-9 0,-14 37 0,-9 31 0,-22 86 0,6-26 0,-2 8 0,0 1 0,-2 6 0,0 1-139,0 0 0,0 1 0,0 0 139,0-1 0,0 1 0,0-3 0,-6 27 0,2-5 375,3-14 1,1-6-376,-5 26 0,10-43 0,7-32 0,5-23 0,9-33 0,17-50 0,-4 18 0,2-6 0,6-15 0,2-2 0,1-4 0,1 3 0,-3 8 0,-1 5 217,-6 16 0,-1 5-217,9-19 0,-17 39 0,-10 26 0,-5 22 0,-7 32 0,-9 35 0,4-28 0,0 2 0,-2 5 0,0-1 0,0-5 0,1-2 0,-9 34 0,1-11 0,6-16 0,5-16 0,4-17 0,5-17 0,19-51 0,6-19 0,-2 8 0,1-5 0,-1 1 0,1-1 0,-1 0 0,0 0 0,-2 7 0,-2 2 0,9-23 0,-12 31 0,-10 32 0,-6 17 0,-5 20 0,-6 28 0,-9 34 0,6-30 0,-1 3 0,0 0 0,0 0 0,2-4 0,0-2 0,-5 32 0,8-25 0,3-19 0,5-19 0,1-15 0,12-49 0,7-25 0,-2 8 0,2-5 0,3-5 0,0-2 0,1-2 0,0 0 0,-2 7 0,-1 3 0,-3 11 0,-2 5 0,4-11 0,-10 34 0,-6 29 0,-4 23 0,-2 28 0,-3 25 0,3-29 0,-1 2 0,0 6 0,-1 1 0,1-4 0,1-1 0,-4 40 0,3-29 0,2-26 0,2-15 0,0-11 0,1-9 0,0-4 0,9-30 0,12-35 0,-1 3 0,3-7 0,4-11 0,2-3 0,1-4 0,0 0 0,-2 8 0,-1 4 0,-7 16 0,-1 5 0,7-19 0,-12 33 0,-9 24 0,-4 11 0,-4 51 0,-4 27 0,1-10 0,0 5 0,0-1 0,1 0 0,0-1 0,1-1 0,1-11 0,1-4 0,-1 28 0,1-26 0,1-20 0,0-14 0,1-7 0,0-8 0,8-37 0,11-31 0,-2 4 0,3-6 0,4-13 0,2-2 0,0-6 0,1 1 0,-3 7 0,-2 4 0,-5 16 0,-2 5 0,3-14 0,-10 34 0,-5 19 0,-3 21 0,-2 29 0,-3 39 0,1-18 0,-1 3 0,1 9 0,-1 1 0,1 4 0,0-1 0,0-4 0,1-3 0,1-9 0,1-2 0,-2 37 0,2-26 0,0-24 0,0-19 0,1-14 0,-1-8 0,8-26 0,0 3 0,8-27 0,0 5 0,-1-8 0,2-4 0,1-5 0,1-10 0,4-12 0,1-8 0,-1 2 0,-4 14 0,-7 22-3277,-5 22 0,-3 14 3047,-1 11 230,-2 31 0,0 0 0,0 29 0,0-1 0,0 14 3276,0 7 0,0 2-3044,1 1-232,0-3 0,1 1 0,-1 1 0,1-6 0,-1-10-3277,1-15 0,0-21 3047,-1-13 230,-1-11 0,2-22 0,0-3 0,1-25 0,0-4 3276,0-13 0,0-5-3044,0-1-232,0 4 0,0 8 0,0 7 0,-1 3 0,1 2 0,-1-2 0,0 4 0,-1 5 0,0 9 0,-1 9 0,1 10 0,-1 6 0,0 4 0,0-2 0,0 0 0,0-1 0,0 22 0,-1 5 0,1 19 0,-1-6 0,1-2 0,0 0 0,0 2 0,0 4 0,0 2 0,0 0 0,1-1 0,-1-6 0,1-9 0,-1-8 0,0-15 0,0-21 0,0-16 0,0-16 0,0-5 0,0 1 0,0-3 0,0-1 0,0 5 0,0 9 0,0 14 0,0 12 0,-1 8 0,1 6 0,0 2 0,-1 20 0,1-2 0,-2 22 0,1-5 0,-2 10 0,0 6 0,0 2 0,0 1 0,1-7 0,1-5 0,0-6 0,0-1 0,0 0 0,1 2 0,-1-1 0,0-2 0,1-3 0,-1-1 0,0-3 0,0 1 0,0 0 0,0 1 0,0 2 0,-1 1 0,1-1 0,0-4 0,0-6 0,1-6 0,0-4 0,0-3 0,-6-1 0,1-2 0,-10-1 0,9-1 0,-4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6:07.16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1 432 24575,'17'0'0,"1"1"0,-2-1 0,2 1 0,4-1 0,3 0 0,0 0 0,0 0 0,-4 0 0,-6 0 0,-4 0 0,-3 0 0,-1 0 0,0 0 0,-1 0 0,1 0 0,0 0 0,1 1 0,1-1 0,-2 0 0,0 0 0,-30 3 0,8-2 0,-24 2 0,18-3 0,4 1 0,6 0 0,7-1 0,28-3 0,1 1 0,23-3 0,-13 2 0,-4 0 0,-9 1 0,-5 1 0,-1 0 0,3 1 0,2 0 0,2 0 0,-2 0 0,-1 0 0,-3 0 0,-3 0 0,-2 0 0,-1 0 0,2 1 0,-1-1 0,0 0 0,-2 0 0,-3 0 0,1 0 0,0 0 0,1 0 0,-1 0 0,0 0 0,0 0 0,1 0 0,0 0 0,0 0 0,0 0 0,1 0 0,0-1 0,2-1 0,1 1 0,1-1 0,-1 0 0,1 1 0,-2 0 0,0-1 0,-1 2 0,0-2 0,-2 1 0,-1-1 0,-2 1 0,-2 0 0,2-4 0,-2 0 0,2-6 0,-2 0 0,-1-1 0,-1-2 0,0-1 0,1-2 0,-2 0 0,1-1 0,-2 1 0,1 1 0,-1 1 0,0-1 0,0 1 0,0 0 0,-1 1 0,1 1 0,0 0 0,-1 0 0,1-1 0,-1 0 0,1 1 0,-1 1 0,1 1 0,-1 0 0,1 0 0,-1 0 0,1 1 0,-1 0 0,0 1 0,0 5 0,1 1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6:12.11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47 1 24575,'0'18'0,"0"0"0,0-6 0,0 2 0,-1 2 0,-1-1 0,1 0 0,-1-1 0,1 0 0,-1 0 0,0 1 0,0 0 0,0 0 0,0 0 0,0-2 0,1 0 0,0 0 0,0 1 0,0 0 0,0 1 0,1-2 0,-1 2 0,1 1 0,0 2 0,-1 0 0,0-1 0,1-1 0,-1 2 0,0 2 0,-1 2 0,1 0 0,0-2 0,0-3 0,0-2 0,0-2 0,0 0 0,0 1 0,0-1 0,0 1 0,0-1 0,0-3 0,1-2 0,-1-1 0,1-2 0,0 1 0,-1-1 0,1 1 0,-1-2 0,1 3 0,-1-2 0,1 0 0,2-23 0,0 3 0,1-17 0,-1 13 0,-1 5 0,1 2 0,-1 1 0,-1 3 0,0 1 0,0 2 0,1 1 0,-3 24 0,1-9 0,-2 19 0,1-16 0,1 0 0,0 0 0,0 2 0,0-1 0,0-2 0,1-2 0,-1-2 0,1 0 0,0-2 0,-1-1 0,3-27 0,-1 3 0,3-27 0,0 6 0,1-6 0,-1-5 0,-1 4 0,-2 6 0,0 10 0,-1 9 0,0 8 0,1 4 0,-1 4 0,-1 22 0,0 4 0,-2 21 0,2-3 0,0-2 0,0-3 0,1-7 0,1-7 0,-1-5 0,1-4 0,0-3 0,-1-1 0,1-2 0,0 0 0,0 1 0,-1-1 0,1 1 0,1-1 0,-1 1 0,0 2 0,-1-2 0,1 1 0,-1-3 0,0-1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6:14.04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263 1 24575,'-22'9'0,"-1"2"0,4-3 0,-2 3 0,-5 3 0,-4 1 0,1-1 0,4-5 0,6-4 0,7-3 0,3-1 0,0 1 0,1-1 0,2 1 0,2-1 0,25 1 0,7 2 0,36 6 0,14 9 0,-30-7 0,1 2 0,6 1 0,1 0 0,0-1 0,-1-1 0,42 6 0,-22-9 0,-23-7 0,-20-3 0,-11 0 0,-10-1 0,-4 1 0,-4 0 0,4 0 0,0 1 0,7 0 0,-1 0 0,1 0 0,-3 0 0,-5-1 0,-4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6:20.03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76 138 24575,'30'0'0,"2"0"0,-3 0 0,4 0 0,1 0 0,2 0 0,4 0 0,3-1 0,6 0 0,2-1 0,0 0 0,-4 1 0,-5 0 0,-5 1 0,-3 0 0,0 0 0,-1 0 0,-1 0 0,-2 0 0,-4 0 0,-2 0 0,-1 0 0,1 0 0,6 0 0,0 0 0,1 1 0,-4-1 0,-5 1 0,-3-1 0,-2 0 0,-2 1 0,0-1 0,0 1 0,-2-1 0,-2 0 0,-2 1 0,-1-1 0,1 1 0,1 0 0,-1-1 0,0 1 0,-1 0 0,-1-1 0,1 0 0,0 1 0,1-1 0,1 1 0,2-1 0,1 0 0,0 0 0,-1 0 0,-1 0 0,0 0 0,0 1 0,0-1 0,-1 0 0,-1 0 0,1 0 0,1 0 0,1 0 0,-2-1 0,0 1 0,-1 0 0,0 0 0,1 0 0,1 0 0,1 0 0,-1 0 0,-1 0 0,-1-1 0,0 1 0,-1-1 0,0 1 0,-1 0 0,-1-1 0,1 1 0,0 0 0,-2-1 0,0 1 0,1 0 0,-1 0 0,1 0 0,0 0 0,-1-1 0,1 1 0,-1-1 0,0 1 0,0-1 0,-9-10 0,1 4 0,-10-9 0,4 9 0,0 0 0,-1 1 0,-2 1 0,-1 1 0,-1 0 0,-1 1 0,1 0 0,-2 0 0,0 0 0,-3 0 0,-4-1 0,-3 1 0,-4 1 0,-3-1 0,0 1 0,0-1 0,3 1 0,2 0 0,-1 0 0,-1-1 0,-1 0 0,-2 0 0,1 1 0,1 1 0,1 0 0,1 1 0,0 0 0,0-2 0,0 1 0,0-1 0,-2 1 0,0 0 0,0 1 0,0-1 0,-2 0 0,-4 0 0,-1-1 0,2 0 0,3 1 0,3 1 0,2 0 0,1 0 0,1 0 0,-1 0 0,1 0 0,1 0 0,1 0 0,1 0 0,2 0 0,0 0 0,1 1 0,1-1 0,0 0 0,2 0 0,2 0 0,1 1 0,0-1 0,0 0 0,1 1 0,-1 0 0,1 0 0,0-1 0,3 1 0,1-1 0,2 1 0,0-1 0,0 1 0,-1 0 0,1 0 0,1 1 0,1-1 0,2 4 0,6 2 0,3 1 0,5 2 0,2-1 0,2 3 0,1 2 0,-2 1 0,-4-2 0,-4-1 0,-2-2 0,-2 2 0,2 2 0,2 4 0,2 4 0,3 2 0,-2-1 0,-2-2 0,-2-1 0,-3 1 0,1 0 0,-2 3 0,1 1 0,0-2 0,1 0 0,-1-5 0,1-4 0,-2-5 0,1-5 0,-2-3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6:28.88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68 545 24575,'21'0'0,"2"-1"0,0 0 0,8-1 0,6 0 0,4 0 0,6-2 0,0 1 0,2-1 0,-1 0 0,-7 1 0,-2 0 0,-3-1 0,-3 2 0,0-1 0,-4 0 0,-2 1 0,-2 0 0,-2 0 0,0 1 0,-2 0 0,0 1 0,2-1 0,3 0 0,2 0 0,2 1 0,-1 0 0,-3 0 0,-1 0 0,-2 0 0,-1 0 0,0 0 0,1 0 0,3 0 0,2 0 0,1 0 0,-3 0 0,-6 0 0,-6 0 0,-5 0 0,-2 0 0,-1 0 0,0 0 0,0 0 0,-1 0 0,0 0 0,1 1 0,0-1 0,2 0 0,1 0 0,-1 0 0,0 0 0,0 0 0,-2 0 0,1 0 0,-1 0 0,0-1 0,-1 1 0,1 0 0,0 0 0,2-1 0,0 1 0,2-1 0,0 1 0,-2 1 0,-2-1 0,-2 1 0,2-1 0,-2-3 0,3-1 0,-3-6 0,1-3 0,0-5 0,-1-3 0,-1 0 0,-2 1 0,0 1 0,-1-2 0,1 0 0,0 0 0,-1-2 0,0-1 0,1-4 0,-1-3 0,0-1 0,0 1 0,0 1 0,0 2 0,0 1 0,0 4 0,0 7 0,0 9 0,-5 30 0,3-4 0,-5 21 0,3-15 0,1 2 0,1 2 0,0 1 0,0-3 0,2-3 0,-1-4 0,0-1 0,0 3 0,-1-8 0,1 9 0,1-6 0,-1 5 0,1 1 0,-1-2 0,1 2 0,-1 2 0,1 2 0,0-1 0,0-1 0,0-1 0,0-1 0,0 0 0,0-2 0,0-1 0,0-4 0,0-3 0,-1-1 0,1-1 0,-1-4 0,0-2 0,1 0 0,4-19 0,-1 3 0,4-18 0,-1 5 0,-1-2 0,0-1 0,1-4 0,1-1 0,0-3 0,1-2 0,-2 5 0,-1 4 0,-1 6 0,-1 6 0,-1 4 0,-1 4 0,0 1 0,-1 3 0,1 26 0,-1-6 0,0 22 0,0-13 0,0 0 0,1 1 0,-1-2 0,0-1 0,0-2 0,0-1 0,1-2 0,-1-3 0,1 0 0,0-2 0,1-1 0,-1-1 0,1-1 0,0 0 0,-1 1 0,0 0 0,0 0 0,0-1 0,0-1 0,0-2 0,0-2 0,-13-8 0,2 0 0,-12-6 0,7 4 0,0 0 0,2 1 0,0 1 0,-1-1 0,1 1 0,-3-1 0,0 0 0,0 0 0,-1 0 0,1 1 0,0 1 0,1 1 0,1 0 0,0 0 0,1 0 0,0 1 0,1-2 0,-1 1 0,2 0 0,-1 1 0,0-1 0,-1 1 0,-2-1 0,-2 2 0,-1-1 0,-1 1 0,0 0 0,-1-1 0,1 1 0,0 0 0,3 0 0,-1 0 0,0 0 0,1 0 0,-2 0 0,1 0 0,1-1 0,-1 1 0,-1 0 0,-1 0 0,0 0 0,0 0 0,1 0 0,-1-1 0,0 0 0,-1 1 0,0 1 0,0-1 0,1 1 0,0-1 0,0-1 0,1 1 0,0 0 0,0-1 0,2 1 0,1 0 0,1-1 0,0 0 0,2 1 0,-2 0 0,-2 0 0,0-1 0,-2 1 0,4 0 0,0 0 0,0 0 0,1-1 0,0 1 0,2-1 0,0 1 0,0-1 0,-1 0 0,0 1 0,0 0 0,1-1 0,1 1 0,0 0 0,1 0 0,1 0 0,2 0 0,1-1 0,1 3 0,2 2 0,0 2 0,1 0 0,1 1 0,0-1 0,0 2 0,1-1 0,0 2 0,-1-1 0,2-2 0,-1-1 0,1-1 0,2-1 0,1-1 0,3 0 0,1-1 0,3 0 0,2-1 0,1 0 0,5 0 0,3 0 0,3 0 0,3-1 0,3 1 0,1 0 0,6-1 0,4 1 0,5-1 0,0 0 0,-3 0 0,-2-1 0,3 0 0,9-1 0,11 0 0,4 0 0,-2 1 0,-12 0 0,-15 0 0,-13-1 0,-8 1 0,-3 1 0,1-1 0,-3 1 0,-2-1 0,-3 1 0,-3 0 0,0-1 0,0 1 0,0-1 0,0 1 0,0 0 0,-1 0 0,1 0 0,-2 0 0,2 0 0,2 0 0,4 0 0,2 0 0,0 0 0,-2 0 0,-5 0 0,-3 0 0,0 0 0,1 0 0,2 1 0,1-1 0,0 0 0,-3 1 0,-1-1 0,-1 0 0,2 0 0,0 0 0,2 0 0,-2 0 0,4 1 0,1-1 0,1 1 0,-1-1 0,-6-1 0,-16-8 0,-4 2 0,-17-10 0,-3 1 0,-13-5 0,-19-5 0,-18-4 0,-9-1 0,1 3 0,8 4 0,9 4 0,0 1 0,-5-1 0,-3-1 0,-1-3 0,3-2 0,4 0 0,1-1 0,1 1 0,9 3 0,12 3 0,18 6 0,15 4 0,6 2 0,5 2 0,2-1 0,3 2 0,1 0 0,3 0 0,1 0 0,0 0 0,2 0 0,2-2 0,3-1 0,4 0 0,3 0 0,4 0 0,6 2 0,8 1 0,9 2 0,10 1 0,6 0 0,-4 0 0,-5 0 0,-12 1 0,0 0 0,4 1 0,2-1 0,3 0 0,-5-1 0,-4 0 0,-2 0 0,-5-1 0,-5 0 0,0 0 0,0-1 0,1 1 0,-1-1 0,-3 2 0,-5-1 0,-6 1 0,-5 0 0,-2 1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7:44.5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1207 305 24575,'-21'0'0,"-3"0"0,-4 0 0,-3 0 0,2-1 0,4 0 0,4 1 0,4-1 0,0 1 0,3 0 0,1 0 0,1 1 0,0 0 0,2 0 0,-2 0 0,0 1 0,-2 0 0,-1 1 0,-3 1 0,-2 1 0,-1 1 0,0-1 0,2-1 0,2 0 0,1 0 0,2-1 0,-1 0 0,0 0 0,0-1 0,-1 0 0,-3 0 0,-2 1 0,-3-1 0,-1 0 0,-1 1 0,1-1 0,-1 1 0,1-1 0,1-1 0,0 0 0,1 1 0,1-1 0,0 0 0,-1 1 0,1 0 0,1-1 0,1 0 0,4-1 0,0 0 0,1 0 0,-2 0 0,-1 0 0,1 0 0,1 0 0,2 0 0,0 0 0,-3 0 0,-1 0 0,-2 0 0,3 0 0,2 0 0,3 0 0,3 0 0,0 0 0,0 0 0,5 0 0,-2 0 0,6-1 0,-1-2 0,1-1 0,0-4 0,0 0 0,2-4 0,1-2 0,2-1 0,1 1 0,1 0 0,2-1 0,4-5 0,4-3 0,6-6 0,4-3 0,-1 1 0,-2 1 0,-3 3 0,-2 4 0,-2 3 0,-2 2 0,-4 6 0,-2 4 0,-3 4 0,-2 2 0,1 1 0,-3 1 0,0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29T03:07:51.2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24575,'3'10'0,"0"-1"0,-2-4 0,1-1 0,-1 0 0,1 0 0,0 0 0,2-1 0,0 1 0,1 2 0,1-1 0,-1 1 0,0-1 0,0-1 0,0 1 0,1 0 0,1 1 0,1 1 0,2 0 0,0 0 0,-1 0 0,0 0 0,0-1 0,1 2 0,3 2 0,2 0 0,0 0 0,-2-2 0,-3-2 0,1 0 0,0 1 0,1 0 0,0 2 0,-2-2 0,-3-1 0,-1-1 0,-1-1 0,0 1 0,3 3 0,1 0 0,2 2 0,0-1 0,-3-1 0,-2-2 0,-1 0 0,0 0 0,1 0 0,1 0 0,-3-2 0,-1-1 0,-2-2 0,-1 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28:34.767"/>
    </inkml:context>
    <inkml:brush xml:id="br0">
      <inkml:brushProperty name="width" value="0.1" units="cm"/>
      <inkml:brushProperty name="height" value="0.1" units="cm"/>
      <inkml:brushProperty name="color" value="#FEFFFE"/>
    </inkml:brush>
  </inkml:definitions>
  <inkml:trace contextRef="#ctx0" brushRef="#br0">1433 0 24575,'3'23'0,"-1"-2"0,-1-1 0,-1 0 0,0-2 0,1 2 0,0-4 0,0-1 0,-1-4 0,0 1 0,0 1 0,0 6 0,0 4 0,0-2 0,0-1 0,0-5 0,0 0 0,0-1 0,-1 1 0,0 6 0,0-2 0,1 6 0,-1-6 0,0 1 0,-1-2 0,0 3 0,-2 2 0,1 0 0,0 2 0,-1-2 0,-1 7 0,1-1 0,-3 6 0,2 4 0,-2 2 0,1 0 0,0-7 0,0-2 0,1-6 0,1 2 0,-2 0 0,0 0 0,1-4 0,-2 0 0,3-7 0,-1 1 0,1-4 0,-1 0 0,1 0 0,-2-1 0,0 3 0,-1-2 0,-1 6 0,-1-1 0,-2-1 0,2-2 0,0-3 0,1 1 0,1 1 0,-4 4 0,-2 0 0,-1 3 0,1-5 0,3-2 0,-1 2 0,-2-3 0,0 5 0,-5 0 0,-2 2 0,-4 2 0,1-3 0,-3 5 0,-2 0 0,-1 1 0,-5 3 0,6-8 0,5-2 0,3-3 0,5-3 0,-1 3 0,-2-2 0,-1 4 0,-1 1 0,3 0 0,-6 1 0,10-5 0,-5-2 0,9-5 0,1-3 0,0 0 0,-1 1 0,-5 1 0,-4 4 0,-6 3 0,-3 0 0,0 2 0,5-4 0,6-1 0,2-6 0,4 2 0,0-5 0,0 3 0,-1-3 0,-5 5 0,-5-3 0,-9 6 0,1-3 0,-5 3 0,6-2 0,7-1 0,3-2 0,5-1 0,-1 0 0,1-1 0,0 2 0,0-2 0,2 1 0,0-1 0,-2 0 0,-2 0 0,1-2 0,-2 2 0,3-3 0,0 3 0,4-3 0,0 3 0,4-3 0,-3 1 0,1 0 0,-2 1 0,-3 1 0,3 0 0,-4-2 0,7 0 0,-1-1 0,4 0 0,0 0 0,2-6 0,2-6 0,3-9 0,1-3 0,3 1 0,-5 6 0,3 3 0,-3 4 0,-1 0 0,2 0 0,1-1 0,0-2 0,1-1 0,0-2 0,3-1 0,-1-1 0,6-4 0,-2-1 0,4-2 0,0-6 0,-1 4 0,3-3 0,-6 8 0,2 3 0,-8 9 0,0 1 0,-4 6 0,0 2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28:37.331"/>
    </inkml:context>
    <inkml:brush xml:id="br0">
      <inkml:brushProperty name="width" value="0.1" units="cm"/>
      <inkml:brushProperty name="height" value="0.1" units="cm"/>
      <inkml:brushProperty name="color" value="#FEFFFE"/>
    </inkml:brush>
  </inkml:definitions>
  <inkml:trace contextRef="#ctx0" brushRef="#br0">1 0 24575,'7'9'0,"-2"-2"0,-2-2 0,-1-2 0,1 3 0,1-3 0,0 2 0,3 0 0,0 0 0,2 1 0,2 2 0,1 0 0,4 2 0,1 1 0,5 0 0,0 1 0,4 1 0,-1-2 0,0 3 0,-3-6 0,-5 2 0,-7-6 0,-1 1 0,-3 0 0,4 3 0,2 1 0,8 6 0,-4 0 0,6 3 0,-9-4 0,1-3 0,-7-7 0,1 1 0,3 7 0,-2-3 0,6 8 0,-6-8 0,1 0 0,0 0 0,-4-4 0,-2-2 0,-4-2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29:18.0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2847 24575,'61'0'0,"17"3"0,17 2 0,-44-2 0,-1 0 0,29 3 0,-17-4 0,-35-2 0,-7 0 0,-7-1 0,3 1 0,10-3 0,13 0 0,4-1 0,2 0 0,-7 0 0,-12 1 0,1-1 0,-2-1 0,9-2 0,11-2 0,9-1 0,4 1 0,-1 2 0,-12-1 0,3 2 0,-11-2 0,9-2 0,-5 0 0,3-2 0,-3 0 0,-2 1 0,-1-1 0,0-1 0,3 1 0,9-7 0,-2 4 0,2-3 0,-9 4 0,5-2 0,-7 2 0,8-4 0,0 1 0,7-4 0,-6 3 0,22-7 0,5 2 0,16-8 0,-41 17 0,-1 0 0,41-16 0,-16 5 0,-17 2 0,-14 1 0,-5 4 0,1-8 0,7 0 0,-1-4 0,3-2 0,-4 0 0,3-3 0,-3-2 0,5-2 0,6-8 0,-1 1 0,2-2 0,-9 7 0,5-2 0,-11 8 0,12-8 0,-7 5 0,8-4 0,-3 0 0,-4 6 0,-1-3 0,-9 10 0,0-6 0,-4 7 0,-4-1 0,-1 6 0,0-4 0,-1 2 0,6-10 0,-5 4 0,4-3 0,-1 2 0,-3 3 0,9-8 0,-3-2 0,6-5 0,-1 0 0,-3 6 0,-4 4 0,-9 8 0,0-4 0,-2 4 0,6-5 0,5-1 0,7-6 0,0-2 0,0 1 0,-4-3 0,0 7 0,-2-6 0,0 2 0,-3 0 0,-2 3 0,-4 3 0,0 1 0,-1 1 0,0-2 0,4 3 0,-4-1 0,-2 5 0,-2-1 0,-6 9 0,2-4 0,-3 7 0,-1-1 0,-1 2 0,-3 4 0,3-4 0,0-3 0,2 1 0,-3 0 0,-1 5 0,-5 3 0,1 1 0,-1 2 0,0 0 0,-2 1 0,2 2 0,-11 4 0,0 1 0,-13 6 0,2-2 0,2 1 0,5-4 0,6-2 0,0 0 0,-2 0 0,-1 1 0,-7 0 0,4-2 0,-1 2 0,6-3 0,-1 1 0,-1 1 0,-4-2 0,-9 1 0,-4-1 0,-15 0 0,-1 0 0,-18 0 0,11 0 0,-10-4 0,17 2 0,5-4 0,5 2 0,13 3 0,-2-2 0,8 2 0,1 0 0,-1 0 0,1 0 0,0 0 0,-3 1 0,4 0 0,0 0 0,5 0 0,3 0 0,2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29:19.9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 1 24575,'-8'22'0,"2"-2"0,2-8 0,1-1 0,0 0 0,0-2 0,2-1 0,-1-1 0,1 2 0,-1 1 0,-1 4 0,2 3 0,-1 3 0,2 3 0,-1-4 0,1 1 0,-2-4 0,4 4 0,0-2 0,1 5 0,0-5 0,1 2 0,1 0 0,0-2 0,0 2 0,0-2 0,1 0 0,2 2 0,-2-2 0,5 3 0,-1 0 0,1-4 0,0 2 0,-1-2 0,5 1 0,0 0 0,5-1 0,-6-6 0,-1-2 0,-2-2 0,-1 0 0,3 2 0,-4-5 0,-4 0 0,-2-4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1:01.678"/>
    </inkml:context>
    <inkml:brush xml:id="br0">
      <inkml:brushProperty name="width" value="0.1" units="cm"/>
      <inkml:brushProperty name="height" value="0.1" units="cm"/>
      <inkml:brushProperty name="color" value="#D883FF"/>
    </inkml:brush>
  </inkml:definitions>
  <inkml:trace contextRef="#ctx0" brushRef="#br0">57 1835 24575,'31'-11'0,"-5"0"0,-9 7 0,-6 0 0,-6 0 0,-2 4 0,-2-5 0,2 0 0,1-6 0,0-1 0,1 0 0,0-2 0,-2 2 0,1-2 0,-1 1 0,0 0 0,0 2 0,0 1 0,-1-1 0,1 2 0,0-7 0,0 4 0,0-2 0,1 0 0,-1 1 0,1-1 0,-1 1 0,1-3 0,-1 1 0,1-2 0,1-1 0,-2 0 0,1 0 0,-2 2 0,2-2 0,-4 4 0,4-4 0,-2 2 0,0 0 0,1 1 0,-1 0 0,2 0 0,-1-5 0,0 2 0,-1-3 0,1 5 0,-2 2 0,2 0 0,-1 1 0,1-8 0,-3-1 0,3-8 0,1 1 0,-1 3 0,4-3 0,-1 0 0,-1-9 0,1-2 0,-4 2 0,1 7 0,-2 7 0,0 4 0,-1 4 0,2-4 0,-2-1 0,1-2 0,-1 0 0,0 3 0,0-3 0,0 0 0,0 0 0,0-5 0,-1-20 0,-1 10 0,-1-17 0,0 16 0,1 3 0,0 2 0,-1 8 0,1 6 0,-1 4 0,0-5 0,-2-1 0,1-6 0,-1 0 0,0 0 0,0 4 0,1 2 0,-2 4 0,6 2 0,-3 0 0,2 0 0,0 2 0,0 0 0,1 4 0,0 5 0,8 18 0,-3-3 0,5 11 0,-7-10 0,0-3 0,-3 0 0,3 0 0,-2 3 0,2 2 0,0 0 0,0 0 0,-1-2 0,1 0 0,-1 1 0,0-1 0,0 1 0,1 0 0,-1 2 0,0-3 0,1 3 0,-2-1 0,2 1 0,-2-1 0,2-1 0,-1 0 0,2 0 0,-2 3 0,3 5 0,-1 4 0,3 6 0,-2-6 0,0-1 0,-2-7 0,-1-3 0,0-2 0,-2 0 0,3-1 0,-1 1 0,0 2 0,3 1 0,-1 2 0,-1-1 0,2 1 0,-3-5 0,2 3 0,-1-1 0,0 1 0,1 0 0,2 2 0,-1-2 0,0-1 0,-2 0 0,0-3 0,1 2 0,0 0 0,1 5 0,2 1 0,-3 1 0,2-2 0,-3-7 0,-2-2 0,2-2 0,-3 2 0,4 1 0,-2 1 0,2-1 0,0 2 0,-1 0 0,2 1 0,-2 1 0,1-2 0,-1 3 0,0 0 0,1 0 0,1 1 0,-1-3 0,0 1 0,-1-2 0,0 2 0,1 0 0,1 6 0,1 4 0,2 0 0,-1 5 0,1-7 0,-1 1 0,-2-6 0,0 0 0,0-4 0,-1-3 0,2-1 0,0-3 0,-1 4 0,4-3 0,-1 5 0,4-1 0,-2-1 0,-1-1 0,0-2 0,-1 2 0,2 0 0,1 3 0,2-2 0,6 3 0,-3-3 0,9 3 0,-3-2 0,8-3 0,-4 1 0,-2-4 0,-6-1 0,-8-2 0,-2-1 0,-2 0 0,1 0 0,3-1 0,6-3 0,3 1 0,4-3 0,5 0 0,-2-2 0,0 0 0,1 0 0,-6 1 0,2 2 0,-6-1 0,0 2 0,-2-2 0,5-2 0,-2 0 0,9-4 0,-5-1 0,8-2 0,-2-3 0,1 0 0,-1-1 0,-1 0 0,-5 3 0,-1 0 0,-2 0 0,2-5 0,0 1 0,2-3 0,-1 0 0,1-1 0,0-2 0,2 0 0,-3 2 0,-1 3 0,-3 4 0,-4 2 0,3 1 0,-2-2 0,4-1 0,2-3 0,0-2 0,3-2 0,-3 1 0,-5 3 0,-2 5 0,-5 2 0,-2 4 0,0 2 0,-2-1 0,1 1 0,2-5 0,1 2 0,6-9 0,3-3 0,1-3 0,3-3 0,-1 3 0,-3 3 0,7-6 0,-8 7 0,5-4 0,-8 5 0,1 2 0,-6 2 0,-2 4 0,0 0 0,-2 0 0,1 0 0,-3-1 0,3 1 0,-3 1 0,1 0 0,-1 0 0,-1 1 0,1 0 0,0 1 0,-1 2 0,0-1 0,-2-2 0,3-3 0,-1 0 0,-1-1 0,0 1 0,1 2 0,-2 2 0,1 3 0,-1 2 0,0 1 0,-4 9 0,3-3 0,-4 8 0,4-6 0,-2 2 0,0 0 0,0 2 0,-1 1 0,0-2 0,0 3 0,1-2 0,-1 3 0,0 0 0,-2 2 0,0 0 0,2-1 0,-2-1 0,3-3 0,-1 1 0,0-1 0,-2 5 0,-4 2 0,2 0 0,-4 0 0,5-4 0,-2 1 0,2-1 0,1 1 0,-1 3 0,1-2 0,0 1 0,1-2 0,1 0 0,0 1 0,1 2 0,-1 0 0,0 6 0,0-6 0,1 3 0,1-9 0,-1-1 0,3-2 0,-1-2 0,1 3 0,-2 2 0,1 3 0,-4 5 0,1-1 0,0 3 0,0-5 0,2-2 0,-1-1 0,0-1 0,0 7 0,2-1 0,-2 1 0,1-3 0,1-1 0,-2-1 0,1 2 0,-1 1 0,0 4 0,0 1 0,1-2 0,-1 3 0,1-3 0,-1 6 0,-1-2 0,2 3 0,-1-1 0,3-4 0,-2 4 0,1-9 0,1 1 0,-2-4 0,2-2 0,0 0 0,0 3 0,2 1 0,-2 3 0,1-1 0,-1 0 0,0-4 0,1-5 0,1-1 0,0-3 0,0 3 0,0-1 0,-1 0 0,2-2 0,-3 0 0,4 1 0,-1 3 0,3-1 0,-1 0 0,0-3 0,-1 1 0,0 0 0,1-1 0,3 2 0,4-1 0,5 5 0,10 2 0,6 3 0,-2-4 0,1 0 0,-8-6 0,-4 0 0,-6-3 0,-7-1 0,-1-1 0,3 0 0,9 0 0,-1-1 0,10-1 0,-8-1 0,10-1 0,-7-1 0,5 1 0,-4-2 0,-3 1 0,3 0 0,-5-1 0,4 3 0,-5-3 0,-1 3 0,-5-2 0,-3 3 0,2-1 0,3-2 0,4 0 0,6-3 0,0 0 0,5-3 0,-3-1 0,-1 2 0,1-3 0,-6 3 0,0-1 0,-5 4 0,2-4 0,2 3 0,-2-2 0,1 3 0,-5 1 0,3-3 0,3-1 0,6-8 0,2 0 0,4-4 0,2 0 0,14-6 0,-15 6 0,9-2 0,-23 11 0,2 0 0,-2 2 0,3-2 0,-2-2 0,1 0 0,-1-1 0,5-3 0,-5 4 0,4-2 0,-5 3 0,3-1 0,-2-3 0,0 4 0,-3 1 0,0 2 0,-2 1 0,1-2 0,-2 1 0,1-1 0,0-3 0,-1 4 0,0-6 0,-4 7 0,2-3 0,0 0 0,1-3 0,2-3 0,0-2 0,1-1 0,-4 8 0,-2 0 0,-3 8 0,-1-1 0,-1 3 0,0-1 0,-2 1 0,2 1 0,-2-1 0,-3 15 0,1-6 0,-5 15 0,3-8 0,0-2 0,2-1 0,-2-3 0,3 1 0,-3 0 0,3 1 0,-3 2 0,0 5 0,0-2 0,-3 4 0,2-2 0,-1 2 0,1-3 0,0 2 0,0 2 0,-1-1 0,3 3 0,-4 2 0,0 6 0,-2 1 0,-2 4 0,2-7 0,2-5 0,1-5 0,2-4 0,-1-1 0,1 1 0,-3 3 0,3-2 0,-3 2 0,3-2 0,-1 0 0,0 1 0,0 1 0,0-3 0,3 1 0,-2-2 0,1 0 0,-1-1 0,2 1 0,-2-1 0,2 3 0,-2 0 0,0 0 0,1-1 0,0-1 0,1-2 0,0 1 0,1-4 0,-1 2 0,0-1 0,0 1 0,0 1 0,0 2 0,0-1 0,0 1 0,-1 0 0,0-1 0,1 3 0,1 0 0,0 0 0,0-1 0,0-1 0,1-1 0,0 1 0,0 1 0,0-1 0,0 5 0,1-2 0,0 6 0,0-1 0,-1 1 0,0-5 0,1-1 0,-1-3 0,2 2 0,-3-3 0,1 1 0,1-3 0,-2 2 0,3 0 0,-3 1 0,2 1 0,-1 0 0,1 0 0,-2-1 0,3 0 0,-3-4 0,2 3 0,-1-3 0,0 0 0,1 1 0,0 0 0,0 3 0,2 2 0,2 1 0,0 1 0,0-5 0,-4-2 0,1-4 0,-2 2 0,2-2 0,3 3 0,-2 0 0,3 0 0,3 3 0,-1-1 0,4 1 0,-3 0 0,0-4 0,-3 0 0,3 0 0,12 4 0,20 4 0,18 6 0,16-2 0,-3 0 0,-14-8 0,-16-2 0,-15-6 0,-15 0 0,-2-2 0,6 0 0,-3-2 0,15 2 0,-8-3 0,-2 3 0,0-2 0,-8 2 0,3-1 0,-4 1 0,-2-2 0,-2 2 0,-2 0 0,1 0 0,4 0 0,11 0 0,-2 0 0,6 0 0,-9 0 0,-3 0 0,-5 0 0,-1 0 0,3-1 0,4-1 0,1 0 0,0 0 0,-6 1 0,-6 2 0,-11 3 0,-1-1 0,-4 3 0,5-4 0,-1 1 0,0 0 0,0 0 0,0 0 0,2 0 0,0-2 0,2 3 0,-2-2 0,2 2 0,-2 0 0,1-1 0,-1 2 0,2-2 0,0 2 0,1-3 0,2 1 0,-3 0 0,3 1 0,-2-1 0,1 3 0,-1-2 0,-1 2 0,0-1 0,-1 2 0,0-1 0,1 0 0,-1-1 0,0-1 0,1 2 0,0-2 0,1 0 0,0 1 0,-2-1 0,1 2 0,-1 0 0,3 0 0,-2 0 0,2-1 0,-2 0 0,2 2 0,-2 0 0,0 3 0,-3 3 0,-2 1 0,-2 7 0,0 0 0,0-1 0,3-1 0,1-8 0,5 0 0,-1-5 0,4 1 0,-2-4 0,3 2 0,-3-1 0,2 1 0,-1 1 0,-2 1 0,3 1 0,-4-1 0,5 2 0,-4-1 0,2 2 0,1 0 0,-2 1 0,1-2 0,-1 0 0,2-1 0,-2 0 0,2 2 0,-2 0 0,0 4 0,1-3 0,1 0 0,-1-2 0,2-1 0,-3-1 0,3 0 0,-2 3 0,0 0 0,-1 4 0,0 5 0,0-1 0,0 2 0,-2-4 0,2 0 0,0-3 0,0-2 0,3 0 0,-2-2 0,1-1 0,-1 2 0,0-2 0,-1 5 0,1 0 0,0 0 0,0-1 0,1-3 0,-2 1 0,1 0 0,1 3 0,-2 1 0,1 1 0,0 0 0,-1-2 0,1 3 0,-1 1 0,1-2 0,-1 4 0,0 0 0,1-1 0,0 0 0,0 0 0,-3 2 0,1 4 0,-1 2 0,0 1 0,2-7 0,-2 4 0,1-5 0,2-1 0,0-3 0,1-8 0,0-2 0,1-2 0,0 0 0,-1 0 0,0 0 0,-1-2 0,0 2 0,-1-3 0,-2 2 0,-1-1 0,-7 1 0,-1 0 0,-2-1 0,5 1 0,3-2 0,3 1 0,-12-1 0,-5 2 0,-19-2 0,1-2 0,3 1 0,10 0 0,13 1 0,7 0 0,-2-3 0,-7-2 0,-8-6 0,-9-2 0,1 0 0,5 2 0,7 3 0,8 3 0,1 0 0,3-1 0,-1 1 0,1-4 0,-6 0 0,3 0 0,-3-2 0,3 2 0,1 0 0,-3-1 0,2 0 0,0 2 0,2-1 0,3 2 0,-2-3 0,-2-4 0,-2-1 0,-3-3 0,0 3 0,4 2 0,2 3 0,5 4 0,0 2 0,1 0 0,-3-2 0,2 0 0,-10-6 0,3 2 0,-8-4 0,3 2 0,0 2 0,2 0 0,1 4 0,2-1 0,-1 1 0,3 2 0,0 0 0,1 0 0,-1-1 0,-7-4 0,0-1 0,-11-6 0,4 0 0,-4-4 0,2 2 0,-2-3 0,-3 1 0,4 3 0,-5-3 0,11 8 0,-1-1 0,6 5 0,-1-3 0,1-2 0,0 2 0,0-3 0,4 3 0,-2-3 0,1-1 0,-7-5 0,-7-2 0,-6-6 0,-12-3 0,8 4 0,-3 2 0,12 6 0,2 5 0,5 3 0,-1 0 0,3 1 0,0 1 0,-7-1 0,3-1 0,-6 0 0,4-1 0,0 0 0,1 2 0,-1-3 0,5 4 0,-3 0 0,7 4 0,0 0 0,0-1 0,-5-3 0,-14-5 0,-13-4 0,-12 0 0,1-2 0,13 9 0,8 0 0,11 3 0,-2 0 0,0 0 0,-2-1 0,-2 1 0,-3-1 0,-2 1 0,-1 0 0,6 3 0,2-2 0,10 4 0,6-1 0,3 4 0,8-1 0,-2 1 0,-2-2 0,-10-3 0,-6 1 0,-8-6 0,-13 1 0,4-4 0,-5 2 0,14 0 0,9 5 0,8 1 0,1 1 0,-6-1 0,-6 0 0,-8-3 0,-6 1 0,-5-3 0,-3-1 0,0-1 0,-5-1 0,7-1 0,0 3 0,12 1 0,3 4 0,10 1 0,-2 2 0,7 0 0,-1 0 0,2 1 0,-4 0 0,-1 0 0,-2 0 0,1-1 0,8 3 0,-1-3 0,7 3 0,1-2 0,-5 1 0,2 1 0,-9-3 0,-1 1 0,-3-1 0,3 1 0,2-1 0,2 3 0,1-3 0,1 3 0,1-3 0,4 3 0,0-1 0,2 1 0,-3 0 0,2-1 0,-9-1 0,1-1 0,-6 0 0,3 0 0,0 0 0,7 1 0,3 1 0,3-1 0,1 2 0,0-1 0,-1 1 0,0 0 0,0 0 0,1 0 0,0 0 0,-1-2 0,1 2 0,-1-1 0,2 1 0,1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1:34.415"/>
    </inkml:context>
    <inkml:brush xml:id="br0">
      <inkml:brushProperty name="width" value="0.2" units="cm"/>
      <inkml:brushProperty name="height" value="0.2" units="cm"/>
      <inkml:brushProperty name="color" value="#D883FF"/>
    </inkml:brush>
  </inkml:definitions>
  <inkml:trace contextRef="#ctx0" brushRef="#br0">1452 1046 24575,'-62'-15'0,"-11"-7"0,9 5 0,-3-4 0,24 12 0,14 2 0,10 5 0,10 0 0,0 1 0,-8 1 0,-54-9 0,12 7 0,-35-5 0,44 7 0,12 0 0,16 0 0,4 0 0,7 0 0,3 0 0,-9 2 0,-3 0 0,-15 0 0,-8-1 0,-11-1 0,-7 0 0,-1 2 0,10-2 0,8 4 0,17-4 0,4 2 0,9-1 0,-4 0 0,-8 2 0,-4-1 0,-10 3 0,3-1 0,-1 0 0,12-2 0,10-1 0,10-2 0,6 1 0,6-15 0,0 4 0,5-8 0,-3 9 0,-2 4 0,1 3 0,-1 0 0,1 0 0,1 0 0,-3 1 0,0 1 0,-1-2 0,-1 0 0,4-4 0,0 0 0,2-2 0,-1 2 0,-2 1 0,-2 2 0,0 0 0,-1-1 0,2-3 0,-2-1 0,3-2 0,-4 2 0,1 2 0,-2 3 0,0 0 0,1-3 0,-1-1 0,3-1 0,-4 1 0,3 1 0,-3-2 0,3 1 0,-2 0 0,1 1 0,0 0 0,-2-1 0,3-4 0,-3 1 0,2-1 0,-2 5 0,0 1 0,0 2 0,1-1 0,-1-2 0,1 2 0,-1-1 0,0 2 0,0-3 0,0 1 0,2-1 0,-2 1 0,1 1 0,0-1 0,0 1 0,1-3 0,-1 0 0,0 1 0,-1 1 0,1 2 0,-1-3 0,3 1 0,-3-3 0,3 3 0,-3 1 0,1 1 0,-1-2 0,2 0 0,-2-2 0,2-2 0,-1-2 0,1-1 0,-2 3 0,2 0 0,-2 2 0,1 0 0,-1 0 0,2 3 0,-2-1 0,1 1 0,0-4 0,2-2 0,-1-3 0,0 2 0,-1 2 0,0 3 0,0 3 0,-1-2 0,4 23 0,1-8 0,6 22 0,0-16 0,0 3 0,-2-8 0,-5-2 0,2-1 0,-3-1 0,3 4 0,-2-3 0,3 3 0,-4-3 0,4 1 0,-2 1 0,3 0 0,0-1 0,-2-1 0,-2-3 0,-1 0 0,0 2 0,0 0 0,3 0 0,-3 0 0,3 1 0,2 2 0,-1-2 0,0-1 0,-4-8 0,1-9 0,-4-4 0,3-8 0,-3 2 0,0-2 0,-2 5 0,1 2 0,-2 2 0,1 5 0,0-1 0,1 1 0,-1-3 0,0 0 0,-1 0 0,0 0 0,0 0 0,0 1 0,2 2 0,-1 0 0,1 2 0,1-3 0,-2-3 0,1-4 0,-1-6 0,-1 2 0,1 1 0,0 8 0,2 3 0,-1 4 0,1-2 0,-2 3 0,-3 17 0,3-4 0,-4 17 0,5-10 0,1 0 0,0-2 0,1 2 0,1 0 0,2 0 0,-2-1 0,2-3 0,-3-2 0,2 0 0,0-2 0,0 1 0,1 0 0,-3-2 0,5-1 0,-5-3 0,3 1 0,-1 2 0,1-2 0,-1 2 0,3-5 0,-2 2 0,2 0 0,3 2 0,0 3 0,4-1 0,-4 0 0,-1-3 0,-4-1 0,0-2 0,4 3 0,-1-2 0,2 3 0,-2-2 0,-1-1 0,-2-1 0,2 0 0,2 2 0,8 2 0,4 1 0,5 0 0,-4-2 0,-6-1 0,-4-1 0,-6-1 0,0 1 0,10 4 0,0 0 0,3 1 0,-7-4 0,-5-2 0,-2-1 0,2 2 0,1 0 0,0 2 0,-1-2 0,-2-1 0,2 2 0,1-2 0,5 4 0,0-3 0,6 3 0,6-2 0,2 2 0,-3-1 0,-8-3 0,-7 1 0,2-2 0,9 0 0,1 0 0,1 0 0,-10 0 0,-3 0 0,0 0 0,1 0 0,6 0 0,-4-2 0,0 2 0,-5-1 0,2 1 0,-5 0 0,4 0 0,-2-2 0,-1 2 0,5-1 0,-2 1 0,3 0 0,-1-2 0,-1 2 0,-3-1 0,5 1 0,-1-1 0,7-1 0,-2-1 0,-1 1 0,-4 0 0,-1 0 0,-1-1 0,3 0 0,1 0 0,-1 0 0,0-1 0,1 1 0,-1-4 0,6 2 0,-3-2 0,1 1 0,-2 2 0,-5 0 0,-2 1 0,-1 0 0,-1 0 0,3 0 0,-2-1 0,2 0 0,1-1 0,-3 0 0,5-2 0,-5 1 0,4 1 0,-4 0 0,1 1 0,0 1 0,-2-2 0,3 0 0,-1 1 0,0-3 0,1 3 0,-2-2 0,1 2 0,-1-1 0,-1 2 0,1-1 0,0-2 0,0 3 0,2-3 0,-1 2 0,0-1 0,1 1 0,-2 0 0,0 2 0,0-2 0,2 0 0,0-2 0,2-1 0,-1 1 0,1 1 0,-3 1 0,-1 1 0,2-1 0,-2 0 0,6-2 0,-4 0 0,1 2 0,-2-1 0,-2 2 0,1 1 0,2-3 0,-2 2 0,5-1 0,-3 0 0,2-1 0,0 0 0,1-1 0,-1 0 0,0 0 0,0 1 0,-1 0 0,0 0 0,-2 0 0,0 1 0,0-2 0,-2 4 0,1-2 0,3 1 0,-3 0 0,3-2 0,-3 1 0,0 2 0,2-4 0,-1 4 0,2-5 0,-3 5 0,-8 16 0,3 0 0,-5 10 0,2-7 0,3-5 0,-3 1 0,3 1 0,-1 0 0,1 1 0,1-1 0,0-1 0,0-2 0,0 1 0,0 0 0,0 3 0,1 0 0,-1 2 0,1 1 0,-1 1 0,2 1 0,-2-3 0,3 1 0,-3-3 0,1-1 0,1 0 0,-1-3 0,1 2 0,-1-5 0,-1-2 0,0 1 0,0-1 0,1 3 0,2 2 0,0 0 0,0-3 0,1-2 0,-2-2 0,1 0 0,0 0 0,2 2 0,1-1 0,-1 0 0,-2-1 0,3 1 0,-1 0 0,4 2 0,-1-3 0,-2-1 0,-2-1 0,3 0 0,1 1 0,13 5 0,12 0 0,7 6 0,2-4 0,-9-3 0,-8-1 0,-9-3 0,-5-1 0,-7-4 0,-13-9 0,0-3 0,-9-6 0,6 3 0,1 3 0,-2-3 0,5 2 0,-2 3 0,6 6 0,3 3 0,-1-2 0,1-2 0,-2-7 0,0 2 0,0-4 0,0 4 0,1 1 0,1 3 0,0 2 0,1 2 0,0-2 0,0 2 0,-2-3 0,2-3 0,-3 0 0,2-2 0,-1 4 0,-1 2 0,3 2 0,-1-2 0,1 0 0,0-4 0,0 1 0,0-2 0,0 2 0,0 1 0,0-2 0,0 3 0,0-3 0,1 0 0,1 1 0,-1 1 0,0-2 0,-1 2 0,0 0 0,0 0 0,0 3 0,0-1 0,0 0 0,0-2 0,0-4 0,0 1 0,0 0 0,0-4 0,0 2 0,0-1 0,-1 1 0,1 2 0,-2-1 0,2 2 0,0-1 0,-1 2 0,0-1 0,-2 0 0,1 1 0,1 0 0,-1 1 0,2 1 0,-1 0 0,-1 4 0,2-4 0,-4 0 0,4-1 0,-3-1 0,2 0 0,0 2 0,0-2 0,1 3 0,-1 1 0,0 1 0,0-1 0,1-1 0,0 1 0,-1-2 0,0 2 0,0-1 0,-8 16 0,4-1 0,-11 16 0,9-6 0,-3 6 0,5-9 0,1 0 0,2-5 0,1-3 0,0 5 0,-2 0 0,-1 10 0,-2 0 0,0 5 0,1-4 0,0-2 0,3-7 0,1 0 0,1-2 0,0 5 0,2 1 0,-1 4 0,3 7 0,-1-1 0,1 4 0,-1-7 0,0-4 0,0-6 0,-1-2 0,2-1 0,-2 3 0,2 3 0,3 6 0,0 1 0,1-5 0,0 0 0,-2-7 0,-2-1 0,1-3 0,-2-1 0,0-2 0,0 3 0,2 2 0,5 1 0,2 1 0,2-1 0,-4-4 0,0-1 0,-2-2 0,0-2 0,1 3 0,-1-4 0,0 3 0,-2-4 0,1 3 0,3-1 0,3 2 0,2-2 0,-3-1 0,-2-2 0,-2 1 0,8-1 0,0 2 0,2 0 0,-6-1 0,-6-1 0,-4-1 0,5 0 0,0 0 0,6 0 0,-4 0 0,0 0 0,-4 0 0,-1 1 0,2 0 0,2 0 0,13-3 0,10 2 0,8-2 0,1 2 0,-10 0 0,-12 0 0,-8 0 0,-6-1 0,7 0 0,4-1 0,14 1 0,20 0 0,1 1 0,3 0 0,-21 0 0,-16 0 0,-12 0 0,3-3 0,-1-1 0,5-5 0,-2 0 0,2-1 0,-2 3 0,-2 1 0,-1 1 0,-3 2 0,3-3 0,-2 2 0,2-1 0,-1 0 0,1 0 0,0 1 0,-1-1 0,1 0 0,1-2 0,0-3 0,2-1 0,-2 2 0,1 0 0,-2 2 0,1-2 0,0 2 0,0-1 0,1-1 0,-1 2 0,2 0 0,-1 0 0,0 1 0,1-1 0,-2 1 0,2-1 0,-1 1 0,1-1 0,-2 0 0,0 3 0,-3-1 0,1 4 0,0-4 0,3 0 0,1-3 0,3 0 0,0 0 0,-1 1 0,-1 3 0,-2-1 0,-2 1 0,1-1 0,-3 2 0,1-2 0,-1 1 0,-2 1 0,2-1 0,1 0 0,-1 0 0,2 0 0,-3 1 0,1 0 0,4-1 0,-2-2 0,6-1 0,-4 0 0,0 1 0,-4 2 0,1 1 0,-1-1 0,0 0 0,0 0 0,2 1 0,-2-1 0,3-1 0,1-2 0,2 1 0,-1 1 0,-3 0 0,-21 24 0,-1-4 0,-14 22 0,8-13 0,2 3 0,2-7 0,-2 3 0,1-4 0,2-1 0,2-6 0,0 2 0,1-4 0,-5 3 0,3 1 0,-6 3 0,1-1 0,1 0 0,3-3 0,4-3 0,0 0 0,1-3 0,2 0 0,-1 0 0,1-1 0,-7 1 0,-3 1 0,-8-1 0,-1 2 0,-1 0 0,4-4 0,-2 3 0,7-4 0,1 1 0,3-4 0,5 1 0,-5-2 0,2 0 0,-17 0 0,-17-5 0,-37-1 0,32-1 0,-1 0 0,3 1 0,1 0 0,-34-7 0,46 8 0,22-1 0,18 2 0,4-3 0,4-2 0,3 0 0,-1 2 0,3 1 0,-4 2 0,0 1 0,-2-1 0,3-1 0,3 1 0,4-2 0,-3 4 0,4 0 0,-5 2 0,12-2 0,4 1 0,9 0 0,0 1 0,-10 0 0,-10 0 0,-11 0 0,1 0 0,19 2 0,13 0 0,11 1 0,-10-1 0,-16-2 0,-14 0 0,-6 0 0,0-2 0,-2 2 0,3-3 0,4 2 0,3-2 0,8-2 0,-1 1 0,2-2 0,-3 1 0,-6 1 0,-2-2 0,-2 2 0,0-1 0,0 0 0,1 0 0,2-2 0,0 1 0,5-1 0,-5 1 0,0 1 0,-5 2 0,-1 1 0,0 0 0,1-1 0,0 0 0,1 0 0,0 0 0,1-2 0,1 1 0,-1-1 0,0 1 0,-3 2 0,1-2 0,-1 2 0,3-1 0,1-1 0,2 1 0,0-1 0,-2 1 0,1 0 0,-2 0 0,1 0 0,-4 1 0,-2 1 0,2 0 0,-1-2 0,5 0 0,0-1 0,2 1 0,0 0 0,-3 0 0,0 0 0,-2 1 0,-2 0 0,-1 1 0,-2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1:59.009"/>
    </inkml:context>
    <inkml:brush xml:id="br0">
      <inkml:brushProperty name="width" value="0.2" units="cm"/>
      <inkml:brushProperty name="height" value="0.2" units="cm"/>
      <inkml:brushProperty name="color" value="#D883FF"/>
    </inkml:brush>
  </inkml:definitions>
  <inkml:trace contextRef="#ctx0" brushRef="#br0">112 708 24575,'-17'-29'0,"4"8"0,-4 3 0,9 9 0,4 5 0,2 0 0,-1-4 0,-3-4 0,0-5 0,0 3 0,1 1 0,2 1 0,1 1 0,-1-1 0,1 2 0,-1 3 0,3 2 0,-1 2 0,1-7 0,0-3 0,-2-8 0,0-3 0,-1 4 0,1 7 0,1 7 0,1 3 0,0-7 0,0 1 0,1-5 0,-1 2 0,3 4 0,-3 2 0,3-1 0,-1 0 0,3-4 0,1-2 0,-1 0 0,0 3 0,-3 1 0,0 5 0,-2 0 0,1-2 0,2-2 0,1-6 0,2-2 0,0 1 0,-3 5 0,1 3 0,1-1 0,3-2 0,2-3 0,-2 4 0,-3 1 0,-2 4 0,0 0 0,1-3 0,-2 2 0,2-3 0,-3 2 0,2 2 0,1-4 0,-1 1 0,1-4 0,-1 4 0,1-3 0,-2 4 0,2 0 0,-4 2 0,3 0 0,-1-2 0,2 1 0,0-1 0,-2 2 0,1-1 0,-5 19 0,1 4 0,-6 20 0,1 0 0,-2-2 0,2-5 0,1-3 0,0-5 0,2 2 0,-4-2 0,4 0 0,-3-4 0,2-4 0,0 0 0,3-1 0,-2 0 0,1 1 0,-1 2 0,2-1 0,-3 1 0,3-4 0,-3 0 0,4-3 0,-3-1 0,1 3 0,1 1 0,-2-2 0,3 0 0,-1-2 0,1 2 0,0 0 0,0 5 0,0 0 0,0 2 0,0-1 0,0 1 0,0 0 0,0-2 0,0-3 0,1-1 0,0-3 0,1-1 0,-1-1 0,-1-2 0,14-24 0,-6 4 0,13-20 0,-12 12 0,1 3 0,-4-5 0,1 3 0,0-4 0,-1-1 0,1 1 0,-1-5 0,0 3 0,-2-5 0,0 4 0,-3 1 0,-1 8 0,2 6 0,-2 6 0,1 2 0,-1-4 0,2-4 0,0-14 0,0-5 0,1-3 0,-3 12 0,2 9 0,-2 14 0,-7 20 0,3-1 0,-5 11 0,4-5 0,1-6 0,-2 11 0,0-5 0,2 6 0,-3-2 0,3 0 0,-4 1 0,3-4 0,-3 3 0,3 0 0,-3 3 0,3 2 0,0-8 0,1-5 0,3-9 0,-1-3 0,1 2 0,1 0 0,-2 7 0,2 3 0,-1 5 0,-1 8 0,0-6 0,0-1 0,1-8 0,0-9 0,0-4 0,1-5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2:01.886"/>
    </inkml:context>
    <inkml:brush xml:id="br0">
      <inkml:brushProperty name="width" value="0.2" units="cm"/>
      <inkml:brushProperty name="height" value="0.2" units="cm"/>
      <inkml:brushProperty name="color" value="#D883FF"/>
    </inkml:brush>
  </inkml:definitions>
  <inkml:trace contextRef="#ctx0" brushRef="#br0">198 420 24575,'-19'-39'0,"3"-2"0,1-1 0,1 3 0,2-10 0,-4 6 0,1-7 0,0 8 0,3 9 0,1 10 0,7 9 0,-3 10 0,2 12 0,-6 18 0,1 21 0,-1 15 0,6 7 0,5-5 0,8-4 0,5-11 0,13 3 0,-7-24 0,-1-5 0,-5-18 0,19-16 0,21-5 0,24-19 0,-4-1 0,-19-3 0,-20 8 0,-19 4 0,-7 6 0,-4 3 0,-1-2 0,-1-2 0,-3 1 0,-2 4 0,-2 8 0,-3 8 0,-8 10 0,-9 9 0,-6 8 0,-5 13 0,7 1 0,3 8 0,12 3 0,4 0 0,7-4 0,2-15 0,2-11 0,2-28 0,3-16 0,0-30 0,0-13 0,-3-1 0,-4 9 0,-4 27 0,-1 13 0,1 13 0,-3 10 0,-7 10 0,-11 18 0,-8 18 0,2 19 0,4 13 0,15-8 0,6-17 0,7-22 0,1-19 0,2-6 0,0-5 0,1-4 0,6-11 0,6-9 0,9-20 0,0-1 0,-5 3 0,-11 14 0,-5 17 0,-2 35 0,2 1 0,2 25 0,6-12 0,1-4 0,9-3 0,-4-13 0,-2-13 0,-5-13 0,-3-18 0,2-10 0,0 0 0,-4 7 0,-4 14 0,-2 14 0,0 10 0,0 2 0,0 0 0,0-11 0,0-29 0,0-1 0,0-11 0,0 19 0,0 10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2:08.401"/>
    </inkml:context>
    <inkml:brush xml:id="br0">
      <inkml:brushProperty name="width" value="0.2" units="cm"/>
      <inkml:brushProperty name="height" value="0.2" units="cm"/>
      <inkml:brushProperty name="color" value="#D883FF"/>
    </inkml:brush>
  </inkml:definitions>
  <inkml:trace contextRef="#ctx0" brushRef="#br0">165 25 24575,'-15'19'0,"0"-2"0,9-7 0,-1 0 0,3-1 0,1-3 0,0-2 0,8 1 0,-3-2 0,4 3 0,-2-2 0,-3-1 0,5-1 0,0-1 0,2 0 0,-1-4 0,-1 3 0,-2-3 0,0 0 0,-1 0 0,1-3 0,-18 6 0,10-3 0,-12 5 0,11-1 0,0 0 0,-1 2 0,-1 0 0,2 0 0,1-2 0,0 3 0,0-1 0,1 3 0,2 2 0,4 1 0,1 1 0,1-2 0,0-2 0,-3-2 0,3 0 0,-1-1 0,2 0 0,0 0 0,-2-3 0,4 1 0,1-2 0,0 1 0,-3-2 0,-3 2 0,2-2 0,0 0 0,1-2 0,-2-1 0,-1 2 0,1-2 0,0 0 0,0-1 0,-1 2 0,0-3 0,-3 2 0,3-2 0,-3 3 0,1-4 0,-1 3 0,0-4 0,0 4 0,0-1 0,0 0 0,0 0 0,0 2 0,-2-3 0,-2 2 0,-1 0 0,-2-2 0,0 2 0,0-3 0,-1 2 0,2 0 0,-1 1 0,3 3 0,-1-1 0,-3 2 0,-6-3 0,-10 1 0,0-2 0,-1 1 0,10 3 0,5-1 0,6 2 0,-2 2 0,3 0 0,-4 1 0,4 3 0,-3-3 0,4 1 0,-1 0 0,1 0 0,0 2 0,0 0 0,1 2 0,0-1 0,1 2 0,0-3 0,0-2 0,3 3 0,0 1 0,2 5 0,2-3 0,-1 0 0,4-5 0,-4 1 0,2-2 0,-4-2 0,2 1 0,-1 0 0,4-1 0,-2 2 0,0-4 0,-3 2 0,4-4 0,0 1 0,5-2 0,-5 1 0,-1 1 0,-4-1 0,3-2 0,-3 2 0,3-3 0,-3 1 0,-1-1 0,0-1 0,-1 1 0,0-1 0,-1 0 0,0 0 0,0-2 0,0 5 0,0-2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2:16.579"/>
    </inkml:context>
    <inkml:brush xml:id="br0">
      <inkml:brushProperty name="width" value="0.2" units="cm"/>
      <inkml:brushProperty name="height" value="0.2" units="cm"/>
      <inkml:brushProperty name="color" value="#D883FF"/>
    </inkml:brush>
  </inkml:definitions>
  <inkml:trace contextRef="#ctx0" brushRef="#br0">115 123 24575,'-25'5'0,"6"-1"0,9 2 0,3-2 0,2 1 0,1-1 0,1-1 0,2 5 0,-1-3 0,2 6 0,3-2 0,0-1 0,3-2 0,-2-2 0,0-1 0,1-2 0,1-1 0,5-3 0,1-1 0,4-2 0,-2-1 0,2-2 0,-1-5 0,0-6 0,-3 2 0,-3 0 0,-4 8 0,-3 4 0,-1 1 0,-1 0 0,-1-2 0,-1 1 0,-1 1 0,-2 0 0,0 4 0,-1 0 0,-1 1 0,-1 2 0,-5 3 0,-4 1 0,2 2 0,2-3 0,6 0 0,2-1 0,2 1 0,0 1 0,0 0 0,1 1 0,1 0 0,0 2 0,0 1 0,0 2 0,1 0 0,0-2 0,1-5 0,10-23 0,-2-2 0,5-20 0,-9 9 0,-3 7 0,-2 7 0,0 9 0,-1 5 0,-6 2 0,-6 1 0,-9 0 0,3 0 0,0 1 0,10 0 0,2 4 0,3 0 0,1 2 0,-2 2 0,2-1 0,1 3 0,0 1 0,1 2 0,1-4 0,0-2 0,0-4 0,2 3 0,1-1 0,3 2 0,2-1 0,4-2 0,5 2 0,8 0 0,-1-3 0,-3-1 0,-9-3 0,-5-3 0,-3-3 0,4-11 0,-1-5 0,0-9 0,-2 5 0,-3 2 0,-1 7 0,-2 6 0,1 4 0,-2 1 0,-15 7 0,5 0 0,-16 4 0,13-1 0,1 0 0,6 2 0,0-1 0,5 4 0,-4-2 0,2 7 0,-3-2 0,2 5 0,0-2 0,2 2 0,1-5 0,1-1 0,0-5 0,0-2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2:24.521"/>
    </inkml:context>
    <inkml:brush xml:id="br0">
      <inkml:brushProperty name="width" value="0.2" units="cm"/>
      <inkml:brushProperty name="height" value="0.2" units="cm"/>
      <inkml:brushProperty name="color" value="#D883FF"/>
    </inkml:brush>
  </inkml:definitions>
  <inkml:trace contextRef="#ctx0" brushRef="#br0">72 108 24575,'0'-24'0,"0"4"0,0 6 0,0 5 0,0 2 0,-10 8 0,4 1 0,-8 5 0,6 0 0,2 1 0,-1 2 0,0 4 0,1 1 0,1 1 0,2 0 0,3-4 0,0 1 0,4-1 0,2 1 0,3-2 0,2-1 0,4-3 0,7 3 0,14-3 0,4 3 0,1-6 0,-14 0 0,-10-4 0,-11 0 0,-2-3 0,1-2 0,5-8 0,-1-5 0,2-1 0,-4-1 0,-1 2 0,-4 0 0,2 1 0,-3 0 0,0 3 0,-2 0 0,-2 1 0,-5-4 0,-1 5 0,-6 0 0,1 6 0,-5 1 0,3 4 0,0 0 0,0 4 0,3 2 0,-3 2 0,3 1 0,0 1 0,3 1 0,2-3 0,1 2 0,1-1 0,0 4 0,0 0 0,1 3 0,0-1 0,2 1 0,2-3 0,1 0 0,0 1 0,0-2 0,1-1 0,1-3 0,-1-3 0,4-1 0,4-4 0,3-1 0,2-6 0,-2-3 0,-3-2 0,-1-5 0,-6 1 0,0 0 0,-2 5 0,0 4 0,-1 2 0,-1 2 0,-6 6 0,4-1 0,-3 6 0,6-5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1:55.700"/>
    </inkml:context>
    <inkml:brush xml:id="br0">
      <inkml:brushProperty name="width" value="0.2" units="cm"/>
      <inkml:brushProperty name="height" value="0.2" units="cm"/>
      <inkml:brushProperty name="color" value="#D883FF"/>
    </inkml:brush>
  </inkml:definitions>
  <inkml:trace contextRef="#ctx0" brushRef="#br0">657 320 24575,'-16'-5'0,"-2"-1"0,4 5 0,-3-2 0,1 0 0,0 0 0,4 0 0,2 1 0,6 1 0,-2 1 0,-4-2 0,-5 1 0,-10-3 0,1 1 0,-6-2 0,9 1 0,0-1 0,1 2 0,8 1 0,-1 1 0,8 1 0,2 0 0,-4-2 0,-2 1 0,-4-2 0,0 1 0,-1 1 0,1 1 0,-1 0 0,2 0 0,0 0 0,2 0 0,1 0 0,2 0 0,3 0 0,-3 0 0,-6 0 0,-14-2 0,-3 2 0,-8-2 0,5 2 0,9 0 0,7 0 0,14-1 0,20-5 0,11 2 0,42-2 0,28 7 0,-45-1 0,3 1 0,12 1 0,0 1 0,-15-1 0,-2-1 0,45 2 0,-30 0 0,-22-3 0,-13 1 0,-1 0 0,-2 0 0,1-1 0,-1 0 0,-1 0 0,-1 0 0,2 0 0,5 0 0,-6 0 0,-3 0 0,-10 0 0,-7 0 0,-4 1 0,-2 7 0,-1 6 0,2 11 0,1-3 0,-1-3 0,3-11 0,1-10 0,7-11 0,15-17 0,9-16 0,13-19 0,-8 11 0,-13 10 0,-14 31 0,-17 22 0,-1 24 0,-1 21 0,9 12 0,-2-4 0,5-19 0,-6-21 0,3-21 0,6-25 0,9-28 0,14-30 0,-9 4 0,-3 15 0,-16 35 0,-8 22 0,-12 29 0,5-2 0,-12 25 0,10-12 0,-1 9 0,4-11 0,2-7 0,5-16 0,-1-49 0,-1-1 0,-4-21 0,1 22 0,0 23 0,1 9 0,-1 8 0,-6 10 0,-16 15 0,-6 15 0,-6 5 0,5-1 0,11-12 0,6-10 0,10-25 0,1-17 0,7-48 0,-2 3 0,2-3 0,0 29 0,0 25 0,-2 9 0,-9 19 0,-2 7 0,-9 21 0,-2 8 0,4-3 0,-1 3 0,8-18 0,4-3 0,3-14 0,4-9 0,-7-10 0,-1 4 0,-13 2 0,3 10 0,-1 1 0,7-4 0,2-3 0,5-2 0,-4 0 0,1-1 0,-4 0 0,1 0 0,-1-2 0,-1 1 0,-6-1 0,-4-1 0,-11-2 0,-9-2 0,-3-1 0,-2-3 0,8 4 0,11 0 0,9 1 0,8 3 0,-3-2 0,-7 2 0,-16-2 0,-13 2 0,6-2 0,-5 2 0,25 0 0,1 0 0,15 1 0,3 1 0,0 1 0,1-2 0,1 2 0,2 0 0,0 2 0,2 1 0,0 0 0,3-1 0,7 1 0,12 2 0,24 8 0,29 10 0,14 3 0,-32-12 0,0 0 0,35 9 0,5-4 0,-31-9 0,-7-2 0,-14-1 0,11 3 0,20 7 0,-23-5 0,3 1 0,1 0 0,-1 0 0,1-1 0,-1 0 0,30 7 0,-25-10 0,-11-4 0,-22-3 0,-23-3 0,-52-11 0,-41-5 0,26 3 0,-3-2 0,-6-1 0,1 0 0,9 3 0,3 0 0,3-1 0,4-1 0,-21-1 0,19 0 0,12 4 0,2 1 0,-17-3 0,-8-2 0,-25-1 0,5-1 0,1 5 0,22 2 0,20 7 0,21 0 0,11 4 0,8 3 0,5 3 0,2 2 0,9 6 0,17 4 0,24 8 0,34 4 0,1-1 0,-31-15 0,0-1 0,32 9 0,3-1 0,-27-8 0,-13-2 0,-19-7 0,-10-3 0,12 3 0,49 16 0,-26-9 0,7 1-475,26 9 0,3 0 475,-14-6 0,-3 0 0,-5-2 0,-5-1 0,11-1 0,-39-6 0,-23-5 0,-13-1 0,3 2 0,0 1 950,0 0-950,-1-1 0,-1-1 0,6 5 0,10 3 0,8 4 0,5-3 0,-5 0 0,-10-7 0,-9-2 0,-5-2 0,-1 1 0,2 1 0,-1 1 0,2 1 0,2 0 0,7 6 0,5 2 0,6 4 0,0 1 0,-5-4 0,-4-3 0,-6-3 0,0-1 0,3 2 0,1 2 0,7 4 0,-2 0 0,4 2 0,-7-1 0,3 1 0,-7-4 0,1 3 0,2 3 0,0 3 0,8 7 0,-5-4 0,5 2 0,-1-3 0,-3-6 0,-3-2 0,-9-9 0,-4-1 0,1-1 0,10 10 0,5 1 0,5 5 0,-2 0 0,-9-8 0,-4-1 0,-5-4 0,-2 0 0,1-2 0,-2 1 0,0-3 0,-1 3 0,0-2 0,3 4 0,1 1 0,3 5 0,4-1 0,1 4 0,3-3 0,-4-1 0,-2-2 0,-4-4 0,1-2 0,2 4 0,6 1 0,14 10 0,-1-4 0,4 2 0,-14-10 0,-11-4 0,-1 0 0,1 5 0,6 2 0,1 1 0,-5-4 0,-5-6 0,-26-24 0,0-8 0,-20-14 0,2 0 0,-4 8 0,5 4 0,-5 1 0,9 9 0,0-3 0,5 8 0,6-1 0,6 8 0,3 2 0,7 4 0,-1 1 0,-1-2 0,-1-1 0,-3-4 0,0 2 0,0-2 0,3 4 0,3-1 0,1 3 0,3-2 0,-5 0 0,-1-2 0,-5-3 0,-2 1 0,1 0 0,1 1 0,-3-2 0,-8-3 0,-1-2 0,-12-2 0,10 3 0,5 5 0,8 4 0,6 1 0,-6 1 0,-4-1 0,-11-4 0,-4-1 0,2-1 0,2 2 0,14 3 0,3 2 0,9 6 0,16 15 0,10 4 0,22 18 0,7-5 0,-3-1 0,-13-12 0,-15-8 0,-10-6 0,-1-1 0,4 3 0,2 2 0,2 0 0,-6 0 0,-2-5 0,-4-1 0,0-2 0,6 4 0,9 5 0,13 9 0,1-2 0,5 3 0,-15-10 0,-3-2 0,-11-6 0,-4 0 0,-1-2 0,-1-1 0,1 3 0,1-1 0,1 4 0,3 2 0,0 1 0,3 1 0,-3-1 0,1-1 0,-5-3 0,1-2 0,-4 0 0,2 1 0,2 5 0,5 7 0,5 4 0,1 1 0,-3-3 0,-5-8 0,-3-3 0,-2-4 0,3 3 0,4 2 0,10 9 0,6 1 0,10 7 0,-12-10 0,-5-4 0,-12-9 0,-7-1 0,6 3 0,-3 3 0,13 6 0,0 0 0,4 3 0,-1-3 0,-6-4 0,-5-5 0,-2-1 0,11 7 0,7-1 0,10 1 0,-2-4 0,-14-5 0,-6-1 0,-7-7 0,-2-3 0,0-4 0,-1-1 0,-2 1 0,0 1 0,0 1 0,0 2 0,-1 1 0,-1-1 0,0-1 0,0-5 0,0 0 0,0-2 0,-2 1 0,2 0 0,-1 0 0,-1 3 0,2 2 0,-1-1 0,-1 4 0,2-2 0,-1-1 0,1 0 0,-2-4 0,2 1 0,-1-1 0,1 0 0,1 1 0,-1 0 0,3 1 0,-3 0 0,3 2 0,-2-2 0,1 0 0,2-2 0,-2-4 0,2 2 0,-1 0 0,0 6 0,-2 2 0,2 2 0,-3-1 0,3-2 0,-2-2 0,1 1 0,0 2 0,-1 4 0,1 0 0,0-3 0,1 2 0,-1-7 0,1 2 0,-1 1 0,0-2 0,-1 5 0,0 0 0,0 1 0,-1-1 0,3 1 0,-2-2 0,1 1 0,1-4 0,-2-1 0,2-1 0,1-1 0,-2 6 0,0 0 0,0 5 0,-1-3 0,2-1 0,1-5 0,0 0 0,2 0 0,-1 4 0,-3 2 0,1 5 0,1-7 0,3 3 0,1-7 0,0 5 0,-4 3 0,0-1 0,0 1 0,1-1 0,-1 0 0,0 1 0,-1 1 0,1-1 0,-1-1 0,1 1 0,-1 0 0,-25 19 0,6 2 0,-21 21 0,15-11 0,1 3 0,7-12 0,-1 4 0,0-3 0,1 4 0,1 3 0,3-2 0,3 8 0,1 5 0,1 2 0,2 0 0,2-11 0,-1-7 0,2-8 0,-1 2 0,1-3 0,-2 5 0,2-3 0,-1-1 0,1-5 0,-2 1 0,2-2 0,-1 1 0,1 0 0,0 6 0,0 4 0,0 2 0,0-1 0,0-2 0,1-4 0,-1 3 0,3-4 0,-3 2 0,2-2 0,-1-2 0,0-5 0,3-18 0,1 2 0,6-22 0,2 6 0,-1-7 0,3 0 0,-6-1 0,-1 1 0,-3 7 0,-2 0 0,0 10 0,0-3 0,-1 0 0,1-1 0,-2 2 0,2 4 0,-1 5 0,-1 4 0,-1 1 0,1-4 0,1-1 0,-1-2 0,-1 4 0,-55-10 0,-8 4 0,-12-2-1025,1-4 1,-7-3-1,-4 0 1025,7 4 0,-4-1 0,-1 0 0,4 0 0,-8-5 0,3 0 0,2 2-47,5 2 0,1 1 1,14 3 46,-12-4 0,34 10 0,25-2 0,-2-2 0,-22-21 3048,-18-11-3048,-21-10 0,25 22 0,-3-1 0,2 2 0,-1 2 0,2 3 0,0 0 0,1 3 0,1 0 0,0 1 0,-1 1 0,-5-2 0,0-2 0,-2 0 0,0-2 0,4 1 0,2 1 83,8 3 0,2 1-83,-25-19 0,10 8 0,10 10 0,2 4 0,3 4 0,7 6 0,17 5 0,6 5 0,42 27 0,18 6 0,2-2 0,5 3 0,-4-3 0,4 0-261,15 4 0,2 0 261,-10-1 0,-2-2 0,-2-5 0,-3-1 0,28 17 0,-30-16 0,-20-7 0,-2 1 0,8 8 0,21 5 522,10 2-522,-4-7 0,-20-16 0,-23-5 0,-16-7 0,-3 0 0,3-10 0,-3-5 0,2-14 0,-4-2 0,1-7 0,-2 1 0,0-6 0,-3 11 0,-2 5 0,0 13 0,2 9 0,2 23 0,4 1 0,1 15 0,-1-17 0,0-21 0,1-22 0,3-18 0,1 1 0,-2 14 0,-4 19 0,-4 35 0,0 5 0,1 27 0,1-12 0,1-4 0,-1-18 0,8-22 0,10-26 0,16-32 0,10-3 0,-4 0 0,-15 30 0,-18 23 0,-10 36 0,-1 30 0,2-11 0,0 4 0,2-2 0,0 0 0,0 34 0,0-34 0,0-32 0,3-22 0,5-15 0,6-23 0,1 1 0,-3 8 0,-6 12 0,-3 15 0,-3 38 0,-1-12 0,-1 32 0,1-30 0,1-1 0,0-9 0,3-17 0,5-15 0,5-28 0,10-19 0,-5 1 0,6 3 0,-15 30 0,-1 17 0,-13 66 0,3 0 0,-4 35 0,8-30 0,0-15 0,0-17 0,0-12 0,11-42 0,13-31 0,11-27 0,-7 11 0,-10 32 0,-15 32 0,-5 37 0,0 31 0,3 43 0,-2-46 0,1-2 0,1 33 0,1-34 0,-1-46 0,5-21 0,10-36 0,7-16 0,8-8 0,-6 20 0,-11 21 0,-11 31 0,-9 67 0,0-6 0,2 5 0,0 3 0,-1 8 0,3-7 0,0-39 0,2-22 0,4-27 0,6-29 0,15-39 0,1 0 0,-9 38 0,1 3 0,3-14 0,-4 19 0,-15 31 0,-11 75 0,-1-5 0,3-3 0,0 2 0,-1 17 0,5-16 0,0-25 0,2-20 0,23-68 0,4-12 0,-7 19 0,-1 1 0,6-14 0,-13 35 0,-21 45 0,-1 27 0,-12 38 0,12-29 0,1 1 0,-8 39 0,5-10 0,5-45 0,4-16 0,4-31 0,8-30 0,17-38 0,-9 27 0,2-2 0,17-36 0,-5 14 0,-21 48 0,-12 24 0,-12 48 0,2 27 0,2-18 0,1 1 0,4 42 0,-3-24 0,7-35 0,-2-26 0,15-75 0,2-20 0,-2 17 0,1-4 0,-5 11 0,0 3 0,4-20 0,-7 30 0,-9 53 0,-1 15 0,-7 39 0,2 10 0,1 3 0,2-15 0,3-22 0,3-33 0,9-34 0,8-23 0,9-27 0,-3 6 0,-2 10 0,-12 20 0,-2 18 0,-5 9 0,0 10 0,-7 47 0,3 9 0,-4 44 0,3-12 0,3-23 0,0-18 0,-1-26 0,4-21 0,2-19 0,11-34 0,5-14 0,-3 1 0,-5 20 0,-7 21 0,-3 15 0,0 3 0,0-2 0,0-1 0,0 1 0,-1 3 0,-4 14 0,-5 12 0,2-1 0,-3 9 0,4-9 0,0 0 0,1 3 0,1-2 0,2-3 0,5-29 0,4-7 0,6-26 0,2 0 0,-5 17 0,-4 6 0,-5 23 0,-4 7 0,-4 17 0,3-4 0,-3 7 0,5-12 0,-2-2 0,2-2 0,0 1 0,0 4 0,0 0 0,0 0 0,0 0 0,0-3 0,0-1 0,0 0 0,0 1 0,0 1 0,0-1 0,0 1 0,0-1 0,0 1 0,1 2 0,0 0 0,1 2 0,-1-2 0,0 0 0,-1-1 0,0-2 0,1 1 0,1 1 0,-1 3 0,2 1 0,-2 0 0,2-3 0,-1-1 0,-1-4 0,0 3 0,0-1 0,1 2 0,0 1 0,0 0 0,1 2 0,0-1 0,0-2 0,-2-1 0,1-3 0,-2 3 0,1 0 0,2 2 0,-1 2 0,0-4 0,-2 0 0,1-1 0,1-2 0,2 5 0,2 0 0,-2 1 0,4 0 0,-4-3 0,1-1 0,-2-1 0,0 1 0,1-2 0,-1 2 0,1-1 0,-3-2 0,2 3 0,1-1 0,3 4 0,3 0 0,2 2 0,-2-4 0,-3-1 0,-2-4 0,5-1 0,-5 1 0,5 0 0,-6-1 0,0-1 0,2 0 0,3 1 0,2 2 0,1-1 0,-3 2 0,-2-4 0,-3 1 0,1 0 0,0 1 0,1 1 0,-1 0 0,-2-2 0,4 4 0,-4-4 0,3 4 0,-2-3 0,1 1 0,2 1 0,4 1 0,1 1 0,-2 0 0,0-3 0,-7-1 0,4-1 0,-2 1 0,4-2 0,-1 2 0,0-2 0,0 0 0,-1 0 0,-3 0 0,3 0 0,-1 0 0,3 0 0,1 0 0,-1 0 0,1 0 0,-3 0 0,1 0 0,-1 0 0,-1 1 0,-1-1 0,1 1 0,1-1 0,6 2 0,2-1 0,0 1 0,-5-1 0,-3-1 0,-5 0 0,8 0 0,1 0 0,2 0 0,-2-1 0,-6 1 0,-2-2 0,10 2 0,-3 0 0,7 0 0,-9 0 0,-2 0 0,-1 0 0,3 0 0,6 2 0,4-1 0,-3 2 0,-2-1 0,-6 1 0,-5-2 0,3 6 0,-2-3 0,-2 6 0,-2-5 0,-3 6 0,-1-1 0,2 0 0,-3 1 0,4-5 0,0-1 0,0 0 0,-1 0 0,-1 3 0,-1-2 0,1 0 0,-4-2 0,-2-3 0,-4 2 0,1-3 0,6 2 0,-2-2 0,0 0 0,-2-2 0,2 2 0,2-1 0,0-1 0,-5 2 0,-4-3 0,-12-1 0,-5-3 0,-4-3 0,-1 0 0,11 2 0,5 2 0,12 2 0,2 1 0,3-1 0,0-2 0,-1 0 0,0-2 0,-4-1 0,2-2 0,-6-5 0,3 4 0,0 1 0,2 3 0,4 0 0,-2-5 0,-1-4 0,-1-1 0,-3-5 0,3 6 0,-1-1 0,4 7 0,2 3 0,1-1 0,0 1 0,0-6 0,-1 1 0,-1 0 0,0 0 0,0 6 0,2 0 0,2 2 0,0 0 0,-4-2 0,1-4 0,-2 3 0,2-1 0,2 5 0,1 0 0,-3-4 0,2 1 0,-3-3 0,3 4 0,-1 3 0,-10-4 0,8 5 0,-6-4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1:05.526"/>
    </inkml:context>
    <inkml:brush xml:id="br0">
      <inkml:brushProperty name="width" value="0.1" units="cm"/>
      <inkml:brushProperty name="height" value="0.1" units="cm"/>
      <inkml:brushProperty name="color" value="#D883FF"/>
    </inkml:brush>
  </inkml:definitions>
  <inkml:trace contextRef="#ctx0" brushRef="#br0">276 0 24575,'-13'0'0,"-4"0"0,6 0 0,-4 0 0,0 0 0,2 0 0,0 2 0,6-2 0,1 1 0,3-1 0,-1 3 0,-4-2 0,-3 5 0,-3-3 0,0 1 0,1-1 0,0 0 0,3-1 0,3 1 0,0 0 0,3 1 0,-3 1 0,0 3 0,-2-1 0,0 3 0,3-2 0,0 0 0,2-2 0,0 1 0,1-1 0,2 2 0,-1 0 0,2 4 0,0 2 0,2 4 0,-1-2 0,2 1 0,1-3 0,2 0 0,0-2 0,1-3 0,-2-1 0,2-2 0,0-1 0,3-1 0,0 1 0,7-1 0,-2-1 0,2 0 0,-3-1 0,-4-1 0,1-1 0,-1 0 0,3 0 0,1 0 0,0-1 0,0-1 0,-2-1 0,-3 0 0,-1 0 0,-1 0 0,-2 0 0,2-1 0,-1 1 0,1-3 0,-3 3 0,3-5 0,-2 2 0,0-5 0,1 2 0,-5 0 0,2 2 0,-3 0 0,0 1 0,0-1 0,0 2 0,0-1 0,0 0 0,-1 2 0,-1-1 0,-1 4 0,1-2 0,-1 1 0,-2 0 0,-2-1 0,-4 0 0,2 0 0,-4 1 0,3 1 0,-3 1 0,2 0 0,-1 0 0,3 0 0,1 0 0,2 0 0,1 0 0,-1 1 0,0-1 0,0 2 0,1-2 0,1 1 0,-2 0 0,-2 2 0,1 0 0,-2 0 0,3 1 0,-1 0 0,1 3 0,0 2 0,3-2 0,0 0 0,3 0 0,3-3 0,0 5 0,4-4 0,1 4 0,8-4 0,-3 0 0,12-2 0,-8-1 0,3-1 0,-5-1 0,-3-1 0,0-2 0,-1-3 0,4-4 0,3-4 0,7-7 0,-3 3 0,-1-3 0,-10 8 0,-4 2 0,-3 2 0,-3 1 0,1-1 0,-2 2 0,0-1 0,0 0 0,0 1 0,0-2 0,-3 2 0,1 0 0,-2 3 0,0 2 0,-6 0 0,-2 0 0,-9 0 0,-4-1 0,-1 3 0,-7-2 0,4 2 0,-1 0 0,9 2 0,1-1 0,9 3 0,-1-1 0,3 1 0,-1 0 0,2 1 0,-1 2 0,1-1 0,-1 2 0,3-1 0,-1 1 0,4 1 0,-1-2 0,1 0 0,1 0 0,1 0 0,1 2 0,0 0 0,0 0 0,1 2 0,2-2 0,1 2 0,5-1 0,1 1 0,3-1 0,3-1 0,5 0 0,0-3 0,-1-1 0,-6-4 0,-6-1 0,-3-1 0,1-2 0,1 0 0,-2-2 0,-1 2 0,-2 2 0,0 0 0,1 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1:15.515"/>
    </inkml:context>
    <inkml:brush xml:id="br0">
      <inkml:brushProperty name="width" value="0.1" units="cm"/>
      <inkml:brushProperty name="height" value="0.1" units="cm"/>
      <inkml:brushProperty name="color" value="#D883FF"/>
    </inkml:brush>
  </inkml:definitions>
  <inkml:trace contextRef="#ctx0" brushRef="#br0">154 107 24575,'4'-7'0,"0"3"0,-2 2 0,0 0 0,-1-2 0,0 1 0,-1-2 0,0 3 0,0-1 0,0 0 0,-3 1 0,-2 1 0,-3 1 0,-2 0 0,4 0 0,1 0 0,0 1 0,2-1 0,-1 2 0,0-1 0,-1-1 0,-2 3 0,0-2 0,-2 3 0,1 1 0,2 0 0,0 0 0,3 0 0,0-2 0,1 1 0,-1-1 0,0 1 0,1 0 0,-1 2 0,2 1 0,-2-2 0,1 1 0,0-1 0,1 0 0,0 2 0,0 0 0,0 3 0,0 0 0,1-2 0,0-2 0,0-2 0,1 2 0,1 0 0,2 1 0,-1-2 0,1-1 0,0-2 0,11-2 0,7 0 0,10-2 0,-5 1 0,-7-3 0,-12 1 0,-3-1 0,-2 0 0,-1-6 0,4-4 0,-3-10 0,2 2 0,-3-2 0,-1 7 0,-1 0 0,-1-2 0,-2 1 0,-1 1 0,-1 4 0,0 4 0,1 4 0,0 0 0,1 4 0,0-1 0,-3 2 0,1 0 0,-2 0 0,0 0 0,-1 0 0,-2 2 0,-3 0 0,-1 4 0,-3 2 0,1 0 0,0 2 0,3 2 0,-1 1 0,4 1 0,2-1 0,3-3 0,3-1 0,1 1 0,1-1 0,0 2 0,0-1 0,3 2 0,0 3 0,4-1 0,-1-1 0,2-3 0,-3-3 0,0-4 0,-2 0 0,0-3 0,4-2 0,4-1 0,5-1 0,0-3 0,-2-1 0,0-4 0,-3 0 0,1-3 0,-2 0 0,-4 3 0,-2-1 0,-1 1 0,-3-6 0,1 5 0,-1-2 0,0 9 0,-1 2 0,-1 3 0,-3 1 0,-5 0 0,-6 0 0,-1 0 0,0 0 0,8 0 0,1 0 0,5 1 0,-2 1 0,0 2 0,-2 0 0,0 3 0,1 0 0,-1 2 0,2 0 0,1 3 0,-1-1 0,1 2 0,1-5 0,2 2 0,1-4 0,-1 1 0,0 1 0,0-1 0,2 3 0,1-1 0,0-2 0,-1 0 0,1-3 0,0 1 0,3-2 0,0 2 0,1-1 0,0-1 0,2 1 0,0-3 0,-1 1 0,-1-2 0,-1 0 0,2-2 0,2-2 0,1-1 0,-2-2 0,-2 3 0,-2-3 0,0 1 0,1-2 0,-1-1 0,0 2 0,-2 1 0,0 3 0,-2 0 0,2 13 0,-2 2 0,0 6 0,0-2 0,0-5 0,0-4 0,0 0 0,0-1 0,0-2 0,0 0 0,6-2 0,6 0 0,4-1 0,3 0 0,-9-1 0,-3 0 0,-6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1:08.507"/>
    </inkml:context>
    <inkml:brush xml:id="br0">
      <inkml:brushProperty name="width" value="0.1" units="cm"/>
      <inkml:brushProperty name="height" value="0.1" units="cm"/>
      <inkml:brushProperty name="color" value="#D883FF"/>
    </inkml:brush>
  </inkml:definitions>
  <inkml:trace contextRef="#ctx0" brushRef="#br0">309 121 24575,'-2'-13'0,"-1"-1"0,-4 1 0,1 2 0,-1 0 0,0 5 0,-2-3 0,-1 2 0,1-1 0,2 5 0,2-1 0,-2 3 0,-4-4 0,-1 1 0,-1-2 0,4 3 0,2 0 0,3 3 0,-3 2 0,-5 1 0,-5 1 0,-9 3 0,2-2 0,3 0 0,7-2 0,7-1 0,0 1 0,0 0 0,1 2 0,-1 1 0,3 0 0,-2 4 0,2 1 0,1 0 0,1 0 0,2-2 0,0 1 0,0 3 0,2 0 0,1 2 0,2 0 0,4-1 0,1-1 0,0-4 0,-2-2 0,-1-2 0,1-2 0,2 2 0,9 0 0,3 2 0,4 0 0,-1-2 0,-4-2 0,-3 0 0,-5-3 0,-4 1 0,-4-1 0,-1-2 0,3-1 0,2-4 0,4-2 0,-4-1 0,2-2 0,-6 1 0,0-1 0,-4 2 0,1 1 0,-2 1 0,0 1 0,0-2 0,-2 1 0,0-2 0,-4 0 0,-5-4 0,-3 1 0,-5-1 0,0 4 0,4 3 0,3 5 0,4 0 0,1 2 0,2-1 0,-1 1 0,3 1 0,-1-1 0,-2 3 0,-2-2 0,0 3 0,-3 2 0,4 1 0,-3 2 0,1 0 0,2 0 0,0 1 0,4-2 0,-1 1 0,4 0 0,-2 0 0,4 1 0,0 1 0,3-2 0,0 1 0,0-6 0,-2 0 0,-1-4 0,1 1 0,1-1 0,7 0 0,4 2 0,6-2 0,-5 2 0,-1-4 0,-8 1 0,3-3 0,-3-2 0,2 0 0,-4 0 0,-1 1 0,-2 1 0,-1 0 0,0 0 0,0-1 0,-1 2 0,-5 7 0,2 0 0,-3 5 0,5-3 0,-1-2 0,4-1 0,3-5 0,2-3 0,2-2 0,-2 2 0,-4 3 0,-2 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1:11.037"/>
    </inkml:context>
    <inkml:brush xml:id="br0">
      <inkml:brushProperty name="width" value="0.1" units="cm"/>
      <inkml:brushProperty name="height" value="0.1" units="cm"/>
      <inkml:brushProperty name="color" value="#D883FF"/>
    </inkml:brush>
  </inkml:definitions>
  <inkml:trace contextRef="#ctx0" brushRef="#br0">186 92 24575,'2'-30'0,"0"7"0,-2 6 0,0 9 0,-3 4 0,-1 1 0,-2 0 0,0 1 0,-1 1 0,0 1 0,-5 0 0,3 0 0,1 0 0,3 0 0,-4 0 0,0 1 0,-5 1 0,0 1 0,-1 1 0,-1-1 0,6 2 0,-1 0 0,6-1 0,0 1 0,2-2 0,0 4 0,0-2 0,1 4 0,1-1 0,0 1 0,0 1 0,0 1 0,3 6 0,1 0 0,-1 1 0,2-4 0,-3-3 0,1-3 0,0-1 0,2 2 0,2 0 0,6 6 0,-1-3 0,4 2 0,-4-3 0,-2-6 0,-4-2 0,-1-2 0,10 1 0,0 1 0,10-1 0,-5-1 0,-1-1 0,-3-1 0,-4 1 0,-4-3 0,1-2 0,-2-3 0,2-3 0,1-2 0,-2-4 0,-1 0 0,-1-3 0,-4-2 0,1 0 0,-2 2 0,-2 1 0,1 7 0,-4 1 0,2 3 0,-1 5 0,0 0 0,0 1 0,-3 1 0,-11 0 0,-10-1 0,-9 2 0,7-2 0,6 2 0,13 1 0,1 1 0,0 2 0,1 0 0,-2 3 0,5 0 0,-3 2 0,3 2 0,-2 2 0,2 0 0,3 1 0,2-5 0,1 0 0,0-1 0,0-1 0,0 0 0,1-2 0,1 1 0,1-3 0,1 0 0,4-9 0,7-1 0,6-6 0,3-2 0,-5 1 0,-3 2 0,-8 2 0,-3 3 0,-4 1 0,-2 3 0,-2 2 0,-4 4 0,0 1 0,2-1 0,1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7-01T02:32:21.653"/>
    </inkml:context>
    <inkml:brush xml:id="br0">
      <inkml:brushProperty name="width" value="0.2" units="cm"/>
      <inkml:brushProperty name="height" value="0.2" units="cm"/>
      <inkml:brushProperty name="color" value="#D883FF"/>
    </inkml:brush>
  </inkml:definitions>
  <inkml:trace contextRef="#ctx0" brushRef="#br0">12 492 24575,'0'-13'0,"0"3"0,0 7 0,0-1 0,0-2 0,0 0 0,0-1 0,0 1 0,0-2 0,0 0 0,0-1 0,0 2 0,0 3 0,0-2 0,0 2 0,0-2 0,0 0 0,0 2 0,0-2 0,0 2 0,0-3 0,1 0 0,-1 0 0,2 3 0,-2-3 0,0 4 0,0-4 0,0 2 0,0-1 0,0-1 0,0 1 0,0-1 0,0 3 0,0-3 0,0 1 0,0-1 0,0 0 0,0 2 0,0 0 0,1 0 0,-1-2 0,2 1 0,-1-1 0,-1 2 0,1 0 0,-1 0 0,0-2 0,2 1 0,-2 0 0,1 1 0,-1-2 0,0-1 0,0-3 0,0 3 0,1 1 0,0 3 0,0 0 0,0-2 0,0 0 0,1 0 0,-2 1 0,2 0 0,-2-1 0,0 1 0,0 0 0,0-2 0,0 4 0,0-4 0,0 3 0,0-3 0,0-1 0,0 0 0,0 2 0,-2-1 0,2 2 0,-1 1 0,-1-3 0,2 3 0,-1-4 0,1 5 0,0-3 0,-2 22 0,2-9 0,-1 15 0,1-12 0,0 0 0,-1 2 0,0 1 0,-1 1 0,0 7 0,0-2 0,-1 4 0,1-1 0,0-5 0,1 0 0,1-6 0,0 1 0,0 0 0,0 2 0,-1 2 0,0-2 0,0 2 0,1-3 0,0 0 0,0 0 0,-1 1 0,0-2 0,0 0 0,1-2 0,0-1 0,1-1 0,0-2 0,0-1 0,-1 2 0,1 2 0,1 1 0,0 2 0,0-1 0,-1-2 0,-1-2 0,0-2 0,1 1 0,0-1 0,1 4 0,0-2 0,-1 1 0,1-1 0,-1 0 0,0 1 0,2 3 0,1-2 0,0 2 0,-2-5 0,0 0 0,0-1 0,0 2 0,3 6 0,0 2 0,-1 0 0,1-4 0,-4-4 0,2-3 0,-3 0 0,4 1 0,-2 2 0,4 1 0,-1 1 0,1-1 0,-2 0 0,-2 2 0,4 0 0,-3 3 0,5-2 0,-3-1 0,2-1 0,-4-2 0,0-4 0,-1 3 0,5 0 0,1 10 0,8-1 0,-1 5 0,-2-10 0,-4-1 0,-4-7 0,0 1 0,2 1 0,2 0 0,5 0 0,-4 0 0,6-1 0,-2 3 0,-1-3 0,-1 1 0,-4-2 0,-2 0 0,1 0 0,-4 1 0,3-2 0,-1 3 0,3-2 0,1 2 0,1-3 0,-2 1 0,-2-2 0,0 0 0,4 1 0,6 2 0,15 3 0,3-1 0,3 1 0,-11-3 0,-11-1 0,-4 1 0,-3 2 0,2 2 0,4 4 0,-9-6 0,2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0D6E7-AD7F-E64C-A8D0-81CF2FF1104B}" type="datetimeFigureOut">
              <a:rPr lang="en-US" smtClean="0"/>
              <a:t>6/28/22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C866E-609E-7A40-AA59-03E409E89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8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D15F4AB8-8FC7-794B-ABAB-13A6838932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C398FDD-BAA6-5B49-BFB6-FEC2F494A1F0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2CE9DA41-8BA9-7441-8D38-9112D62E21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4323" name="Rectangle 3">
            <a:extLst>
              <a:ext uri="{FF2B5EF4-FFF2-40B4-BE49-F238E27FC236}">
                <a16:creationId xmlns:a16="http://schemas.microsoft.com/office/drawing/2014/main" id="{72983413-7FD7-C549-971F-C7BD88A058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b="1" dirty="0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296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326A7455-A9DB-5E4F-9C23-B0DB65BF5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DEA07C6-2C7B-A64E-8042-6E98DC49E980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4DF15714-D070-174D-9986-F1F25C45FB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87875" name="Rectangle 3">
            <a:extLst>
              <a:ext uri="{FF2B5EF4-FFF2-40B4-BE49-F238E27FC236}">
                <a16:creationId xmlns:a16="http://schemas.microsoft.com/office/drawing/2014/main" id="{1E70E0EA-2657-7E44-B2CF-6D62B0B074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sz="140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3129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6C774E48-11EC-6340-9F29-FC8521CD69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352B399-E3E3-874A-BF1E-47A44BE04D87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909E9E08-D855-3342-812B-9EAF5B27D9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517571" name="Rectangle 3">
            <a:extLst>
              <a:ext uri="{FF2B5EF4-FFF2-40B4-BE49-F238E27FC236}">
                <a16:creationId xmlns:a16="http://schemas.microsoft.com/office/drawing/2014/main" id="{AD930826-220A-DF46-AFD9-9BBDAA1D41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sz="140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803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11E7624D-06AA-974B-8A07-CB5B061F85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44DBF3C-DED3-7B42-9098-CD2CF3FA14C1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826DE7B9-B8E6-DC44-B87F-F4DFD53022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685507" name="Rectangle 3">
            <a:extLst>
              <a:ext uri="{FF2B5EF4-FFF2-40B4-BE49-F238E27FC236}">
                <a16:creationId xmlns:a16="http://schemas.microsoft.com/office/drawing/2014/main" id="{D977FF15-9A51-4D44-AE68-A3F6BC2DA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7444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81FB0D2F-A85C-FD40-B8FE-AD531D8047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A3C111E-CB6B-C042-9CBE-B8DBBBB3637A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E683BCEF-B0E1-4649-A59F-BEF598D900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23" name="Rectangle 3">
            <a:extLst>
              <a:ext uri="{FF2B5EF4-FFF2-40B4-BE49-F238E27FC236}">
                <a16:creationId xmlns:a16="http://schemas.microsoft.com/office/drawing/2014/main" id="{193650DE-6E38-CC47-B99B-9BEAA65887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5757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>
            <a:extLst>
              <a:ext uri="{FF2B5EF4-FFF2-40B4-BE49-F238E27FC236}">
                <a16:creationId xmlns:a16="http://schemas.microsoft.com/office/drawing/2014/main" id="{64C08954-5C0C-F842-A2A3-C69E313D8A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0AF853CC-9E3E-444E-8C4E-F627BED009ED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F229F7BF-924D-0847-A86F-2D811E65E5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96067" name="Rectangle 3">
            <a:extLst>
              <a:ext uri="{FF2B5EF4-FFF2-40B4-BE49-F238E27FC236}">
                <a16:creationId xmlns:a16="http://schemas.microsoft.com/office/drawing/2014/main" id="{5EFEF4F8-E169-3349-8BD1-8358835D8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400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9957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>
            <a:extLst>
              <a:ext uri="{FF2B5EF4-FFF2-40B4-BE49-F238E27FC236}">
                <a16:creationId xmlns:a16="http://schemas.microsoft.com/office/drawing/2014/main" id="{4FF85139-171A-9049-A397-95A8A83E89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CE9A584-EFB8-FE43-BD4D-3B01A14EE98B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DFD56875-A4C9-EE4B-AF5D-720F95EC2A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510403" name="Rectangle 3">
            <a:extLst>
              <a:ext uri="{FF2B5EF4-FFF2-40B4-BE49-F238E27FC236}">
                <a16:creationId xmlns:a16="http://schemas.microsoft.com/office/drawing/2014/main" id="{6272D4C7-3DF5-F140-BF64-356B3915B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400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4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>
            <a:extLst>
              <a:ext uri="{FF2B5EF4-FFF2-40B4-BE49-F238E27FC236}">
                <a16:creationId xmlns:a16="http://schemas.microsoft.com/office/drawing/2014/main" id="{E7BE85E2-020E-1741-B2F5-6F8C4C0364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86E75F0-1E39-F24C-AB57-C5A5797ADA0F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448B7C59-BEAB-0E4E-8652-DCEF2D2661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689603" name="Rectangle 3">
            <a:extLst>
              <a:ext uri="{FF2B5EF4-FFF2-40B4-BE49-F238E27FC236}">
                <a16:creationId xmlns:a16="http://schemas.microsoft.com/office/drawing/2014/main" id="{7A8E1FC2-016E-BB4D-923C-DFEE91EDD4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371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>
            <a:extLst>
              <a:ext uri="{FF2B5EF4-FFF2-40B4-BE49-F238E27FC236}">
                <a16:creationId xmlns:a16="http://schemas.microsoft.com/office/drawing/2014/main" id="{A0009230-A579-4B41-9C1D-56CE14B6D2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DA1530B-6A8E-3B47-ADFC-3F3B752EEE48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579999C2-8279-E54F-8A03-86D7E61837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2451" name="Rectangle 3">
            <a:extLst>
              <a:ext uri="{FF2B5EF4-FFF2-40B4-BE49-F238E27FC236}">
                <a16:creationId xmlns:a16="http://schemas.microsoft.com/office/drawing/2014/main" id="{0ADB13FE-2469-874D-96E3-233FDBF8F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91240B29-F687-4f45-9708-019B960494DF}"/>
          </a:extLst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6032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>
            <a:extLst>
              <a:ext uri="{FF2B5EF4-FFF2-40B4-BE49-F238E27FC236}">
                <a16:creationId xmlns:a16="http://schemas.microsoft.com/office/drawing/2014/main" id="{EF13EBA5-A1B8-E64B-BF60-4E741FB80A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DE44D5A-A707-F14D-8223-8BD155CC1B86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5C553835-360C-6843-B089-12901DE572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630211" name="Rectangle 3">
            <a:extLst>
              <a:ext uri="{FF2B5EF4-FFF2-40B4-BE49-F238E27FC236}">
                <a16:creationId xmlns:a16="http://schemas.microsoft.com/office/drawing/2014/main" id="{8672BB93-1916-AF49-ADBD-A6ADFCFD5E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4965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DB315CC3-C5C9-124E-BE8E-9935576C44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5B20AFD-A041-D24D-8C66-9725C0E605C7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69987670-AB8B-4946-A939-D275F692A2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500163" name="Rectangle 3">
            <a:extLst>
              <a:ext uri="{FF2B5EF4-FFF2-40B4-BE49-F238E27FC236}">
                <a16:creationId xmlns:a16="http://schemas.microsoft.com/office/drawing/2014/main" id="{2648B3A1-B844-FF4D-AE79-DF892DA23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400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1629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BF2BB24F-F56C-944A-949F-FC58AF0C4E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D1F7D35-8271-AC40-A04B-B9674B16843C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1CB07EC4-B8C3-154F-B12A-1E9A1EC2BC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521667" name="Rectangle 3">
            <a:extLst>
              <a:ext uri="{FF2B5EF4-FFF2-40B4-BE49-F238E27FC236}">
                <a16:creationId xmlns:a16="http://schemas.microsoft.com/office/drawing/2014/main" id="{64EC7D48-2FE0-3B41-B8E7-38CFCE0EBF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sz="140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923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82F6B5EF-8412-904B-92E7-AF6B2F6AB1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83301BF-FCEF-454A-A3D9-DDC10166CC4A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AAEB3998-92E4-094F-969D-51ECC361FA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691651" name="Rectangle 3">
            <a:extLst>
              <a:ext uri="{FF2B5EF4-FFF2-40B4-BE49-F238E27FC236}">
                <a16:creationId xmlns:a16="http://schemas.microsoft.com/office/drawing/2014/main" id="{5DB5861B-C9CF-7244-A231-7A8B666A2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792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66BC16FA-712C-FB48-B83D-EA1DC48C5F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08097D78-7BFB-374A-9AC8-91FC4F5C1330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28354A24-FC4C-2340-B2DA-26920CCA05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3715" name="Rectangle 3">
            <a:extLst>
              <a:ext uri="{FF2B5EF4-FFF2-40B4-BE49-F238E27FC236}">
                <a16:creationId xmlns:a16="http://schemas.microsoft.com/office/drawing/2014/main" id="{B441F377-EA24-F94A-8EC9-7ED2EFFD8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5407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>
            <a:extLst>
              <a:ext uri="{FF2B5EF4-FFF2-40B4-BE49-F238E27FC236}">
                <a16:creationId xmlns:a16="http://schemas.microsoft.com/office/drawing/2014/main" id="{507DAE4E-5BFD-5D4A-B7AE-C3941BB2BD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79EC4F9-9F5E-D24B-8466-0310A608A9D7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892B98DA-DBA4-E44D-B68D-D8A0226518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502211" name="Rectangle 3">
            <a:extLst>
              <a:ext uri="{FF2B5EF4-FFF2-40B4-BE49-F238E27FC236}">
                <a16:creationId xmlns:a16="http://schemas.microsoft.com/office/drawing/2014/main" id="{4B9E7DA2-0DDB-3541-A1F9-C809BADE4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400" dirty="0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299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>
            <a:extLst>
              <a:ext uri="{FF2B5EF4-FFF2-40B4-BE49-F238E27FC236}">
                <a16:creationId xmlns:a16="http://schemas.microsoft.com/office/drawing/2014/main" id="{3FECC8CF-C395-8549-92ED-DD685A0F85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1FEE615-A2D6-A742-BCE1-C15B3746E72A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E14F49CA-0BEA-D04B-A13D-1FADE2E8CF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737731" name="Rectangle 3">
            <a:extLst>
              <a:ext uri="{FF2B5EF4-FFF2-40B4-BE49-F238E27FC236}">
                <a16:creationId xmlns:a16="http://schemas.microsoft.com/office/drawing/2014/main" id="{30A3C37B-F07A-4B49-BE65-C7A423B4E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6921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7">
            <a:extLst>
              <a:ext uri="{FF2B5EF4-FFF2-40B4-BE49-F238E27FC236}">
                <a16:creationId xmlns:a16="http://schemas.microsoft.com/office/drawing/2014/main" id="{0A6C016E-0059-804E-B423-C6DC36BE0F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FEA9223-5C4C-7442-B6EE-CBE0560E51AC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1B217884-6874-054D-B3DC-B2D373D12C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739779" name="Rectangle 3">
            <a:extLst>
              <a:ext uri="{FF2B5EF4-FFF2-40B4-BE49-F238E27FC236}">
                <a16:creationId xmlns:a16="http://schemas.microsoft.com/office/drawing/2014/main" id="{B33865B8-F003-D745-AD7F-0A41DE4940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38604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7">
            <a:extLst>
              <a:ext uri="{FF2B5EF4-FFF2-40B4-BE49-F238E27FC236}">
                <a16:creationId xmlns:a16="http://schemas.microsoft.com/office/drawing/2014/main" id="{16A73DDA-52E8-5E41-B60B-45D5942497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13CE907-0125-1C46-8402-6C479342D9A5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509135C8-2CE7-7D42-B5A5-E918C6CC9C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741827" name="Rectangle 3">
            <a:extLst>
              <a:ext uri="{FF2B5EF4-FFF2-40B4-BE49-F238E27FC236}">
                <a16:creationId xmlns:a16="http://schemas.microsoft.com/office/drawing/2014/main" id="{BC9B91ED-8761-3947-BACE-F083672F6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5654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6CC9BD4B-B4BA-4841-A1AF-8549F0BCBE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F746E92-C4A8-D74F-BCAF-692E31F4BA6A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CB43463D-23AC-D844-8D27-A17DA848FC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78659" name="Rectangle 3">
            <a:extLst>
              <a:ext uri="{FF2B5EF4-FFF2-40B4-BE49-F238E27FC236}">
                <a16:creationId xmlns:a16="http://schemas.microsoft.com/office/drawing/2014/main" id="{64312DB1-41C0-7A4F-A434-5DDAF7F7D2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sz="140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3600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>
            <a:extLst>
              <a:ext uri="{FF2B5EF4-FFF2-40B4-BE49-F238E27FC236}">
                <a16:creationId xmlns:a16="http://schemas.microsoft.com/office/drawing/2014/main" id="{C42608DA-1C08-C945-BF5D-B80A419A77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7CDD15-E136-D446-8E61-7F2CAC70471F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30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F6ABCAC0-06C2-7647-98F8-B2B15E4854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762307" name="Rectangle 3">
            <a:extLst>
              <a:ext uri="{FF2B5EF4-FFF2-40B4-BE49-F238E27FC236}">
                <a16:creationId xmlns:a16="http://schemas.microsoft.com/office/drawing/2014/main" id="{504D62E6-510A-0242-A18E-3A77223788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481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>
            <a:extLst>
              <a:ext uri="{FF2B5EF4-FFF2-40B4-BE49-F238E27FC236}">
                <a16:creationId xmlns:a16="http://schemas.microsoft.com/office/drawing/2014/main" id="{1970A21E-1614-034D-B517-9DD61764B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A3C964D-3E91-614A-9B59-4B7AE752BD49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32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E93EC303-F772-5E4C-AD13-6C96895626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506307" name="Rectangle 3">
            <a:extLst>
              <a:ext uri="{FF2B5EF4-FFF2-40B4-BE49-F238E27FC236}">
                <a16:creationId xmlns:a16="http://schemas.microsoft.com/office/drawing/2014/main" id="{70B6A79A-B1D6-EF45-BB76-2F0EEA127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400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2804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>
            <a:extLst>
              <a:ext uri="{FF2B5EF4-FFF2-40B4-BE49-F238E27FC236}">
                <a16:creationId xmlns:a16="http://schemas.microsoft.com/office/drawing/2014/main" id="{58D999D4-94C3-8C41-9D14-3BCF80F7D4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50157D3-1F32-4047-AB1D-842ADA9CC6BE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33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0290" name="Rectangle 2">
            <a:extLst>
              <a:ext uri="{FF2B5EF4-FFF2-40B4-BE49-F238E27FC236}">
                <a16:creationId xmlns:a16="http://schemas.microsoft.com/office/drawing/2014/main" id="{B838AC4D-2BC9-744C-A436-B05D6D51F8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1907" name="Rectangle 3">
            <a:extLst>
              <a:ext uri="{FF2B5EF4-FFF2-40B4-BE49-F238E27FC236}">
                <a16:creationId xmlns:a16="http://schemas.microsoft.com/office/drawing/2014/main" id="{078D7144-FD6C-EF4F-B2A9-88B32B0B17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97348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7">
            <a:extLst>
              <a:ext uri="{FF2B5EF4-FFF2-40B4-BE49-F238E27FC236}">
                <a16:creationId xmlns:a16="http://schemas.microsoft.com/office/drawing/2014/main" id="{40F1B896-6349-5E4E-93E8-6D9D61E957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6181A95-003C-214C-BC18-257C0DC8D4E6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34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2338" name="Rectangle 1026">
            <a:extLst>
              <a:ext uri="{FF2B5EF4-FFF2-40B4-BE49-F238E27FC236}">
                <a16:creationId xmlns:a16="http://schemas.microsoft.com/office/drawing/2014/main" id="{4536F64D-C43B-7F4E-B493-4D01EBC1D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768451" name="Rectangle 1027">
            <a:extLst>
              <a:ext uri="{FF2B5EF4-FFF2-40B4-BE49-F238E27FC236}">
                <a16:creationId xmlns:a16="http://schemas.microsoft.com/office/drawing/2014/main" id="{592F95AE-8243-4A41-BD17-4B0F773F2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6883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>
            <a:extLst>
              <a:ext uri="{FF2B5EF4-FFF2-40B4-BE49-F238E27FC236}">
                <a16:creationId xmlns:a16="http://schemas.microsoft.com/office/drawing/2014/main" id="{1970A21E-1614-034D-B517-9DD61764B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A3C964D-3E91-614A-9B59-4B7AE752BD49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36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E93EC303-F772-5E4C-AD13-6C96895626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506307" name="Rectangle 3">
            <a:extLst>
              <a:ext uri="{FF2B5EF4-FFF2-40B4-BE49-F238E27FC236}">
                <a16:creationId xmlns:a16="http://schemas.microsoft.com/office/drawing/2014/main" id="{70B6A79A-B1D6-EF45-BB76-2F0EEA127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400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23610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C866E-609E-7A40-AA59-03E409E894C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6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>
            <a:extLst>
              <a:ext uri="{FF2B5EF4-FFF2-40B4-BE49-F238E27FC236}">
                <a16:creationId xmlns:a16="http://schemas.microsoft.com/office/drawing/2014/main" id="{1970A21E-1614-034D-B517-9DD61764B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A3C964D-3E91-614A-9B59-4B7AE752BD49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38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E93EC303-F772-5E4C-AD13-6C96895626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506307" name="Rectangle 3">
            <a:extLst>
              <a:ext uri="{FF2B5EF4-FFF2-40B4-BE49-F238E27FC236}">
                <a16:creationId xmlns:a16="http://schemas.microsoft.com/office/drawing/2014/main" id="{70B6A79A-B1D6-EF45-BB76-2F0EEA127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400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3941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8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09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3497"/>
            <a:ext cx="7886700" cy="46234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19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1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6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0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10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37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4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7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4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91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08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92826"/>
            <a:ext cx="7886700" cy="458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8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D334B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png"/><Relationship Id="rId1" Type="http://schemas.openxmlformats.org/officeDocument/2006/relationships/tags" Target="../tags/tag1.xml"/><Relationship Id="rId11" Type="http://schemas.openxmlformats.org/officeDocument/2006/relationships/customXml" Target="../ink/ink2.xml"/><Relationship Id="rId5" Type="http://schemas.openxmlformats.org/officeDocument/2006/relationships/customXml" Target="../ink/ink1.xml"/><Relationship Id="rId10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7.xml"/><Relationship Id="rId18" Type="http://schemas.openxmlformats.org/officeDocument/2006/relationships/image" Target="../media/image15.png"/><Relationship Id="rId26" Type="http://schemas.openxmlformats.org/officeDocument/2006/relationships/image" Target="../media/image19.png"/><Relationship Id="rId3" Type="http://schemas.openxmlformats.org/officeDocument/2006/relationships/notesSlide" Target="../notesSlides/notesSlide5.xml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12.png"/><Relationship Id="rId17" Type="http://schemas.openxmlformats.org/officeDocument/2006/relationships/customXml" Target="../ink/ink9.xml"/><Relationship Id="rId25" Type="http://schemas.openxmlformats.org/officeDocument/2006/relationships/customXml" Target="../ink/ink13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11" Type="http://schemas.openxmlformats.org/officeDocument/2006/relationships/customXml" Target="../ink/ink6.xml"/><Relationship Id="rId24" Type="http://schemas.openxmlformats.org/officeDocument/2006/relationships/image" Target="../media/image18.png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23" Type="http://schemas.openxmlformats.org/officeDocument/2006/relationships/customXml" Target="../ink/ink12.xml"/><Relationship Id="rId10" Type="http://schemas.openxmlformats.org/officeDocument/2006/relationships/image" Target="../media/image11.png"/><Relationship Id="rId19" Type="http://schemas.openxmlformats.org/officeDocument/2006/relationships/customXml" Target="../ink/ink10.xml"/><Relationship Id="rId4" Type="http://schemas.openxmlformats.org/officeDocument/2006/relationships/image" Target="../media/image4.jpeg"/><Relationship Id="rId9" Type="http://schemas.openxmlformats.org/officeDocument/2006/relationships/customXml" Target="../ink/ink5.xml"/><Relationship Id="rId14" Type="http://schemas.openxmlformats.org/officeDocument/2006/relationships/image" Target="../media/image13.png"/><Relationship Id="rId2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customXml" Target="../ink/ink14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9.xml"/><Relationship Id="rId7" Type="http://schemas.openxmlformats.org/officeDocument/2006/relationships/customXml" Target="../ink/ink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1.png"/><Relationship Id="rId5" Type="http://schemas.openxmlformats.org/officeDocument/2006/relationships/customXml" Target="../ink/ink15.xml"/><Relationship Id="rId10" Type="http://schemas.openxmlformats.org/officeDocument/2006/relationships/image" Target="../media/image23.png"/><Relationship Id="rId4" Type="http://schemas.openxmlformats.org/officeDocument/2006/relationships/image" Target="../media/image5.jpeg"/><Relationship Id="rId9" Type="http://schemas.openxmlformats.org/officeDocument/2006/relationships/customXml" Target="../ink/ink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customXml" Target="../ink/ink18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customXml" Target="../ink/ink22.xml"/><Relationship Id="rId18" Type="http://schemas.openxmlformats.org/officeDocument/2006/relationships/image" Target="../media/image130.png"/><Relationship Id="rId26" Type="http://schemas.openxmlformats.org/officeDocument/2006/relationships/image" Target="../media/image170.png"/><Relationship Id="rId3" Type="http://schemas.openxmlformats.org/officeDocument/2006/relationships/notesSlide" Target="../notesSlides/notesSlide14.xml"/><Relationship Id="rId21" Type="http://schemas.openxmlformats.org/officeDocument/2006/relationships/customXml" Target="../ink/ink26.xml"/><Relationship Id="rId12" Type="http://schemas.openxmlformats.org/officeDocument/2006/relationships/image" Target="../media/image1010.png"/><Relationship Id="rId17" Type="http://schemas.openxmlformats.org/officeDocument/2006/relationships/customXml" Target="../ink/ink24.xml"/><Relationship Id="rId25" Type="http://schemas.openxmlformats.org/officeDocument/2006/relationships/customXml" Target="../ink/ink28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3.png"/><Relationship Id="rId20" Type="http://schemas.openxmlformats.org/officeDocument/2006/relationships/image" Target="../media/image140.png"/><Relationship Id="rId29" Type="http://schemas.openxmlformats.org/officeDocument/2006/relationships/customXml" Target="../ink/ink30.xml"/><Relationship Id="rId1" Type="http://schemas.openxmlformats.org/officeDocument/2006/relationships/tags" Target="../tags/tag6.xml"/><Relationship Id="rId11" Type="http://schemas.openxmlformats.org/officeDocument/2006/relationships/customXml" Target="../ink/ink21.xml"/><Relationship Id="rId24" Type="http://schemas.openxmlformats.org/officeDocument/2006/relationships/image" Target="../media/image160.png"/><Relationship Id="rId32" Type="http://schemas.openxmlformats.org/officeDocument/2006/relationships/image" Target="../media/image200.png"/><Relationship Id="rId5" Type="http://schemas.openxmlformats.org/officeDocument/2006/relationships/customXml" Target="../ink/ink19.xml"/><Relationship Id="rId15" Type="http://schemas.openxmlformats.org/officeDocument/2006/relationships/customXml" Target="../ink/ink23.xml"/><Relationship Id="rId23" Type="http://schemas.openxmlformats.org/officeDocument/2006/relationships/customXml" Target="../ink/ink27.xml"/><Relationship Id="rId28" Type="http://schemas.openxmlformats.org/officeDocument/2006/relationships/image" Target="../media/image180.png"/><Relationship Id="rId10" Type="http://schemas.openxmlformats.org/officeDocument/2006/relationships/image" Target="../media/image910.png"/><Relationship Id="rId19" Type="http://schemas.openxmlformats.org/officeDocument/2006/relationships/customXml" Target="../ink/ink25.xml"/><Relationship Id="rId31" Type="http://schemas.openxmlformats.org/officeDocument/2006/relationships/customXml" Target="../ink/ink31.xml"/><Relationship Id="rId4" Type="http://schemas.openxmlformats.org/officeDocument/2006/relationships/image" Target="../media/image7.jpeg"/><Relationship Id="rId9" Type="http://schemas.openxmlformats.org/officeDocument/2006/relationships/customXml" Target="../ink/ink20.xml"/><Relationship Id="rId14" Type="http://schemas.openxmlformats.org/officeDocument/2006/relationships/image" Target="../media/image1110.png"/><Relationship Id="rId22" Type="http://schemas.openxmlformats.org/officeDocument/2006/relationships/image" Target="../media/image150.png"/><Relationship Id="rId27" Type="http://schemas.openxmlformats.org/officeDocument/2006/relationships/customXml" Target="../ink/ink29.xml"/><Relationship Id="rId30" Type="http://schemas.openxmlformats.org/officeDocument/2006/relationships/image" Target="../media/image19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4.png"/><Relationship Id="rId1" Type="http://schemas.openxmlformats.org/officeDocument/2006/relationships/tags" Target="../tags/tag7.xml"/><Relationship Id="rId5" Type="http://schemas.openxmlformats.org/officeDocument/2006/relationships/customXml" Target="../ink/ink32.xml"/><Relationship Id="rId4" Type="http://schemas.openxmlformats.org/officeDocument/2006/relationships/image" Target="../media/image20.png"/><Relationship Id="rId9" Type="http://schemas.openxmlformats.org/officeDocument/2006/relationships/customXml" Target="../ink/ink33.xml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.png"/><Relationship Id="rId21" Type="http://schemas.openxmlformats.org/officeDocument/2006/relationships/customXml" Target="../ink/ink42.xml"/><Relationship Id="rId42" Type="http://schemas.openxmlformats.org/officeDocument/2006/relationships/image" Target="../media/image44.png"/><Relationship Id="rId47" Type="http://schemas.openxmlformats.org/officeDocument/2006/relationships/customXml" Target="../ink/ink55.xml"/><Relationship Id="rId63" Type="http://schemas.openxmlformats.org/officeDocument/2006/relationships/customXml" Target="../ink/ink63.xml"/><Relationship Id="rId68" Type="http://schemas.openxmlformats.org/officeDocument/2006/relationships/image" Target="../media/image59.png"/><Relationship Id="rId16" Type="http://schemas.openxmlformats.org/officeDocument/2006/relationships/image" Target="../media/image30.png"/><Relationship Id="rId11" Type="http://schemas.openxmlformats.org/officeDocument/2006/relationships/customXml" Target="../ink/ink37.xml"/><Relationship Id="rId24" Type="http://schemas.openxmlformats.org/officeDocument/2006/relationships/image" Target="../media/image35.png"/><Relationship Id="rId32" Type="http://schemas.openxmlformats.org/officeDocument/2006/relationships/image" Target="../media/image39.png"/><Relationship Id="rId37" Type="http://schemas.openxmlformats.org/officeDocument/2006/relationships/customXml" Target="../ink/ink50.xml"/><Relationship Id="rId40" Type="http://schemas.openxmlformats.org/officeDocument/2006/relationships/image" Target="../media/image43.png"/><Relationship Id="rId45" Type="http://schemas.openxmlformats.org/officeDocument/2006/relationships/customXml" Target="../ink/ink54.xml"/><Relationship Id="rId53" Type="http://schemas.openxmlformats.org/officeDocument/2006/relationships/customXml" Target="../ink/ink58.xml"/><Relationship Id="rId58" Type="http://schemas.openxmlformats.org/officeDocument/2006/relationships/image" Target="../media/image53.png"/><Relationship Id="rId66" Type="http://schemas.openxmlformats.org/officeDocument/2006/relationships/image" Target="../media/image58.png"/><Relationship Id="rId74" Type="http://schemas.openxmlformats.org/officeDocument/2006/relationships/image" Target="../media/image62.png"/><Relationship Id="rId79" Type="http://schemas.openxmlformats.org/officeDocument/2006/relationships/customXml" Target="../ink/ink71.xml"/><Relationship Id="rId5" Type="http://schemas.openxmlformats.org/officeDocument/2006/relationships/customXml" Target="../ink/ink34.xml"/><Relationship Id="rId61" Type="http://schemas.openxmlformats.org/officeDocument/2006/relationships/customXml" Target="../ink/ink62.xml"/><Relationship Id="rId19" Type="http://schemas.openxmlformats.org/officeDocument/2006/relationships/customXml" Target="../ink/ink41.xml"/><Relationship Id="rId14" Type="http://schemas.openxmlformats.org/officeDocument/2006/relationships/image" Target="../media/image28.png"/><Relationship Id="rId22" Type="http://schemas.openxmlformats.org/officeDocument/2006/relationships/image" Target="../media/image34.png"/><Relationship Id="rId27" Type="http://schemas.openxmlformats.org/officeDocument/2006/relationships/customXml" Target="../ink/ink45.xml"/><Relationship Id="rId30" Type="http://schemas.openxmlformats.org/officeDocument/2006/relationships/image" Target="../media/image38.png"/><Relationship Id="rId35" Type="http://schemas.openxmlformats.org/officeDocument/2006/relationships/customXml" Target="../ink/ink49.xml"/><Relationship Id="rId43" Type="http://schemas.openxmlformats.org/officeDocument/2006/relationships/customXml" Target="../ink/ink53.xml"/><Relationship Id="rId48" Type="http://schemas.openxmlformats.org/officeDocument/2006/relationships/image" Target="../media/image47.png"/><Relationship Id="rId56" Type="http://schemas.openxmlformats.org/officeDocument/2006/relationships/image" Target="../media/image52.png"/><Relationship Id="rId64" Type="http://schemas.openxmlformats.org/officeDocument/2006/relationships/image" Target="../media/image57.png"/><Relationship Id="rId69" Type="http://schemas.openxmlformats.org/officeDocument/2006/relationships/customXml" Target="../ink/ink66.xml"/><Relationship Id="rId77" Type="http://schemas.openxmlformats.org/officeDocument/2006/relationships/customXml" Target="../ink/ink70.xml"/><Relationship Id="rId8" Type="http://schemas.openxmlformats.org/officeDocument/2006/relationships/image" Target="../media/image25.png"/><Relationship Id="rId51" Type="http://schemas.openxmlformats.org/officeDocument/2006/relationships/customXml" Target="../ink/ink57.xml"/><Relationship Id="rId72" Type="http://schemas.openxmlformats.org/officeDocument/2006/relationships/image" Target="../media/image61.png"/><Relationship Id="rId80" Type="http://schemas.openxmlformats.org/officeDocument/2006/relationships/image" Target="../media/image65.png"/><Relationship Id="rId3" Type="http://schemas.openxmlformats.org/officeDocument/2006/relationships/notesSlide" Target="../notesSlides/notesSlide17.xml"/><Relationship Id="rId12" Type="http://schemas.openxmlformats.org/officeDocument/2006/relationships/image" Target="../media/image27.png"/><Relationship Id="rId17" Type="http://schemas.openxmlformats.org/officeDocument/2006/relationships/customXml" Target="../ink/ink40.xml"/><Relationship Id="rId25" Type="http://schemas.openxmlformats.org/officeDocument/2006/relationships/customXml" Target="../ink/ink44.xml"/><Relationship Id="rId33" Type="http://schemas.openxmlformats.org/officeDocument/2006/relationships/customXml" Target="../ink/ink48.xml"/><Relationship Id="rId38" Type="http://schemas.openxmlformats.org/officeDocument/2006/relationships/image" Target="../media/image42.png"/><Relationship Id="rId46" Type="http://schemas.openxmlformats.org/officeDocument/2006/relationships/image" Target="../media/image46.png"/><Relationship Id="rId59" Type="http://schemas.openxmlformats.org/officeDocument/2006/relationships/customXml" Target="../ink/ink61.xml"/><Relationship Id="rId67" Type="http://schemas.openxmlformats.org/officeDocument/2006/relationships/customXml" Target="../ink/ink65.xml"/><Relationship Id="rId20" Type="http://schemas.openxmlformats.org/officeDocument/2006/relationships/image" Target="../media/image33.png"/><Relationship Id="rId41" Type="http://schemas.openxmlformats.org/officeDocument/2006/relationships/customXml" Target="../ink/ink52.xml"/><Relationship Id="rId54" Type="http://schemas.openxmlformats.org/officeDocument/2006/relationships/image" Target="../media/image51.png"/><Relationship Id="rId62" Type="http://schemas.openxmlformats.org/officeDocument/2006/relationships/image" Target="../media/image56.png"/><Relationship Id="rId70" Type="http://schemas.openxmlformats.org/officeDocument/2006/relationships/image" Target="../media/image60.png"/><Relationship Id="rId75" Type="http://schemas.openxmlformats.org/officeDocument/2006/relationships/customXml" Target="../ink/ink69.xml"/><Relationship Id="rId1" Type="http://schemas.openxmlformats.org/officeDocument/2006/relationships/tags" Target="../tags/tag8.xml"/><Relationship Id="rId6" Type="http://schemas.openxmlformats.org/officeDocument/2006/relationships/image" Target="../media/image24.png"/><Relationship Id="rId15" Type="http://schemas.openxmlformats.org/officeDocument/2006/relationships/customXml" Target="../ink/ink39.xml"/><Relationship Id="rId23" Type="http://schemas.openxmlformats.org/officeDocument/2006/relationships/customXml" Target="../ink/ink43.xml"/><Relationship Id="rId28" Type="http://schemas.openxmlformats.org/officeDocument/2006/relationships/image" Target="../media/image37.png"/><Relationship Id="rId36" Type="http://schemas.openxmlformats.org/officeDocument/2006/relationships/image" Target="../media/image41.png"/><Relationship Id="rId49" Type="http://schemas.openxmlformats.org/officeDocument/2006/relationships/customXml" Target="../ink/ink56.xml"/><Relationship Id="rId57" Type="http://schemas.openxmlformats.org/officeDocument/2006/relationships/customXml" Target="../ink/ink60.xml"/><Relationship Id="rId10" Type="http://schemas.openxmlformats.org/officeDocument/2006/relationships/image" Target="../media/image26.png"/><Relationship Id="rId31" Type="http://schemas.openxmlformats.org/officeDocument/2006/relationships/customXml" Target="../ink/ink47.xml"/><Relationship Id="rId44" Type="http://schemas.openxmlformats.org/officeDocument/2006/relationships/image" Target="../media/image45.png"/><Relationship Id="rId52" Type="http://schemas.openxmlformats.org/officeDocument/2006/relationships/image" Target="../media/image49.png"/><Relationship Id="rId60" Type="http://schemas.openxmlformats.org/officeDocument/2006/relationships/image" Target="../media/image55.png"/><Relationship Id="rId65" Type="http://schemas.openxmlformats.org/officeDocument/2006/relationships/customXml" Target="../ink/ink64.xml"/><Relationship Id="rId73" Type="http://schemas.openxmlformats.org/officeDocument/2006/relationships/customXml" Target="../ink/ink68.xml"/><Relationship Id="rId78" Type="http://schemas.openxmlformats.org/officeDocument/2006/relationships/image" Target="../media/image64.png"/><Relationship Id="rId4" Type="http://schemas.openxmlformats.org/officeDocument/2006/relationships/image" Target="../media/image21.jpeg"/><Relationship Id="rId9" Type="http://schemas.openxmlformats.org/officeDocument/2006/relationships/customXml" Target="../ink/ink36.xml"/><Relationship Id="rId13" Type="http://schemas.openxmlformats.org/officeDocument/2006/relationships/customXml" Target="../ink/ink38.xml"/><Relationship Id="rId18" Type="http://schemas.openxmlformats.org/officeDocument/2006/relationships/image" Target="../media/image31.png"/><Relationship Id="rId39" Type="http://schemas.openxmlformats.org/officeDocument/2006/relationships/customXml" Target="../ink/ink51.xml"/><Relationship Id="rId34" Type="http://schemas.openxmlformats.org/officeDocument/2006/relationships/image" Target="../media/image40.png"/><Relationship Id="rId50" Type="http://schemas.openxmlformats.org/officeDocument/2006/relationships/image" Target="../media/image48.png"/><Relationship Id="rId55" Type="http://schemas.openxmlformats.org/officeDocument/2006/relationships/customXml" Target="../ink/ink59.xml"/><Relationship Id="rId76" Type="http://schemas.openxmlformats.org/officeDocument/2006/relationships/image" Target="../media/image63.png"/><Relationship Id="rId7" Type="http://schemas.openxmlformats.org/officeDocument/2006/relationships/customXml" Target="../ink/ink35.xml"/><Relationship Id="rId71" Type="http://schemas.openxmlformats.org/officeDocument/2006/relationships/customXml" Target="../ink/ink67.xml"/><Relationship Id="rId2" Type="http://schemas.openxmlformats.org/officeDocument/2006/relationships/slideLayout" Target="../slideLayouts/slideLayout6.xml"/><Relationship Id="rId29" Type="http://schemas.openxmlformats.org/officeDocument/2006/relationships/customXml" Target="../ink/ink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7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7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0.png"/><Relationship Id="rId18" Type="http://schemas.openxmlformats.org/officeDocument/2006/relationships/customXml" Target="../ink/ink77.xml"/><Relationship Id="rId26" Type="http://schemas.openxmlformats.org/officeDocument/2006/relationships/customXml" Target="../ink/ink81.xml"/><Relationship Id="rId39" Type="http://schemas.openxmlformats.org/officeDocument/2006/relationships/image" Target="../media/image480.png"/><Relationship Id="rId21" Type="http://schemas.openxmlformats.org/officeDocument/2006/relationships/image" Target="../media/image390.png"/><Relationship Id="rId34" Type="http://schemas.openxmlformats.org/officeDocument/2006/relationships/customXml" Target="../ink/ink85.xml"/><Relationship Id="rId12" Type="http://schemas.openxmlformats.org/officeDocument/2006/relationships/customXml" Target="../ink/ink74.xml"/><Relationship Id="rId17" Type="http://schemas.openxmlformats.org/officeDocument/2006/relationships/image" Target="../media/image370.png"/><Relationship Id="rId25" Type="http://schemas.openxmlformats.org/officeDocument/2006/relationships/image" Target="../media/image410.png"/><Relationship Id="rId33" Type="http://schemas.openxmlformats.org/officeDocument/2006/relationships/image" Target="../media/image450.png"/><Relationship Id="rId38" Type="http://schemas.openxmlformats.org/officeDocument/2006/relationships/customXml" Target="../ink/ink87.xml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76.xml"/><Relationship Id="rId20" Type="http://schemas.openxmlformats.org/officeDocument/2006/relationships/customXml" Target="../ink/ink78.xml"/><Relationship Id="rId29" Type="http://schemas.openxmlformats.org/officeDocument/2006/relationships/image" Target="../media/image430.png"/><Relationship Id="rId41" Type="http://schemas.openxmlformats.org/officeDocument/2006/relationships/image" Target="../media/image490.png"/><Relationship Id="rId1" Type="http://schemas.openxmlformats.org/officeDocument/2006/relationships/tags" Target="../tags/tag11.xml"/><Relationship Id="rId6" Type="http://schemas.openxmlformats.org/officeDocument/2006/relationships/customXml" Target="../ink/ink72.xml"/><Relationship Id="rId11" Type="http://schemas.openxmlformats.org/officeDocument/2006/relationships/image" Target="../media/image340.png"/><Relationship Id="rId24" Type="http://schemas.openxmlformats.org/officeDocument/2006/relationships/customXml" Target="../ink/ink80.xml"/><Relationship Id="rId32" Type="http://schemas.openxmlformats.org/officeDocument/2006/relationships/customXml" Target="../ink/ink84.xml"/><Relationship Id="rId37" Type="http://schemas.openxmlformats.org/officeDocument/2006/relationships/image" Target="../media/image470.png"/><Relationship Id="rId40" Type="http://schemas.openxmlformats.org/officeDocument/2006/relationships/customXml" Target="../ink/ink88.xml"/><Relationship Id="rId5" Type="http://schemas.openxmlformats.org/officeDocument/2006/relationships/image" Target="../media/image73.tiff"/><Relationship Id="rId15" Type="http://schemas.openxmlformats.org/officeDocument/2006/relationships/image" Target="../media/image360.png"/><Relationship Id="rId23" Type="http://schemas.openxmlformats.org/officeDocument/2006/relationships/image" Target="../media/image400.png"/><Relationship Id="rId28" Type="http://schemas.openxmlformats.org/officeDocument/2006/relationships/customXml" Target="../ink/ink82.xml"/><Relationship Id="rId36" Type="http://schemas.openxmlformats.org/officeDocument/2006/relationships/customXml" Target="../ink/ink86.xml"/><Relationship Id="rId10" Type="http://schemas.openxmlformats.org/officeDocument/2006/relationships/customXml" Target="../ink/ink73.xml"/><Relationship Id="rId19" Type="http://schemas.openxmlformats.org/officeDocument/2006/relationships/image" Target="../media/image380.png"/><Relationship Id="rId31" Type="http://schemas.openxmlformats.org/officeDocument/2006/relationships/image" Target="../media/image440.png"/><Relationship Id="rId4" Type="http://schemas.openxmlformats.org/officeDocument/2006/relationships/image" Target="../media/image72.tiff"/><Relationship Id="rId9" Type="http://schemas.openxmlformats.org/officeDocument/2006/relationships/image" Target="../media/image330.png"/><Relationship Id="rId14" Type="http://schemas.openxmlformats.org/officeDocument/2006/relationships/customXml" Target="../ink/ink75.xml"/><Relationship Id="rId22" Type="http://schemas.openxmlformats.org/officeDocument/2006/relationships/customXml" Target="../ink/ink79.xml"/><Relationship Id="rId27" Type="http://schemas.openxmlformats.org/officeDocument/2006/relationships/image" Target="../media/image420.png"/><Relationship Id="rId30" Type="http://schemas.openxmlformats.org/officeDocument/2006/relationships/customXml" Target="../ink/ink83.xml"/><Relationship Id="rId35" Type="http://schemas.openxmlformats.org/officeDocument/2006/relationships/image" Target="../media/image460.png"/><Relationship Id="rId3" Type="http://schemas.openxmlformats.org/officeDocument/2006/relationships/notesSlide" Target="../notesSlides/notesSlide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D351C9-D94D-B149-A6A6-4B86B42A10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200"/>
          <a:stretch/>
        </p:blipFill>
        <p:spPr>
          <a:xfrm>
            <a:off x="1110986" y="457200"/>
            <a:ext cx="6922027" cy="52669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E91678-5A08-5244-97DA-BAE23C1E5B9C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5779007"/>
            <a:ext cx="7886700" cy="889623"/>
          </a:xfrm>
          <a:prstGeom prst="rect">
            <a:avLst/>
          </a:prstGeom>
        </p:spPr>
        <p:txBody>
          <a:bodyPr vert="horz" lIns="92075" tIns="46038" rIns="92075" bIns="46038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accent1"/>
                </a:solidFill>
                <a:latin typeface="Calibri" charset="0"/>
              </a:rPr>
              <a:t>Neoplasia IV: Cancer Pathogenesis</a:t>
            </a:r>
          </a:p>
        </p:txBody>
      </p:sp>
    </p:spTree>
    <p:extLst>
      <p:ext uri="{BB962C8B-B14F-4D97-AF65-F5344CB8AC3E}">
        <p14:creationId xmlns:p14="http://schemas.microsoft.com/office/powerpoint/2010/main" val="12465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00"/>
    </mc:Choice>
    <mc:Fallback xmlns="">
      <p:transition spd="slow" advTm="187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A511-B79A-7E4F-9FD6-6CAA3867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Cancer Pathogenesis Lecture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BF7F4-F66A-864E-9B81-1F9B98ACF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942" y="1471512"/>
            <a:ext cx="7886700" cy="5000725"/>
          </a:xfrm>
        </p:spPr>
        <p:txBody>
          <a:bodyPr/>
          <a:lstStyle/>
          <a:p>
            <a:r>
              <a:rPr lang="en-US" sz="2400" dirty="0"/>
              <a:t>List the eight characteristics (or hallmarks) of cancer cells that make them different from normal cells.</a:t>
            </a:r>
          </a:p>
          <a:p>
            <a:r>
              <a:rPr lang="en-US" dirty="0"/>
              <a:t>Explain what proto-oncogenes and oncogenes are.</a:t>
            </a:r>
          </a:p>
          <a:p>
            <a:r>
              <a:rPr lang="en-US" sz="2400" dirty="0"/>
              <a:t>Describe what the R</a:t>
            </a:r>
            <a:r>
              <a:rPr lang="en-US" dirty="0"/>
              <a:t>AS protein normally does, and explain how it causes cancer when it is mutated.</a:t>
            </a:r>
          </a:p>
          <a:p>
            <a:r>
              <a:rPr lang="en-US" sz="2400" dirty="0"/>
              <a:t>Describe what tumor suppressor genes are.</a:t>
            </a:r>
          </a:p>
          <a:p>
            <a:r>
              <a:rPr lang="en-US" dirty="0"/>
              <a:t>Describe what the RB protein normally does, and explain how it causes cancer when it is mutated.</a:t>
            </a:r>
            <a:endParaRPr lang="en-US" sz="2400" dirty="0"/>
          </a:p>
          <a:p>
            <a:r>
              <a:rPr lang="en-US" sz="2400" dirty="0"/>
              <a:t>Describe the normal functions of p53, and explain why it’s mutated in most tumors. </a:t>
            </a:r>
          </a:p>
          <a:p>
            <a:r>
              <a:rPr lang="en-US" dirty="0"/>
              <a:t>Describe the normal function of telomeres, and explain how tumor cells exploit this function.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2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0"/>
    </mc:Choice>
    <mc:Fallback xmlns="">
      <p:transition spd="slow" advTm="332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299" name="Rectangle 3">
            <a:extLst>
              <a:ext uri="{FF2B5EF4-FFF2-40B4-BE49-F238E27FC236}">
                <a16:creationId xmlns:a16="http://schemas.microsoft.com/office/drawing/2014/main" id="{D90D50E3-6B81-4142-82A8-D0D31994E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743200"/>
            <a:ext cx="7924800" cy="1447800"/>
          </a:xfrm>
        </p:spPr>
        <p:txBody>
          <a:bodyPr/>
          <a:lstStyle/>
          <a:p>
            <a:pPr marL="0" indent="0" algn="ctr">
              <a:buClr>
                <a:srgbClr val="66CCFF"/>
              </a:buClr>
              <a:buFontTx/>
              <a:buNone/>
              <a:defRPr/>
            </a:pPr>
            <a:r>
              <a:rPr lang="en-US" sz="3200" dirty="0">
                <a:solidFill>
                  <a:srgbClr val="D334B5"/>
                </a:solidFill>
                <a:latin typeface="Calibri" charset="0"/>
                <a:cs typeface="+mn-cs"/>
              </a:rPr>
              <a:t>What causes cancer?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970AB66-48DF-5441-8287-209D5F9F68BF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3429000"/>
            <a:ext cx="7924800" cy="6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66CCFF"/>
              </a:buClr>
              <a:buFontTx/>
              <a:buNone/>
              <a:defRPr/>
            </a:pPr>
            <a:r>
              <a:rPr lang="en-US" sz="3200" dirty="0">
                <a:latin typeface="Calibri" charset="0"/>
              </a:rPr>
              <a:t>Non-lethal genetic damage.</a:t>
            </a:r>
          </a:p>
        </p:txBody>
      </p:sp>
    </p:spTree>
    <p:extLst>
      <p:ext uri="{BB962C8B-B14F-4D97-AF65-F5344CB8AC3E}">
        <p14:creationId xmlns:p14="http://schemas.microsoft.com/office/powerpoint/2010/main" val="57874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40"/>
    </mc:Choice>
    <mc:Fallback xmlns="">
      <p:transition spd="slow" advTm="7384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751DBD9F-60F5-5741-8D05-B3609F316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76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235DC-ED13-CC46-A41D-EFBB57622DBE}"/>
              </a:ext>
            </a:extLst>
          </p:cNvPr>
          <p:cNvSpPr txBox="1"/>
          <p:nvPr/>
        </p:nvSpPr>
        <p:spPr>
          <a:xfrm>
            <a:off x="5486400" y="10668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Autonomous 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proliferation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3C475-769D-4344-A508-FA25E95E6F0F}"/>
              </a:ext>
            </a:extLst>
          </p:cNvPr>
          <p:cNvSpPr txBox="1"/>
          <p:nvPr/>
        </p:nvSpPr>
        <p:spPr>
          <a:xfrm>
            <a:off x="6934200" y="2514600"/>
            <a:ext cx="2286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to 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growth-suppressing signals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A571A-B8BD-5F41-A28C-CDFFE507B49D}"/>
              </a:ext>
            </a:extLst>
          </p:cNvPr>
          <p:cNvSpPr txBox="1"/>
          <p:nvPr/>
        </p:nvSpPr>
        <p:spPr>
          <a:xfrm>
            <a:off x="68580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Evasion of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apoptosis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66FBA-8B3E-8447-BBC3-FD77B87D1219}"/>
              </a:ext>
            </a:extLst>
          </p:cNvPr>
          <p:cNvSpPr txBox="1"/>
          <p:nvPr/>
        </p:nvSpPr>
        <p:spPr>
          <a:xfrm>
            <a:off x="55626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Immortality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B51C51-E10B-4C41-9E28-3DB33D40963A}"/>
              </a:ext>
            </a:extLst>
          </p:cNvPr>
          <p:cNvSpPr txBox="1"/>
          <p:nvPr/>
        </p:nvSpPr>
        <p:spPr>
          <a:xfrm>
            <a:off x="762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Ability to invade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metastasize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594EC-2AB0-3B40-A322-399254043C3B}"/>
              </a:ext>
            </a:extLst>
          </p:cNvPr>
          <p:cNvSpPr txBox="1"/>
          <p:nvPr/>
        </p:nvSpPr>
        <p:spPr>
          <a:xfrm>
            <a:off x="0" y="2652713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Altered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metabolism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87F8A0-1EDC-C844-8672-DD4C18727912}"/>
              </a:ext>
            </a:extLst>
          </p:cNvPr>
          <p:cNvSpPr txBox="1"/>
          <p:nvPr/>
        </p:nvSpPr>
        <p:spPr>
          <a:xfrm>
            <a:off x="1524000" y="1066800"/>
            <a:ext cx="2286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Evasion of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immune detection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954A-5398-E649-BC82-8DD49BB122EB}"/>
              </a:ext>
            </a:extLst>
          </p:cNvPr>
          <p:cNvSpPr txBox="1"/>
          <p:nvPr/>
        </p:nvSpPr>
        <p:spPr>
          <a:xfrm>
            <a:off x="1752600" y="152400"/>
            <a:ext cx="5638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Hallmarks of Cancer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4C0433-559A-0741-98A8-99AF5C35A484}"/>
              </a:ext>
            </a:extLst>
          </p:cNvPr>
          <p:cNvSpPr txBox="1"/>
          <p:nvPr/>
        </p:nvSpPr>
        <p:spPr>
          <a:xfrm>
            <a:off x="12954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Angiogenesis</a:t>
            </a:r>
          </a:p>
        </p:txBody>
      </p:sp>
    </p:spTree>
    <p:extLst>
      <p:ext uri="{BB962C8B-B14F-4D97-AF65-F5344CB8AC3E}">
        <p14:creationId xmlns:p14="http://schemas.microsoft.com/office/powerpoint/2010/main" val="82751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92"/>
    </mc:Choice>
    <mc:Fallback xmlns="">
      <p:transition spd="slow" advTm="5009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7C62A6DC-7F2B-3E45-A1E7-566A592B6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76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235DC-ED13-CC46-A41D-EFBB57622DBE}"/>
              </a:ext>
            </a:extLst>
          </p:cNvPr>
          <p:cNvSpPr txBox="1"/>
          <p:nvPr/>
        </p:nvSpPr>
        <p:spPr>
          <a:xfrm>
            <a:off x="5486400" y="10668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Autonomous 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proliferation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954A-5398-E649-BC82-8DD49BB122EB}"/>
              </a:ext>
            </a:extLst>
          </p:cNvPr>
          <p:cNvSpPr txBox="1"/>
          <p:nvPr/>
        </p:nvSpPr>
        <p:spPr>
          <a:xfrm>
            <a:off x="1752600" y="152400"/>
            <a:ext cx="5638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Hallmarks of Cancer</a:t>
            </a:r>
          </a:p>
        </p:txBody>
      </p:sp>
    </p:spTree>
    <p:extLst>
      <p:ext uri="{BB962C8B-B14F-4D97-AF65-F5344CB8AC3E}">
        <p14:creationId xmlns:p14="http://schemas.microsoft.com/office/powerpoint/2010/main" val="353260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74"/>
    </mc:Choice>
    <mc:Fallback xmlns="">
      <p:transition spd="slow" advTm="3917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850" name="Rectangle 2">
            <a:extLst>
              <a:ext uri="{FF2B5EF4-FFF2-40B4-BE49-F238E27FC236}">
                <a16:creationId xmlns:a16="http://schemas.microsoft.com/office/drawing/2014/main" id="{A523BD3F-6701-9944-A8BE-72E1A6FFB6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Autonomous Cell Growth</a:t>
            </a:r>
          </a:p>
        </p:txBody>
      </p:sp>
      <p:sp>
        <p:nvSpPr>
          <p:cNvPr id="91138" name="Rectangle 3">
            <a:extLst>
              <a:ext uri="{FF2B5EF4-FFF2-40B4-BE49-F238E27FC236}">
                <a16:creationId xmlns:a16="http://schemas.microsoft.com/office/drawing/2014/main" id="{8E6A6827-224A-C14F-8388-FA5D3FBB7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0"/>
            <a:ext cx="7086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50000"/>
              </a:spcBef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4731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>
              <a:buClr>
                <a:schemeClr val="tx1"/>
              </a:buClr>
            </a:pPr>
            <a:r>
              <a:rPr lang="en-US" altLang="en-US" sz="2400" dirty="0"/>
              <a:t>Proto-oncogene: a normal gene whose product promotes cell growth.</a:t>
            </a:r>
          </a:p>
          <a:p>
            <a:pPr>
              <a:spcBef>
                <a:spcPts val="1400"/>
              </a:spcBef>
              <a:buClr>
                <a:schemeClr val="tx1"/>
              </a:buClr>
            </a:pPr>
            <a:r>
              <a:rPr lang="en-US" altLang="en-US" sz="2400" dirty="0"/>
              <a:t>Oncogene: a mutated proto-oncogene. </a:t>
            </a:r>
            <a:br>
              <a:rPr lang="en-US" altLang="en-US" sz="2400" dirty="0"/>
            </a:br>
            <a:r>
              <a:rPr lang="en-US" altLang="en-US" sz="2400" dirty="0"/>
              <a:t>Causes tumor cell to grow autonomously.</a:t>
            </a:r>
          </a:p>
          <a:p>
            <a:pPr>
              <a:spcBef>
                <a:spcPts val="1400"/>
              </a:spcBef>
              <a:buClr>
                <a:schemeClr val="tx1"/>
              </a:buClr>
            </a:pPr>
            <a:r>
              <a:rPr lang="en-US" altLang="en-US" sz="2400" dirty="0"/>
              <a:t>Oncoprotein: the product of an oncogene.</a:t>
            </a:r>
          </a:p>
          <a:p>
            <a:pPr>
              <a:spcBef>
                <a:spcPct val="40000"/>
              </a:spcBef>
              <a:buClr>
                <a:srgbClr val="66CCFF"/>
              </a:buClr>
              <a:buFontTx/>
              <a:buNone/>
            </a:pPr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63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967"/>
    </mc:Choice>
    <mc:Fallback xmlns="">
      <p:transition spd="slow" advTm="11096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Content Placeholder 1">
            <a:extLst>
              <a:ext uri="{FF2B5EF4-FFF2-40B4-BE49-F238E27FC236}">
                <a16:creationId xmlns:a16="http://schemas.microsoft.com/office/drawing/2014/main" id="{EFED6861-38DD-7848-B496-7E41D86083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84294" y="2433918"/>
            <a:ext cx="6781800" cy="2017059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RAS is a signal transduction protein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Mutated RAS is always on…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…therefore, always transducing signals…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…therefore, cell is always dividing.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139702D-AD91-4C49-8B76-761C7F3DEC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The RAS Gene</a:t>
            </a:r>
          </a:p>
        </p:txBody>
      </p:sp>
    </p:spTree>
    <p:extLst>
      <p:ext uri="{BB962C8B-B14F-4D97-AF65-F5344CB8AC3E}">
        <p14:creationId xmlns:p14="http://schemas.microsoft.com/office/powerpoint/2010/main" val="220262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27"/>
    </mc:Choice>
    <mc:Fallback xmlns="">
      <p:transition spd="slow" advTm="4922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482" name="Rectangle 2">
            <a:extLst>
              <a:ext uri="{FF2B5EF4-FFF2-40B4-BE49-F238E27FC236}">
                <a16:creationId xmlns:a16="http://schemas.microsoft.com/office/drawing/2014/main" id="{5575C14F-ED18-AB4F-80C5-43970160B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684483" name="Rectangle 3">
            <a:extLst>
              <a:ext uri="{FF2B5EF4-FFF2-40B4-BE49-F238E27FC236}">
                <a16:creationId xmlns:a16="http://schemas.microsoft.com/office/drawing/2014/main" id="{0CC3CB42-610E-9946-A664-EE291FEF8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95235" name="Picture 4" descr="7">
            <a:extLst>
              <a:ext uri="{FF2B5EF4-FFF2-40B4-BE49-F238E27FC236}">
                <a16:creationId xmlns:a16="http://schemas.microsoft.com/office/drawing/2014/main" id="{AFF95605-6081-854E-98B7-D9B229D5F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" r="2438"/>
          <a:stretch>
            <a:fillRect/>
          </a:stretch>
        </p:blipFill>
        <p:spPr bwMode="auto">
          <a:xfrm>
            <a:off x="0" y="0"/>
            <a:ext cx="9172575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757F26E-50B5-0E4E-995F-5E0B2B9B02F5}"/>
                  </a:ext>
                </a:extLst>
              </p14:cNvPr>
              <p14:cNvContentPartPr/>
              <p14:nvPr/>
            </p14:nvContentPartPr>
            <p14:xfrm>
              <a:off x="2413636" y="886418"/>
              <a:ext cx="192240" cy="133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757F26E-50B5-0E4E-995F-5E0B2B9B02F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95996" y="868418"/>
                <a:ext cx="22788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DEB3BC5-08A4-1A45-9854-AB6990583625}"/>
                  </a:ext>
                </a:extLst>
              </p14:cNvPr>
              <p14:cNvContentPartPr/>
              <p14:nvPr/>
            </p14:nvContentPartPr>
            <p14:xfrm>
              <a:off x="4114996" y="3111218"/>
              <a:ext cx="1577160" cy="552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DEB3BC5-08A4-1A45-9854-AB699058362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078996" y="3075218"/>
                <a:ext cx="1648800" cy="6246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7559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75"/>
    </mc:Choice>
    <mc:Fallback xmlns="">
      <p:transition spd="slow" advTm="8997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5" descr="showimage">
            <a:extLst>
              <a:ext uri="{FF2B5EF4-FFF2-40B4-BE49-F238E27FC236}">
                <a16:creationId xmlns:a16="http://schemas.microsoft.com/office/drawing/2014/main" id="{998819DC-08DD-FF44-B146-F023E5E5E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"/>
            <a:ext cx="9144000" cy="654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1DD2B09-33F2-E07A-CF51-E51175CA8D6D}"/>
                  </a:ext>
                </a:extLst>
              </p14:cNvPr>
              <p14:cNvContentPartPr/>
              <p14:nvPr/>
            </p14:nvContentPartPr>
            <p14:xfrm>
              <a:off x="3694926" y="319074"/>
              <a:ext cx="1118520" cy="91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1DD2B09-33F2-E07A-CF51-E51175CA8D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77286" y="301074"/>
                <a:ext cx="11541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E820874-3258-0C32-33CC-F26ABEE2F415}"/>
                  </a:ext>
                </a:extLst>
              </p14:cNvPr>
              <p14:cNvContentPartPr/>
              <p14:nvPr/>
            </p14:nvContentPartPr>
            <p14:xfrm>
              <a:off x="3968729" y="405790"/>
              <a:ext cx="635760" cy="46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E820874-3258-0C32-33CC-F26ABEE2F4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51089" y="387790"/>
                <a:ext cx="67140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4D046EB-727F-15A3-62A7-E19736E6BC8F}"/>
                  </a:ext>
                </a:extLst>
              </p14:cNvPr>
              <p14:cNvContentPartPr/>
              <p14:nvPr/>
            </p14:nvContentPartPr>
            <p14:xfrm>
              <a:off x="3644369" y="368350"/>
              <a:ext cx="1331280" cy="370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4D046EB-727F-15A3-62A7-E19736E6BC8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08369" y="332710"/>
                <a:ext cx="1402920" cy="44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E319596-FC09-5976-0D6E-6A8D4932A52F}"/>
                  </a:ext>
                </a:extLst>
              </p14:cNvPr>
              <p14:cNvContentPartPr/>
              <p14:nvPr/>
            </p14:nvContentPartPr>
            <p14:xfrm>
              <a:off x="2685218" y="2944068"/>
              <a:ext cx="617400" cy="584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E319596-FC09-5976-0D6E-6A8D4932A52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49218" y="2908068"/>
                <a:ext cx="689040" cy="65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550A760-E39C-90A7-CA15-F24CB405EC61}"/>
                  </a:ext>
                </a:extLst>
              </p14:cNvPr>
              <p14:cNvContentPartPr/>
              <p14:nvPr/>
            </p14:nvContentPartPr>
            <p14:xfrm>
              <a:off x="3493724" y="2860908"/>
              <a:ext cx="639000" cy="365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550A760-E39C-90A7-CA15-F24CB405EC6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457724" y="2824908"/>
                <a:ext cx="710640" cy="43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82B5E8A-461A-1786-E069-2CD1DC88734E}"/>
                  </a:ext>
                </a:extLst>
              </p14:cNvPr>
              <p14:cNvContentPartPr/>
              <p14:nvPr/>
            </p14:nvContentPartPr>
            <p14:xfrm>
              <a:off x="7834285" y="1830176"/>
              <a:ext cx="974160" cy="1537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82B5E8A-461A-1786-E069-2CD1DC88734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798285" y="1794176"/>
                <a:ext cx="104580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6D89023-91C8-7F60-9CEF-3AD606865525}"/>
                  </a:ext>
                </a:extLst>
              </p14:cNvPr>
              <p14:cNvContentPartPr/>
              <p14:nvPr/>
            </p14:nvContentPartPr>
            <p14:xfrm>
              <a:off x="7820965" y="1889936"/>
              <a:ext cx="319320" cy="126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6D89023-91C8-7F60-9CEF-3AD60686552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784965" y="1854296"/>
                <a:ext cx="390960" cy="19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44314273-FA3F-A51C-37D6-34081A5C47E1}"/>
              </a:ext>
            </a:extLst>
          </p:cNvPr>
          <p:cNvGrpSpPr/>
          <p:nvPr/>
        </p:nvGrpSpPr>
        <p:grpSpPr>
          <a:xfrm>
            <a:off x="7644565" y="2060730"/>
            <a:ext cx="330840" cy="691920"/>
            <a:chOff x="7644565" y="2060730"/>
            <a:chExt cx="330840" cy="69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59095F2-46DF-62D9-0F55-C6FE30AFCC36}"/>
                    </a:ext>
                  </a:extLst>
                </p14:cNvPr>
                <p14:cNvContentPartPr/>
                <p14:nvPr/>
              </p14:nvContentPartPr>
              <p14:xfrm>
                <a:off x="7644565" y="2084490"/>
                <a:ext cx="330840" cy="668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59095F2-46DF-62D9-0F55-C6FE30AFCC3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08925" y="2048490"/>
                  <a:ext cx="402480" cy="73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8D30AB7-BBF8-31AC-FADE-BE2111B2C3E2}"/>
                    </a:ext>
                  </a:extLst>
                </p14:cNvPr>
                <p14:cNvContentPartPr/>
                <p14:nvPr/>
              </p14:nvContentPartPr>
              <p14:xfrm>
                <a:off x="7838245" y="2060730"/>
                <a:ext cx="10080" cy="188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8D30AB7-BBF8-31AC-FADE-BE2111B2C3E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802605" y="2025090"/>
                  <a:ext cx="817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B6C6937-E8E4-7CE7-F530-C2D6173F6589}"/>
                    </a:ext>
                  </a:extLst>
                </p14:cNvPr>
                <p14:cNvContentPartPr/>
                <p14:nvPr/>
              </p14:nvContentPartPr>
              <p14:xfrm>
                <a:off x="7686685" y="2282490"/>
                <a:ext cx="77400" cy="2077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B6C6937-E8E4-7CE7-F530-C2D6173F658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650685" y="2246850"/>
                  <a:ext cx="149040" cy="279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4D1C3BD-DE71-CE76-1844-506207C09D79}"/>
                  </a:ext>
                </a:extLst>
              </p14:cNvPr>
              <p14:cNvContentPartPr/>
              <p14:nvPr/>
            </p14:nvContentPartPr>
            <p14:xfrm>
              <a:off x="7684525" y="2060010"/>
              <a:ext cx="86040" cy="1497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4D1C3BD-DE71-CE76-1844-506207C09D7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666885" y="2042010"/>
                <a:ext cx="121680" cy="1854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9648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797"/>
    </mc:Choice>
    <mc:Fallback xmlns="">
      <p:transition spd="slow" advTm="20179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9FAB1EB2-7093-6A46-A503-671080066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76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235DC-ED13-CC46-A41D-EFBB57622DBE}"/>
              </a:ext>
            </a:extLst>
          </p:cNvPr>
          <p:cNvSpPr txBox="1"/>
          <p:nvPr/>
        </p:nvSpPr>
        <p:spPr>
          <a:xfrm>
            <a:off x="5486400" y="10668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Autonomous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proliferation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3C475-769D-4344-A508-FA25E95E6F0F}"/>
              </a:ext>
            </a:extLst>
          </p:cNvPr>
          <p:cNvSpPr txBox="1"/>
          <p:nvPr/>
        </p:nvSpPr>
        <p:spPr>
          <a:xfrm>
            <a:off x="6934200" y="2514600"/>
            <a:ext cx="2286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to 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growth-suppressing signals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954A-5398-E649-BC82-8DD49BB122EB}"/>
              </a:ext>
            </a:extLst>
          </p:cNvPr>
          <p:cNvSpPr txBox="1"/>
          <p:nvPr/>
        </p:nvSpPr>
        <p:spPr>
          <a:xfrm>
            <a:off x="1752600" y="152400"/>
            <a:ext cx="5638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Hallmarks of Cancer</a:t>
            </a:r>
          </a:p>
        </p:txBody>
      </p:sp>
    </p:spTree>
    <p:extLst>
      <p:ext uri="{BB962C8B-B14F-4D97-AF65-F5344CB8AC3E}">
        <p14:creationId xmlns:p14="http://schemas.microsoft.com/office/powerpoint/2010/main" val="57629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16"/>
    </mc:Choice>
    <mc:Fallback xmlns="">
      <p:transition spd="slow" advTm="4381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42" name="Rectangle 2">
            <a:extLst>
              <a:ext uri="{FF2B5EF4-FFF2-40B4-BE49-F238E27FC236}">
                <a16:creationId xmlns:a16="http://schemas.microsoft.com/office/drawing/2014/main" id="{D684EC1E-C7F6-F240-B894-6E647BFCC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0010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Resistance to Growth-Suppressing Signals</a:t>
            </a:r>
          </a:p>
        </p:txBody>
      </p:sp>
      <p:sp>
        <p:nvSpPr>
          <p:cNvPr id="100354" name="Content Placeholder 1">
            <a:extLst>
              <a:ext uri="{FF2B5EF4-FFF2-40B4-BE49-F238E27FC236}">
                <a16:creationId xmlns:a16="http://schemas.microsoft.com/office/drawing/2014/main" id="{6BB5AFE6-FA00-A04A-85F7-812DA95B89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29553" y="2528047"/>
            <a:ext cx="7391400" cy="2070847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Tumor suppressor gene: a normal gene whose product suppresses the cell cycle (like brakes on a car).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Mutate these guys, and you lose the brakes!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Must mutate both copies of the gene to cause tumors.</a:t>
            </a:r>
          </a:p>
        </p:txBody>
      </p:sp>
    </p:spTree>
    <p:extLst>
      <p:ext uri="{BB962C8B-B14F-4D97-AF65-F5344CB8AC3E}">
        <p14:creationId xmlns:p14="http://schemas.microsoft.com/office/powerpoint/2010/main" val="177870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93"/>
    </mc:Choice>
    <mc:Fallback xmlns="">
      <p:transition spd="slow" advTm="8989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Content Placeholder 1">
            <a:extLst>
              <a:ext uri="{FF2B5EF4-FFF2-40B4-BE49-F238E27FC236}">
                <a16:creationId xmlns:a16="http://schemas.microsoft.com/office/drawing/2014/main" id="{91E53B10-DB01-7D4D-B735-13FE2A4B07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81952" y="2263588"/>
            <a:ext cx="7014883" cy="3048000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RB gene product stops cell at G</a:t>
            </a:r>
            <a:r>
              <a:rPr lang="en-US" alt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checkpoint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Mutant RB is inactive; lets cells pass through G</a:t>
            </a:r>
            <a:r>
              <a:rPr lang="en-US" alt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Patients with two mutated RB genes have </a:t>
            </a:r>
            <a:r>
              <a:rPr lang="en-US" altLang="en-US" i="1" dirty="0">
                <a:latin typeface="Calibri" panose="020F0502020204030204" pitchFamily="34" charset="0"/>
                <a:cs typeface="Calibri" panose="020F0502020204030204" pitchFamily="34" charset="0"/>
              </a:rPr>
              <a:t>very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high risk of retinoblastoma (and an increased risk of getting other tumors).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7D143EB-9495-D64B-BF3C-0F3DE575FA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0010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The Retinoblastoma (RB) Gene</a:t>
            </a:r>
          </a:p>
        </p:txBody>
      </p:sp>
    </p:spTree>
    <p:extLst>
      <p:ext uri="{BB962C8B-B14F-4D97-AF65-F5344CB8AC3E}">
        <p14:creationId xmlns:p14="http://schemas.microsoft.com/office/powerpoint/2010/main" val="381965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27"/>
    </mc:Choice>
    <mc:Fallback xmlns="">
      <p:transition spd="slow" advTm="1092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578" name="Rectangle 2">
            <a:extLst>
              <a:ext uri="{FF2B5EF4-FFF2-40B4-BE49-F238E27FC236}">
                <a16:creationId xmlns:a16="http://schemas.microsoft.com/office/drawing/2014/main" id="{E77847D4-7E75-D348-9BDB-5A5CAA6FB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688579" name="Rectangle 3">
            <a:extLst>
              <a:ext uri="{FF2B5EF4-FFF2-40B4-BE49-F238E27FC236}">
                <a16:creationId xmlns:a16="http://schemas.microsoft.com/office/drawing/2014/main" id="{164EDF7A-A817-E448-A8FB-8C71CBB8A3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04451" name="Picture 4" descr="7">
            <a:extLst>
              <a:ext uri="{FF2B5EF4-FFF2-40B4-BE49-F238E27FC236}">
                <a16:creationId xmlns:a16="http://schemas.microsoft.com/office/drawing/2014/main" id="{6F28A00F-104D-7C40-B467-48B0B9B04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" r="2438"/>
          <a:stretch>
            <a:fillRect/>
          </a:stretch>
        </p:blipFill>
        <p:spPr bwMode="auto">
          <a:xfrm>
            <a:off x="0" y="0"/>
            <a:ext cx="9172575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B3CF4B6-8834-4849-B815-C664DCBC50D3}"/>
                  </a:ext>
                </a:extLst>
              </p14:cNvPr>
              <p14:cNvContentPartPr/>
              <p14:nvPr/>
            </p14:nvContentPartPr>
            <p14:xfrm>
              <a:off x="4180518" y="3542003"/>
              <a:ext cx="1590840" cy="690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B3CF4B6-8834-4849-B815-C664DCBC50D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44878" y="3506363"/>
                <a:ext cx="1662480" cy="76248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73494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10"/>
    </mc:Choice>
    <mc:Fallback xmlns="">
      <p:transition spd="slow" advTm="5111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showimage">
            <a:extLst>
              <a:ext uri="{FF2B5EF4-FFF2-40B4-BE49-F238E27FC236}">
                <a16:creationId xmlns:a16="http://schemas.microsoft.com/office/drawing/2014/main" id="{D30874E5-6361-F540-9B48-5EF9B2C82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2"/>
          <a:stretch>
            <a:fillRect/>
          </a:stretch>
        </p:blipFill>
        <p:spPr bwMode="auto">
          <a:xfrm>
            <a:off x="152400" y="1212850"/>
            <a:ext cx="8839200" cy="53911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9" name="Text Box 3">
            <a:extLst>
              <a:ext uri="{FF2B5EF4-FFF2-40B4-BE49-F238E27FC236}">
                <a16:creationId xmlns:a16="http://schemas.microsoft.com/office/drawing/2014/main" id="{0C6431FE-5208-C644-8CED-95D847953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66688"/>
            <a:ext cx="4419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4731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algn="ctr">
              <a:buClrTx/>
              <a:buSzTx/>
              <a:buFontTx/>
              <a:buNone/>
            </a:pPr>
            <a:r>
              <a:rPr lang="en-US" altLang="en-US">
                <a:solidFill>
                  <a:srgbClr val="4D4D4D"/>
                </a:solidFill>
                <a:latin typeface="Franklin Gothic Medium" panose="020B0603020102020204" pitchFamily="34" charset="0"/>
              </a:rPr>
              <a:t>The Cell Cycle</a:t>
            </a:r>
          </a:p>
        </p:txBody>
      </p:sp>
      <p:sp>
        <p:nvSpPr>
          <p:cNvPr id="106500" name="Rectangle 4">
            <a:extLst>
              <a:ext uri="{FF2B5EF4-FFF2-40B4-BE49-F238E27FC236}">
                <a16:creationId xmlns:a16="http://schemas.microsoft.com/office/drawing/2014/main" id="{60C717F4-6EE7-5248-BDE0-63AABE1F9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048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50000"/>
              </a:spcBef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4731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endParaRPr lang="en-US" altLang="en-US" sz="2400">
              <a:solidFill>
                <a:srgbClr val="FFFFFF"/>
              </a:solidFill>
              <a:latin typeface="Batang" panose="02030600000101010101" pitchFamily="18" charset="-127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76830DC-12AE-2549-ADE8-3BEE191E86A2}"/>
              </a:ext>
            </a:extLst>
          </p:cNvPr>
          <p:cNvSpPr/>
          <p:nvPr/>
        </p:nvSpPr>
        <p:spPr bwMode="auto">
          <a:xfrm>
            <a:off x="0" y="2438400"/>
            <a:ext cx="2052637" cy="685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SzPct val="80000"/>
              <a:defRPr/>
            </a:pPr>
            <a:endParaRPr lang="en-US" sz="2400">
              <a:solidFill>
                <a:srgbClr val="000000"/>
              </a:solidFill>
              <a:latin typeface="Batang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BC011A-6875-586F-DB48-B7ADE7C59ADE}"/>
              </a:ext>
            </a:extLst>
          </p:cNvPr>
          <p:cNvSpPr txBox="1"/>
          <p:nvPr/>
        </p:nvSpPr>
        <p:spPr>
          <a:xfrm>
            <a:off x="292100" y="787400"/>
            <a:ext cx="3873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RB pauses cell cycle here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41F901-9EC9-F0F2-EC8D-51F033D72892}"/>
              </a:ext>
            </a:extLst>
          </p:cNvPr>
          <p:cNvGrpSpPr/>
          <p:nvPr/>
        </p:nvGrpSpPr>
        <p:grpSpPr>
          <a:xfrm>
            <a:off x="171620" y="1207240"/>
            <a:ext cx="347040" cy="1207800"/>
            <a:chOff x="171620" y="1207240"/>
            <a:chExt cx="347040" cy="120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0E566C7-1DDC-8918-C5FC-89BD3676505A}"/>
                    </a:ext>
                  </a:extLst>
                </p14:cNvPr>
                <p14:cNvContentPartPr/>
                <p14:nvPr/>
              </p14:nvContentPartPr>
              <p14:xfrm>
                <a:off x="251900" y="1207240"/>
                <a:ext cx="266760" cy="12049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0E566C7-1DDC-8918-C5FC-89BD3676505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3260" y="1198240"/>
                  <a:ext cx="284400" cy="12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8CE462F-3376-1CEC-54D7-C837221B9D9D}"/>
                    </a:ext>
                  </a:extLst>
                </p14:cNvPr>
                <p14:cNvContentPartPr/>
                <p14:nvPr/>
              </p14:nvContentPartPr>
              <p14:xfrm>
                <a:off x="383660" y="2161600"/>
                <a:ext cx="32760" cy="250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8CE462F-3376-1CEC-54D7-C837221B9D9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75020" y="2152600"/>
                  <a:ext cx="5040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6892B96-D2F8-C474-822F-9DB8EC4ECA26}"/>
                    </a:ext>
                  </a:extLst>
                </p14:cNvPr>
                <p14:cNvContentPartPr/>
                <p14:nvPr/>
              </p14:nvContentPartPr>
              <p14:xfrm>
                <a:off x="171620" y="2349520"/>
                <a:ext cx="203400" cy="655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6892B96-D2F8-C474-822F-9DB8EC4ECA2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62620" y="2340880"/>
                  <a:ext cx="221040" cy="8316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1221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837"/>
    </mc:Choice>
    <mc:Fallback xmlns="">
      <p:transition spd="slow" advTm="12483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186" name="Rectangle 2">
            <a:extLst>
              <a:ext uri="{FF2B5EF4-FFF2-40B4-BE49-F238E27FC236}">
                <a16:creationId xmlns:a16="http://schemas.microsoft.com/office/drawing/2014/main" id="{39EC6872-0EC2-FF46-9DEE-7462367C8D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629187" name="Rectangle 3">
            <a:extLst>
              <a:ext uri="{FF2B5EF4-FFF2-40B4-BE49-F238E27FC236}">
                <a16:creationId xmlns:a16="http://schemas.microsoft.com/office/drawing/2014/main" id="{F26D444A-4847-8F4E-9F66-1A23CB873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08548" name="Picture 4" descr="RBIris">
            <a:extLst>
              <a:ext uri="{FF2B5EF4-FFF2-40B4-BE49-F238E27FC236}">
                <a16:creationId xmlns:a16="http://schemas.microsoft.com/office/drawing/2014/main" id="{BBA8B07C-AC0D-9C4B-94F8-3011143D1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9144000" cy="620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9" name="Rectangle 5">
            <a:extLst>
              <a:ext uri="{FF2B5EF4-FFF2-40B4-BE49-F238E27FC236}">
                <a16:creationId xmlns:a16="http://schemas.microsoft.com/office/drawing/2014/main" id="{DC2353E2-7EF4-E64C-BA5E-747EB19CE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50000"/>
              </a:spcBef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4731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Retinoblastoma</a:t>
            </a:r>
          </a:p>
        </p:txBody>
      </p:sp>
    </p:spTree>
    <p:extLst>
      <p:ext uri="{BB962C8B-B14F-4D97-AF65-F5344CB8AC3E}">
        <p14:creationId xmlns:p14="http://schemas.microsoft.com/office/powerpoint/2010/main" val="80141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038"/>
    </mc:Choice>
    <mc:Fallback xmlns="">
      <p:transition spd="slow" advTm="9803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0483B400-0D3B-CF44-8A6C-BECA0866B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76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235DC-ED13-CC46-A41D-EFBB57622DBE}"/>
              </a:ext>
            </a:extLst>
          </p:cNvPr>
          <p:cNvSpPr txBox="1"/>
          <p:nvPr/>
        </p:nvSpPr>
        <p:spPr>
          <a:xfrm>
            <a:off x="5486400" y="10668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Autonomous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proliferation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3C475-769D-4344-A508-FA25E95E6F0F}"/>
              </a:ext>
            </a:extLst>
          </p:cNvPr>
          <p:cNvSpPr txBox="1"/>
          <p:nvPr/>
        </p:nvSpPr>
        <p:spPr>
          <a:xfrm>
            <a:off x="6934200" y="2514600"/>
            <a:ext cx="2286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to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growth-suppressing signals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A571A-B8BD-5F41-A28C-CDFFE507B49D}"/>
              </a:ext>
            </a:extLst>
          </p:cNvPr>
          <p:cNvSpPr txBox="1"/>
          <p:nvPr/>
        </p:nvSpPr>
        <p:spPr>
          <a:xfrm>
            <a:off x="68580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Evasion of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apoptosis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954A-5398-E649-BC82-8DD49BB122EB}"/>
              </a:ext>
            </a:extLst>
          </p:cNvPr>
          <p:cNvSpPr txBox="1"/>
          <p:nvPr/>
        </p:nvSpPr>
        <p:spPr>
          <a:xfrm>
            <a:off x="1752600" y="152400"/>
            <a:ext cx="5638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Hallmarks of Cancer</a:t>
            </a:r>
          </a:p>
        </p:txBody>
      </p:sp>
    </p:spTree>
    <p:extLst>
      <p:ext uri="{BB962C8B-B14F-4D97-AF65-F5344CB8AC3E}">
        <p14:creationId xmlns:p14="http://schemas.microsoft.com/office/powerpoint/2010/main" val="262104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1"/>
    </mc:Choice>
    <mc:Fallback xmlns="">
      <p:transition spd="slow" advTm="537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138" name="Rectangle 2">
            <a:extLst>
              <a:ext uri="{FF2B5EF4-FFF2-40B4-BE49-F238E27FC236}">
                <a16:creationId xmlns:a16="http://schemas.microsoft.com/office/drawing/2014/main" id="{2D128096-0690-234A-9E19-1B75A83255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Evasion of Apoptosis</a:t>
            </a:r>
          </a:p>
        </p:txBody>
      </p:sp>
      <p:sp>
        <p:nvSpPr>
          <p:cNvPr id="111618" name="Content Placeholder 1">
            <a:extLst>
              <a:ext uri="{FF2B5EF4-FFF2-40B4-BE49-F238E27FC236}">
                <a16:creationId xmlns:a16="http://schemas.microsoft.com/office/drawing/2014/main" id="{00D7A3EC-3C91-884B-B573-5D3D4C7B00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61565" y="2133600"/>
            <a:ext cx="6858000" cy="3043518"/>
          </a:xfrm>
        </p:spPr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Many proteins are involved in apoptosis: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p53 </a:t>
            </a:r>
          </a:p>
          <a:p>
            <a:pPr lvl="1"/>
            <a:r>
              <a:rPr lang="en-US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Fas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(the “death receptor”)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Executioner caspases 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BCL2 protein family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If genes for these proteins are mutated, </a:t>
            </a:r>
            <a:b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cell will be able to avoid killing itself.</a:t>
            </a:r>
          </a:p>
        </p:txBody>
      </p:sp>
    </p:spTree>
    <p:extLst>
      <p:ext uri="{BB962C8B-B14F-4D97-AF65-F5344CB8AC3E}">
        <p14:creationId xmlns:p14="http://schemas.microsoft.com/office/powerpoint/2010/main" val="170924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847"/>
    </mc:Choice>
    <mc:Fallback xmlns="">
      <p:transition spd="slow" advTm="13284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Content Placeholder 1">
            <a:extLst>
              <a:ext uri="{FF2B5EF4-FFF2-40B4-BE49-F238E27FC236}">
                <a16:creationId xmlns:a16="http://schemas.microsoft.com/office/drawing/2014/main" id="{30561EFF-29CF-EB41-93F4-0710A45E7F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08847" y="2079812"/>
            <a:ext cx="6732494" cy="2698376"/>
          </a:xfrm>
        </p:spPr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Nickname for p53: “guardian of the genome”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If a cell’s DNA is damaged, p53 causes a pause in the cell cycle (via RB), so DNA can be repaired.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If DNA damage is irreparable, p53 causes the cell to undergo apoptosis.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Most human tumors have p53 mutations!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B2D459-A0C1-9C48-BFB7-73B678D66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The p53 Gene</a:t>
            </a:r>
          </a:p>
        </p:txBody>
      </p:sp>
    </p:spTree>
    <p:extLst>
      <p:ext uri="{BB962C8B-B14F-4D97-AF65-F5344CB8AC3E}">
        <p14:creationId xmlns:p14="http://schemas.microsoft.com/office/powerpoint/2010/main" val="229722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752"/>
    </mc:Choice>
    <mc:Fallback xmlns="">
      <p:transition spd="slow" advTm="161752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626" name="Rectangle 2">
            <a:extLst>
              <a:ext uri="{FF2B5EF4-FFF2-40B4-BE49-F238E27FC236}">
                <a16:creationId xmlns:a16="http://schemas.microsoft.com/office/drawing/2014/main" id="{71A2F41C-8AC4-6C49-B05F-D397D9DB81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690627" name="Rectangle 3">
            <a:extLst>
              <a:ext uri="{FF2B5EF4-FFF2-40B4-BE49-F238E27FC236}">
                <a16:creationId xmlns:a16="http://schemas.microsoft.com/office/drawing/2014/main" id="{CEFBC953-4AB7-EC47-A2A9-62AC0C5EF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15715" name="Picture 4" descr="7">
            <a:extLst>
              <a:ext uri="{FF2B5EF4-FFF2-40B4-BE49-F238E27FC236}">
                <a16:creationId xmlns:a16="http://schemas.microsoft.com/office/drawing/2014/main" id="{12EA9322-CFE8-EF4B-BBEC-3FEFE93B7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" r="2438"/>
          <a:stretch>
            <a:fillRect/>
          </a:stretch>
        </p:blipFill>
        <p:spPr bwMode="auto">
          <a:xfrm>
            <a:off x="0" y="0"/>
            <a:ext cx="9172575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DB0323B-D39E-2E49-A289-CE5B7677AFCE}"/>
                  </a:ext>
                </a:extLst>
              </p14:cNvPr>
              <p14:cNvContentPartPr/>
              <p14:nvPr/>
            </p14:nvContentPartPr>
            <p14:xfrm>
              <a:off x="7053318" y="5573483"/>
              <a:ext cx="1757520" cy="1198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DB0323B-D39E-2E49-A289-CE5B7677AFC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17318" y="5537483"/>
                <a:ext cx="1829160" cy="127008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799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6"/>
    </mc:Choice>
    <mc:Fallback xmlns="">
      <p:transition spd="slow" advTm="750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5" descr="showimage">
            <a:extLst>
              <a:ext uri="{FF2B5EF4-FFF2-40B4-BE49-F238E27FC236}">
                <a16:creationId xmlns:a16="http://schemas.microsoft.com/office/drawing/2014/main" id="{E66ED6E9-CC88-2341-BBF4-FF7127DDE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22" y="219075"/>
            <a:ext cx="6156325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43213F4-149D-CC4A-96E6-543DA231EC66}"/>
                  </a:ext>
                </a:extLst>
              </p14:cNvPr>
              <p14:cNvContentPartPr/>
              <p14:nvPr/>
            </p14:nvContentPartPr>
            <p14:xfrm>
              <a:off x="2370240" y="2743234"/>
              <a:ext cx="2391480" cy="1298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43213F4-149D-CC4A-96E6-543DA231EC6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07600" y="2680234"/>
                <a:ext cx="2517120" cy="142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E479B24-FF3C-1047-92E8-FE675A590F63}"/>
                  </a:ext>
                </a:extLst>
              </p14:cNvPr>
              <p14:cNvContentPartPr/>
              <p14:nvPr/>
            </p14:nvContentPartPr>
            <p14:xfrm>
              <a:off x="3558960" y="3888869"/>
              <a:ext cx="1559880" cy="789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E479B24-FF3C-1047-92E8-FE675A590F6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95960" y="3825869"/>
                <a:ext cx="1685520" cy="9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1A34CC0-FE91-764A-B94A-3BDB6458D058}"/>
                  </a:ext>
                </a:extLst>
              </p14:cNvPr>
              <p14:cNvContentPartPr/>
              <p14:nvPr/>
            </p14:nvContentPartPr>
            <p14:xfrm>
              <a:off x="1035731" y="4212379"/>
              <a:ext cx="522360" cy="660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1A34CC0-FE91-764A-B94A-3BDB6458D05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72731" y="4149379"/>
                <a:ext cx="648000" cy="78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DCE7EAF-5FB0-444F-8F39-58F3575510E7}"/>
                  </a:ext>
                </a:extLst>
              </p14:cNvPr>
              <p14:cNvContentPartPr/>
              <p14:nvPr/>
            </p14:nvContentPartPr>
            <p14:xfrm>
              <a:off x="1173611" y="4181973"/>
              <a:ext cx="834120" cy="2435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DCE7EAF-5FB0-444F-8F39-58F3575510E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10611" y="4119333"/>
                <a:ext cx="959760" cy="256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57F4107-D4BE-6148-90F4-36922F015D00}"/>
                  </a:ext>
                </a:extLst>
              </p14:cNvPr>
              <p14:cNvContentPartPr/>
              <p14:nvPr/>
            </p14:nvContentPartPr>
            <p14:xfrm>
              <a:off x="4728611" y="4441533"/>
              <a:ext cx="850320" cy="1403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57F4107-D4BE-6148-90F4-36922F015D0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665971" y="4378893"/>
                <a:ext cx="975960" cy="152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EB6FC59-BC1F-C04C-89D5-329F9517D4AF}"/>
                  </a:ext>
                </a:extLst>
              </p14:cNvPr>
              <p14:cNvContentPartPr/>
              <p14:nvPr/>
            </p14:nvContentPartPr>
            <p14:xfrm>
              <a:off x="1537598" y="4185489"/>
              <a:ext cx="1860480" cy="674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EB6FC59-BC1F-C04C-89D5-329F9517D4A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474958" y="4122489"/>
                <a:ext cx="1986120" cy="80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4329E53-A3C9-8945-9AE1-8BDB9B2F8E03}"/>
                  </a:ext>
                </a:extLst>
              </p14:cNvPr>
              <p14:cNvContentPartPr/>
              <p14:nvPr/>
            </p14:nvContentPartPr>
            <p14:xfrm>
              <a:off x="1766558" y="4047609"/>
              <a:ext cx="2753280" cy="8841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4329E53-A3C9-8945-9AE1-8BDB9B2F8E0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703558" y="3984969"/>
                <a:ext cx="2878920" cy="10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F6CB8AE-3B2A-5644-9706-B2AE5E6631AE}"/>
                  </a:ext>
                </a:extLst>
              </p14:cNvPr>
              <p14:cNvContentPartPr/>
              <p14:nvPr/>
            </p14:nvContentPartPr>
            <p14:xfrm>
              <a:off x="4060838" y="5012049"/>
              <a:ext cx="457560" cy="362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F6CB8AE-3B2A-5644-9706-B2AE5E6631A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997838" y="4949409"/>
                <a:ext cx="583200" cy="48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0F18E9D-B80F-D745-9F6C-338F089A132C}"/>
                  </a:ext>
                </a:extLst>
              </p14:cNvPr>
              <p14:cNvContentPartPr/>
              <p14:nvPr/>
            </p14:nvContentPartPr>
            <p14:xfrm>
              <a:off x="3425426" y="4741344"/>
              <a:ext cx="205560" cy="137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0F18E9D-B80F-D745-9F6C-338F089A132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362426" y="4678344"/>
                <a:ext cx="33120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F1A5140-9C4A-1B44-AA1F-5809EBCAC7E2}"/>
                  </a:ext>
                </a:extLst>
              </p14:cNvPr>
              <p14:cNvContentPartPr/>
              <p14:nvPr/>
            </p14:nvContentPartPr>
            <p14:xfrm>
              <a:off x="2279186" y="4901544"/>
              <a:ext cx="1947600" cy="408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F1A5140-9C4A-1B44-AA1F-5809EBCAC7E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216186" y="4838544"/>
                <a:ext cx="2073240" cy="53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E7A9FD5-FBFA-D543-AA2D-850E3D0457AD}"/>
                  </a:ext>
                </a:extLst>
              </p14:cNvPr>
              <p14:cNvContentPartPr/>
              <p14:nvPr/>
            </p14:nvContentPartPr>
            <p14:xfrm>
              <a:off x="3185666" y="5326704"/>
              <a:ext cx="16200" cy="327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E7A9FD5-FBFA-D543-AA2D-850E3D0457A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123026" y="5264064"/>
                <a:ext cx="14184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AA2248B-7015-D44B-A489-91C3201D57D6}"/>
                  </a:ext>
                </a:extLst>
              </p14:cNvPr>
              <p14:cNvContentPartPr/>
              <p14:nvPr/>
            </p14:nvContentPartPr>
            <p14:xfrm>
              <a:off x="5375878" y="3103377"/>
              <a:ext cx="2278800" cy="17982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AA2248B-7015-D44B-A489-91C3201D57D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312878" y="3040737"/>
                <a:ext cx="2404440" cy="19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5AC7749-5066-B040-8C6D-99ED58F3D9EE}"/>
                  </a:ext>
                </a:extLst>
              </p14:cNvPr>
              <p14:cNvContentPartPr/>
              <p14:nvPr/>
            </p14:nvContentPartPr>
            <p14:xfrm>
              <a:off x="6561358" y="4478937"/>
              <a:ext cx="508320" cy="4104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5AC7749-5066-B040-8C6D-99ED58F3D9E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498358" y="4416297"/>
                <a:ext cx="633960" cy="53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E130055D-DEFA-4544-8387-AE43D510A1FB}"/>
              </a:ext>
            </a:extLst>
          </p:cNvPr>
          <p:cNvGrpSpPr/>
          <p:nvPr/>
        </p:nvGrpSpPr>
        <p:grpSpPr>
          <a:xfrm>
            <a:off x="2283757" y="3046035"/>
            <a:ext cx="5715000" cy="2352675"/>
            <a:chOff x="1752600" y="2924175"/>
            <a:chExt cx="5715000" cy="2352675"/>
          </a:xfrm>
        </p:grpSpPr>
        <p:sp>
          <p:nvSpPr>
            <p:cNvPr id="117768" name="Text Box 14">
              <a:extLst>
                <a:ext uri="{FF2B5EF4-FFF2-40B4-BE49-F238E27FC236}">
                  <a16:creationId xmlns:a16="http://schemas.microsoft.com/office/drawing/2014/main" id="{69283884-D05A-F549-94E9-EBB094D9DD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2924175"/>
              <a:ext cx="1447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rgbClr val="509601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  <a:cs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D47310"/>
                </a:buClr>
                <a:buSzPct val="100000"/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  <a:cs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D47310"/>
                </a:buClr>
                <a:buSzPct val="110000"/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  <a:cs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D47310"/>
                </a:buClr>
                <a:buSzPct val="110000"/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  <a:cs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D47310"/>
                </a:buClr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  <a:cs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47310"/>
                </a:buClr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  <a:cs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47310"/>
                </a:buClr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  <a:cs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47310"/>
                </a:buClr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  <a:cs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47310"/>
                </a:buClr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  <a:cs typeface="Calibri" panose="020F0502020204030204" pitchFamily="34" charset="0"/>
                </a:defRPr>
              </a:lvl9pPr>
            </a:lstStyle>
            <a:p>
              <a:pPr algn="ctr">
                <a:buClrTx/>
                <a:buSzPct val="80000"/>
                <a:buFontTx/>
                <a:buNone/>
              </a:pPr>
              <a:r>
                <a:rPr lang="en-US" altLang="en-US" sz="1200" b="1">
                  <a:solidFill>
                    <a:srgbClr val="4D4D4D"/>
                  </a:solidFill>
                  <a:latin typeface="Arial" panose="020B0604020202020204" pitchFamily="34" charset="0"/>
                </a:rPr>
                <a:t>p53 activated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049B60A-6239-D949-803D-2114AA08671F}"/>
                </a:ext>
              </a:extLst>
            </p:cNvPr>
            <p:cNvGrpSpPr/>
            <p:nvPr/>
          </p:nvGrpSpPr>
          <p:grpSpPr>
            <a:xfrm>
              <a:off x="1752600" y="2924175"/>
              <a:ext cx="5715000" cy="2352675"/>
              <a:chOff x="1752600" y="2924175"/>
              <a:chExt cx="5715000" cy="2352675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D4F68633-3E40-7B44-B895-86EAA00F8DFD}"/>
                  </a:ext>
                </a:extLst>
              </p:cNvPr>
              <p:cNvGrpSpPr/>
              <p:nvPr/>
            </p:nvGrpSpPr>
            <p:grpSpPr>
              <a:xfrm>
                <a:off x="1752600" y="3190875"/>
                <a:ext cx="2190750" cy="2085975"/>
                <a:chOff x="1752600" y="3190875"/>
                <a:chExt cx="2190750" cy="2085975"/>
              </a:xfrm>
            </p:grpSpPr>
            <p:sp>
              <p:nvSpPr>
                <p:cNvPr id="117769" name="Line 15">
                  <a:extLst>
                    <a:ext uri="{FF2B5EF4-FFF2-40B4-BE49-F238E27FC236}">
                      <a16:creationId xmlns:a16="http://schemas.microsoft.com/office/drawing/2014/main" id="{3F6D2FCF-7F94-4447-AABF-BEBC36DE07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62300" y="3190875"/>
                  <a:ext cx="0" cy="1714500"/>
                </a:xfrm>
                <a:prstGeom prst="line">
                  <a:avLst/>
                </a:prstGeom>
                <a:noFill/>
                <a:ln w="19050">
                  <a:solidFill>
                    <a:srgbClr val="333333"/>
                  </a:solidFill>
                  <a:round/>
                  <a:headEnd/>
                  <a:tailEnd type="non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770" name="Line 16">
                  <a:extLst>
                    <a:ext uri="{FF2B5EF4-FFF2-40B4-BE49-F238E27FC236}">
                      <a16:creationId xmlns:a16="http://schemas.microsoft.com/office/drawing/2014/main" id="{75767194-5C66-7C44-BEF9-465B9CF259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9850" y="4905375"/>
                  <a:ext cx="0" cy="371475"/>
                </a:xfrm>
                <a:prstGeom prst="line">
                  <a:avLst/>
                </a:prstGeom>
                <a:noFill/>
                <a:ln w="19050">
                  <a:solidFill>
                    <a:srgbClr val="333333"/>
                  </a:solidFill>
                  <a:round/>
                  <a:headEnd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771" name="Line 17">
                  <a:extLst>
                    <a:ext uri="{FF2B5EF4-FFF2-40B4-BE49-F238E27FC236}">
                      <a16:creationId xmlns:a16="http://schemas.microsoft.com/office/drawing/2014/main" id="{5223F982-630D-574F-A14B-768EB53564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3350" y="4905375"/>
                  <a:ext cx="0" cy="371475"/>
                </a:xfrm>
                <a:prstGeom prst="line">
                  <a:avLst/>
                </a:prstGeom>
                <a:noFill/>
                <a:ln w="19050">
                  <a:solidFill>
                    <a:srgbClr val="333333"/>
                  </a:solidFill>
                  <a:round/>
                  <a:headEnd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772" name="Line 19">
                  <a:extLst>
                    <a:ext uri="{FF2B5EF4-FFF2-40B4-BE49-F238E27FC236}">
                      <a16:creationId xmlns:a16="http://schemas.microsoft.com/office/drawing/2014/main" id="{347B298A-54C3-5D4C-8902-AB279D7893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9850" y="4914900"/>
                  <a:ext cx="1333500" cy="0"/>
                </a:xfrm>
                <a:prstGeom prst="line">
                  <a:avLst/>
                </a:prstGeom>
                <a:noFill/>
                <a:ln w="19050">
                  <a:solidFill>
                    <a:srgbClr val="3333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7773" name="Text Box 21">
                  <a:extLst>
                    <a:ext uri="{FF2B5EF4-FFF2-40B4-BE49-F238E27FC236}">
                      <a16:creationId xmlns:a16="http://schemas.microsoft.com/office/drawing/2014/main" id="{5ADCBE83-36CB-CD47-9D88-C897A29D3A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52600" y="3763963"/>
                  <a:ext cx="1447800" cy="2746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50000"/>
                    </a:spcBef>
                    <a:buClr>
                      <a:srgbClr val="509601"/>
                    </a:buClr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D47310"/>
                    </a:buClr>
                    <a:buSzPct val="100000"/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D47310"/>
                    </a:buClr>
                    <a:buSzPct val="110000"/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47310"/>
                    </a:buClr>
                    <a:buSzPct val="110000"/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9pPr>
                </a:lstStyle>
                <a:p>
                  <a:pPr algn="ctr">
                    <a:buClrTx/>
                    <a:buSzPct val="80000"/>
                    <a:buFontTx/>
                    <a:buNone/>
                  </a:pPr>
                  <a:r>
                    <a:rPr lang="en-US" altLang="en-US" sz="1200" b="1">
                      <a:solidFill>
                        <a:srgbClr val="4D4D4D"/>
                      </a:solidFill>
                      <a:latin typeface="Arial" panose="020B0604020202020204" pitchFamily="34" charset="0"/>
                    </a:rPr>
                    <a:t>cell cycle arrest</a:t>
                  </a:r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440008AD-1DD6-224A-AE1C-08C516D9D0DB}"/>
                  </a:ext>
                </a:extLst>
              </p:cNvPr>
              <p:cNvGrpSpPr/>
              <p:nvPr/>
            </p:nvGrpSpPr>
            <p:grpSpPr>
              <a:xfrm>
                <a:off x="5029200" y="2924175"/>
                <a:ext cx="2438400" cy="1876425"/>
                <a:chOff x="5029200" y="2924175"/>
                <a:chExt cx="2438400" cy="1876425"/>
              </a:xfrm>
            </p:grpSpPr>
            <p:sp>
              <p:nvSpPr>
                <p:cNvPr id="117775" name="Text Box 23">
                  <a:extLst>
                    <a:ext uri="{FF2B5EF4-FFF2-40B4-BE49-F238E27FC236}">
                      <a16:creationId xmlns:a16="http://schemas.microsoft.com/office/drawing/2014/main" id="{C3E567A7-2D5C-D041-A9EB-53973A53681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29200" y="2924175"/>
                  <a:ext cx="1447800" cy="2746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50000"/>
                    </a:spcBef>
                    <a:buClr>
                      <a:srgbClr val="509601"/>
                    </a:buClr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D47310"/>
                    </a:buClr>
                    <a:buSzPct val="100000"/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D47310"/>
                    </a:buClr>
                    <a:buSzPct val="110000"/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47310"/>
                    </a:buClr>
                    <a:buSzPct val="110000"/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9pPr>
                </a:lstStyle>
                <a:p>
                  <a:pPr algn="ctr">
                    <a:buClrTx/>
                    <a:buSzPct val="80000"/>
                    <a:buFontTx/>
                    <a:buNone/>
                  </a:pPr>
                  <a:r>
                    <a:rPr lang="en-US" altLang="en-US" sz="1200" b="1" dirty="0">
                      <a:solidFill>
                        <a:srgbClr val="4D4D4D"/>
                      </a:solidFill>
                      <a:latin typeface="Arial" panose="020B0604020202020204" pitchFamily="34" charset="0"/>
                    </a:rPr>
                    <a:t>p53 not activated</a:t>
                  </a:r>
                </a:p>
              </p:txBody>
            </p:sp>
            <p:sp>
              <p:nvSpPr>
                <p:cNvPr id="117776" name="Text Box 24">
                  <a:extLst>
                    <a:ext uri="{FF2B5EF4-FFF2-40B4-BE49-F238E27FC236}">
                      <a16:creationId xmlns:a16="http://schemas.microsoft.com/office/drawing/2014/main" id="{6770009B-3F03-AA45-9E7D-FF4E403833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562600" y="3657600"/>
                  <a:ext cx="19050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50000"/>
                    </a:spcBef>
                    <a:buClr>
                      <a:srgbClr val="509601"/>
                    </a:buClr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D47310"/>
                    </a:buClr>
                    <a:buSzPct val="100000"/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D47310"/>
                    </a:buClr>
                    <a:buSzPct val="110000"/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D47310"/>
                    </a:buClr>
                    <a:buSzPct val="110000"/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D47310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  <a:cs typeface="Calibri" panose="020F0502020204030204" pitchFamily="34" charset="0"/>
                    </a:defRPr>
                  </a:lvl9pPr>
                </a:lstStyle>
                <a:p>
                  <a:pPr algn="ctr">
                    <a:buClrTx/>
                    <a:buSzPct val="80000"/>
                    <a:buFontTx/>
                    <a:buNone/>
                  </a:pPr>
                  <a:r>
                    <a:rPr lang="en-US" altLang="en-US" sz="1200" b="1">
                      <a:solidFill>
                        <a:srgbClr val="4D4D4D"/>
                      </a:solidFill>
                      <a:latin typeface="Arial" panose="020B0604020202020204" pitchFamily="34" charset="0"/>
                    </a:rPr>
                    <a:t>no cell cycle arrest,</a:t>
                  </a:r>
                </a:p>
                <a:p>
                  <a:pPr algn="ctr">
                    <a:spcBef>
                      <a:spcPct val="0"/>
                    </a:spcBef>
                    <a:buClrTx/>
                    <a:buSzPct val="80000"/>
                    <a:buFontTx/>
                    <a:buNone/>
                  </a:pPr>
                  <a:r>
                    <a:rPr lang="en-US" altLang="en-US" sz="1200" b="1">
                      <a:solidFill>
                        <a:srgbClr val="4D4D4D"/>
                      </a:solidFill>
                      <a:latin typeface="Arial" panose="020B0604020202020204" pitchFamily="34" charset="0"/>
                    </a:rPr>
                    <a:t>no DNA repair</a:t>
                  </a:r>
                </a:p>
              </p:txBody>
            </p:sp>
            <p:sp>
              <p:nvSpPr>
                <p:cNvPr id="117777" name="Line 25">
                  <a:extLst>
                    <a:ext uri="{FF2B5EF4-FFF2-40B4-BE49-F238E27FC236}">
                      <a16:creationId xmlns:a16="http://schemas.microsoft.com/office/drawing/2014/main" id="{E53E6F64-79EA-7348-B3F7-93293FCA83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743575" y="3200400"/>
                  <a:ext cx="0" cy="1600200"/>
                </a:xfrm>
                <a:prstGeom prst="line">
                  <a:avLst/>
                </a:prstGeom>
                <a:noFill/>
                <a:ln w="19050">
                  <a:solidFill>
                    <a:srgbClr val="333333"/>
                  </a:solidFill>
                  <a:round/>
                  <a:headEnd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9554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186"/>
    </mc:Choice>
    <mc:Fallback xmlns="">
      <p:transition spd="slow" advTm="12518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D06046AF-7FFE-124E-BD14-A4EFE6932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76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235DC-ED13-CC46-A41D-EFBB57622DBE}"/>
              </a:ext>
            </a:extLst>
          </p:cNvPr>
          <p:cNvSpPr txBox="1"/>
          <p:nvPr/>
        </p:nvSpPr>
        <p:spPr>
          <a:xfrm>
            <a:off x="5486400" y="10668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Autonomous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proliferation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3C475-769D-4344-A508-FA25E95E6F0F}"/>
              </a:ext>
            </a:extLst>
          </p:cNvPr>
          <p:cNvSpPr txBox="1"/>
          <p:nvPr/>
        </p:nvSpPr>
        <p:spPr>
          <a:xfrm>
            <a:off x="6934200" y="2514600"/>
            <a:ext cx="2286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to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growth-suppressing signals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A571A-B8BD-5F41-A28C-CDFFE507B49D}"/>
              </a:ext>
            </a:extLst>
          </p:cNvPr>
          <p:cNvSpPr txBox="1"/>
          <p:nvPr/>
        </p:nvSpPr>
        <p:spPr>
          <a:xfrm>
            <a:off x="68580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Evasion of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apoptosis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66FBA-8B3E-8447-BBC3-FD77B87D1219}"/>
              </a:ext>
            </a:extLst>
          </p:cNvPr>
          <p:cNvSpPr txBox="1"/>
          <p:nvPr/>
        </p:nvSpPr>
        <p:spPr>
          <a:xfrm>
            <a:off x="55626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Immortality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954A-5398-E649-BC82-8DD49BB122EB}"/>
              </a:ext>
            </a:extLst>
          </p:cNvPr>
          <p:cNvSpPr txBox="1"/>
          <p:nvPr/>
        </p:nvSpPr>
        <p:spPr>
          <a:xfrm>
            <a:off x="1752600" y="152400"/>
            <a:ext cx="5638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Hallmarks of Cancer</a:t>
            </a:r>
          </a:p>
        </p:txBody>
      </p:sp>
    </p:spTree>
    <p:extLst>
      <p:ext uri="{BB962C8B-B14F-4D97-AF65-F5344CB8AC3E}">
        <p14:creationId xmlns:p14="http://schemas.microsoft.com/office/powerpoint/2010/main" val="314079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40"/>
    </mc:Choice>
    <mc:Fallback xmlns="">
      <p:transition spd="slow" advTm="554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186" name="Rectangle 2">
            <a:extLst>
              <a:ext uri="{FF2B5EF4-FFF2-40B4-BE49-F238E27FC236}">
                <a16:creationId xmlns:a16="http://schemas.microsoft.com/office/drawing/2014/main" id="{F6A3B120-A185-164A-84E8-7F1755BDD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Immortality</a:t>
            </a:r>
          </a:p>
        </p:txBody>
      </p:sp>
      <p:sp>
        <p:nvSpPr>
          <p:cNvPr id="120834" name="Content Placeholder 1">
            <a:extLst>
              <a:ext uri="{FF2B5EF4-FFF2-40B4-BE49-F238E27FC236}">
                <a16:creationId xmlns:a16="http://schemas.microsoft.com/office/drawing/2014/main" id="{5B6EBDA0-194F-AB42-89FA-7A538AE9E6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57350" y="2438400"/>
            <a:ext cx="6743700" cy="3200400"/>
          </a:xfrm>
        </p:spPr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Normal cells can only undergo 60-70 doublings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Main reason: telomere shortening!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Stem cells and cancer cells use telomerase to maintain telomere length and keep replicating.</a:t>
            </a:r>
          </a:p>
        </p:txBody>
      </p:sp>
    </p:spTree>
    <p:extLst>
      <p:ext uri="{BB962C8B-B14F-4D97-AF65-F5344CB8AC3E}">
        <p14:creationId xmlns:p14="http://schemas.microsoft.com/office/powerpoint/2010/main" val="10433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35"/>
    </mc:Choice>
    <mc:Fallback xmlns="">
      <p:transition spd="slow" advTm="36235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6">
            <a:extLst>
              <a:ext uri="{FF2B5EF4-FFF2-40B4-BE49-F238E27FC236}">
                <a16:creationId xmlns:a16="http://schemas.microsoft.com/office/drawing/2014/main" id="{4D29822A-AA91-C948-A48B-E9B036D7C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" r="50000" b="94286"/>
          <a:stretch>
            <a:fillRect/>
          </a:stretch>
        </p:blipFill>
        <p:spPr bwMode="auto">
          <a:xfrm>
            <a:off x="0" y="-4763"/>
            <a:ext cx="914400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6706" name="Rectangle 2" hidden="1">
            <a:extLst>
              <a:ext uri="{FF2B5EF4-FFF2-40B4-BE49-F238E27FC236}">
                <a16:creationId xmlns:a16="http://schemas.microsoft.com/office/drawing/2014/main" id="{AAA36140-13A7-4640-9851-4B6A77C18D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j-cs"/>
            </a:endParaRPr>
          </a:p>
        </p:txBody>
      </p:sp>
      <p:pic>
        <p:nvPicPr>
          <p:cNvPr id="122884" name="Picture 7">
            <a:extLst>
              <a:ext uri="{FF2B5EF4-FFF2-40B4-BE49-F238E27FC236}">
                <a16:creationId xmlns:a16="http://schemas.microsoft.com/office/drawing/2014/main" id="{3E57FD8E-20C5-3B4C-8BB7-7BD14447C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" r="50000" b="94286"/>
          <a:stretch>
            <a:fillRect/>
          </a:stretch>
        </p:blipFill>
        <p:spPr bwMode="auto">
          <a:xfrm>
            <a:off x="0" y="6548438"/>
            <a:ext cx="91440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5" name="Picture 3">
            <a:extLst>
              <a:ext uri="{FF2B5EF4-FFF2-40B4-BE49-F238E27FC236}">
                <a16:creationId xmlns:a16="http://schemas.microsoft.com/office/drawing/2014/main" id="{EE0221B5-CA5C-A746-AD66-53C75D269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"/>
          <a:stretch>
            <a:fillRect/>
          </a:stretch>
        </p:blipFill>
        <p:spPr bwMode="auto">
          <a:xfrm>
            <a:off x="0" y="295275"/>
            <a:ext cx="9144000" cy="633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60FF87-3394-8049-A1C1-3B661E38AA43}"/>
              </a:ext>
            </a:extLst>
          </p:cNvPr>
          <p:cNvSpPr txBox="1"/>
          <p:nvPr/>
        </p:nvSpPr>
        <p:spPr>
          <a:xfrm>
            <a:off x="685800" y="533400"/>
            <a:ext cx="1752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Telomeres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54EFEE-111F-454D-AE6E-D562D8E50A99}"/>
              </a:ext>
            </a:extLst>
          </p:cNvPr>
          <p:cNvSpPr txBox="1"/>
          <p:nvPr/>
        </p:nvSpPr>
        <p:spPr>
          <a:xfrm>
            <a:off x="1828800" y="3333750"/>
            <a:ext cx="2819400" cy="369888"/>
          </a:xfrm>
          <a:prstGeom prst="rect">
            <a:avLst/>
          </a:prstGeom>
          <a:solidFill>
            <a:srgbClr val="F2F3F9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cells divide over time...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7088E6-EF26-954D-9401-86EF38EDA9DD}"/>
              </a:ext>
            </a:extLst>
          </p:cNvPr>
          <p:cNvCxnSpPr/>
          <p:nvPr/>
        </p:nvCxnSpPr>
        <p:spPr bwMode="auto">
          <a:xfrm flipH="1">
            <a:off x="1143000" y="914400"/>
            <a:ext cx="304800" cy="762000"/>
          </a:xfrm>
          <a:prstGeom prst="straightConnector1">
            <a:avLst/>
          </a:prstGeom>
          <a:noFill/>
          <a:ln w="22225">
            <a:solidFill>
              <a:schemeClr val="accent4">
                <a:lumMod val="10000"/>
              </a:schemeClr>
            </a:solidFill>
            <a:tailEnd type="stealth" w="lg" len="lg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C319419-5660-BF4F-AC54-7EF668965C51}"/>
              </a:ext>
            </a:extLst>
          </p:cNvPr>
          <p:cNvCxnSpPr>
            <a:cxnSpLocks/>
          </p:cNvCxnSpPr>
          <p:nvPr/>
        </p:nvCxnSpPr>
        <p:spPr bwMode="auto">
          <a:xfrm>
            <a:off x="1676400" y="914400"/>
            <a:ext cx="304800" cy="762000"/>
          </a:xfrm>
          <a:prstGeom prst="straightConnector1">
            <a:avLst/>
          </a:prstGeom>
          <a:noFill/>
          <a:ln w="22225">
            <a:solidFill>
              <a:schemeClr val="accent4">
                <a:lumMod val="10000"/>
              </a:schemeClr>
            </a:solidFill>
            <a:tailEnd type="stealth" w="lg" len="lg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6134DF1-5E50-DE42-A8E3-DD48F552437B}"/>
                  </a:ext>
                </a:extLst>
              </p14:cNvPr>
              <p14:cNvContentPartPr/>
              <p14:nvPr/>
            </p14:nvContentPartPr>
            <p14:xfrm>
              <a:off x="2345958" y="1118123"/>
              <a:ext cx="566640" cy="911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6134DF1-5E50-DE42-A8E3-DD48F552437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27958" y="1100123"/>
                <a:ext cx="602280" cy="9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8CD1A5B-D358-C848-9437-77F9B7FE3E4E}"/>
                  </a:ext>
                </a:extLst>
              </p14:cNvPr>
              <p14:cNvContentPartPr/>
              <p14:nvPr/>
            </p14:nvContentPartPr>
            <p14:xfrm>
              <a:off x="7648038" y="5378003"/>
              <a:ext cx="1413360" cy="1195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8CD1A5B-D358-C848-9437-77F9B7FE3E4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630038" y="5360363"/>
                <a:ext cx="1449000" cy="12312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58912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691"/>
    </mc:Choice>
    <mc:Fallback xmlns="">
      <p:transition spd="slow" advTm="10369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754" name="Rectangle 2" hidden="1">
            <a:extLst>
              <a:ext uri="{FF2B5EF4-FFF2-40B4-BE49-F238E27FC236}">
                <a16:creationId xmlns:a16="http://schemas.microsoft.com/office/drawing/2014/main" id="{13B210F0-8A8E-7B4A-8FB3-CDD8BC9D7D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738755" name="Rectangle 3">
            <a:extLst>
              <a:ext uri="{FF2B5EF4-FFF2-40B4-BE49-F238E27FC236}">
                <a16:creationId xmlns:a16="http://schemas.microsoft.com/office/drawing/2014/main" id="{825011D0-C4AE-1E4F-AF24-B56213BCDF4F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2212182" y="102870"/>
            <a:ext cx="4585914" cy="6663690"/>
          </a:xfrm>
          <a:prstGeom prst="rect">
            <a:avLst/>
          </a:prstGeom>
          <a:blipFill dpi="0" rotWithShape="1">
            <a:blip r:embed="rId4"/>
            <a:srcRect/>
            <a:stretch>
              <a:fillRect b="-101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/>
          <a:lstStyle/>
          <a:p>
            <a:pPr algn="ctr">
              <a:spcBef>
                <a:spcPct val="50000"/>
              </a:spcBef>
              <a:buSzPct val="80000"/>
              <a:defRPr/>
            </a:pPr>
            <a:endParaRPr lang="en-US" sz="2400">
              <a:solidFill>
                <a:srgbClr val="FFFFFF"/>
              </a:solidFill>
              <a:latin typeface="Batang" charset="0"/>
              <a:ea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9A6684-A436-E3F1-71E5-314D6516BE90}"/>
              </a:ext>
            </a:extLst>
          </p:cNvPr>
          <p:cNvSpPr txBox="1"/>
          <p:nvPr/>
        </p:nvSpPr>
        <p:spPr>
          <a:xfrm>
            <a:off x="6856626" y="1468904"/>
            <a:ext cx="22873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Stem cells and cancer cells use telomerase to replenish telomeres!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E3D0928-5898-757F-5C2A-486B33927DB5}"/>
                  </a:ext>
                </a:extLst>
              </p14:cNvPr>
              <p14:cNvContentPartPr/>
              <p14:nvPr/>
            </p14:nvContentPartPr>
            <p14:xfrm>
              <a:off x="2237738" y="217582"/>
              <a:ext cx="115560" cy="6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E3D0928-5898-757F-5C2A-486B33927DB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20098" y="199942"/>
                <a:ext cx="1512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5039A9D-6DD2-568A-696E-49987362E772}"/>
                  </a:ext>
                </a:extLst>
              </p14:cNvPr>
              <p14:cNvContentPartPr/>
              <p14:nvPr/>
            </p14:nvContentPartPr>
            <p14:xfrm>
              <a:off x="2133338" y="1993462"/>
              <a:ext cx="97200" cy="6472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5039A9D-6DD2-568A-696E-49987362E77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97338" y="1957822"/>
                <a:ext cx="168840" cy="71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BBECD4A-4E37-D217-71CD-D213F2BD0945}"/>
                  </a:ext>
                </a:extLst>
              </p14:cNvPr>
              <p14:cNvContentPartPr/>
              <p14:nvPr/>
            </p14:nvContentPartPr>
            <p14:xfrm>
              <a:off x="2167898" y="2267422"/>
              <a:ext cx="50040" cy="24706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BBECD4A-4E37-D217-71CD-D213F2BD094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31898" y="2231422"/>
                <a:ext cx="121680" cy="25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0D29876-B9E4-F675-10B6-48811F42847B}"/>
                  </a:ext>
                </a:extLst>
              </p14:cNvPr>
              <p14:cNvContentPartPr/>
              <p14:nvPr/>
            </p14:nvContentPartPr>
            <p14:xfrm>
              <a:off x="2345738" y="4525091"/>
              <a:ext cx="101880" cy="3146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0D29876-B9E4-F675-10B6-48811F42847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10098" y="4489451"/>
                <a:ext cx="17352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2D514B6-D4F9-98B3-E3AF-B9BEDB550F1B}"/>
                  </a:ext>
                </a:extLst>
              </p14:cNvPr>
              <p14:cNvContentPartPr/>
              <p14:nvPr/>
            </p14:nvContentPartPr>
            <p14:xfrm>
              <a:off x="2137658" y="4188851"/>
              <a:ext cx="45720" cy="12128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2D514B6-D4F9-98B3-E3AF-B9BEDB550F1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102018" y="4153211"/>
                <a:ext cx="117360" cy="12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847A094-B285-C5E9-4CB9-89CAD9E8C093}"/>
                  </a:ext>
                </a:extLst>
              </p14:cNvPr>
              <p14:cNvContentPartPr/>
              <p14:nvPr/>
            </p14:nvContentPartPr>
            <p14:xfrm>
              <a:off x="2143418" y="5184251"/>
              <a:ext cx="37440" cy="99324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847A094-B285-C5E9-4CB9-89CAD9E8C09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107418" y="5148611"/>
                <a:ext cx="109080" cy="10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7BCBD1F-FA71-CEB2-AA34-6887652A0977}"/>
                  </a:ext>
                </a:extLst>
              </p14:cNvPr>
              <p14:cNvContentPartPr/>
              <p14:nvPr/>
            </p14:nvContentPartPr>
            <p14:xfrm>
              <a:off x="2100938" y="5853851"/>
              <a:ext cx="24480" cy="2347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7BCBD1F-FA71-CEB2-AA34-6887652A097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038298" y="5790851"/>
                <a:ext cx="150120" cy="36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1E6AB6E-7AB2-6151-80C6-185E92EA4F77}"/>
                  </a:ext>
                </a:extLst>
              </p14:cNvPr>
              <p14:cNvContentPartPr/>
              <p14:nvPr/>
            </p14:nvContentPartPr>
            <p14:xfrm>
              <a:off x="2168258" y="5866451"/>
              <a:ext cx="59760" cy="8859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1E6AB6E-7AB2-6151-80C6-185E92EA4F7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105258" y="5803811"/>
                <a:ext cx="185400" cy="10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23BE7F5-8E9C-DD0A-A1DA-0A1BCDB1F7AD}"/>
                  </a:ext>
                </a:extLst>
              </p14:cNvPr>
              <p14:cNvContentPartPr/>
              <p14:nvPr/>
            </p14:nvContentPartPr>
            <p14:xfrm>
              <a:off x="2067752" y="152044"/>
              <a:ext cx="479880" cy="828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23BE7F5-8E9C-DD0A-A1DA-0A1BCDB1F7A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032112" y="116404"/>
                <a:ext cx="5515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9E541B0-3269-B050-4984-445E682387CF}"/>
                  </a:ext>
                </a:extLst>
              </p14:cNvPr>
              <p14:cNvContentPartPr/>
              <p14:nvPr/>
            </p14:nvContentPartPr>
            <p14:xfrm>
              <a:off x="2039312" y="123604"/>
              <a:ext cx="2484720" cy="3600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9E541B0-3269-B050-4984-445E682387C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003672" y="87964"/>
                <a:ext cx="255636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79100C5-6539-D835-41CB-309829863E26}"/>
                  </a:ext>
                </a:extLst>
              </p14:cNvPr>
              <p14:cNvContentPartPr/>
              <p14:nvPr/>
            </p14:nvContentPartPr>
            <p14:xfrm>
              <a:off x="3919232" y="127924"/>
              <a:ext cx="2462400" cy="5724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79100C5-6539-D835-41CB-309829863E2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883232" y="91924"/>
                <a:ext cx="253404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625EF4C3-683B-3983-513A-503C0046B98F}"/>
                  </a:ext>
                </a:extLst>
              </p14:cNvPr>
              <p14:cNvContentPartPr/>
              <p14:nvPr/>
            </p14:nvContentPartPr>
            <p14:xfrm>
              <a:off x="5785832" y="127204"/>
              <a:ext cx="731880" cy="3348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625EF4C3-683B-3983-513A-503C0046B98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750192" y="91564"/>
                <a:ext cx="80352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D4962AC9-239B-FA65-530E-2CC1019250BA}"/>
                  </a:ext>
                </a:extLst>
              </p14:cNvPr>
              <p14:cNvContentPartPr/>
              <p14:nvPr/>
            </p14:nvContentPartPr>
            <p14:xfrm>
              <a:off x="6202712" y="141244"/>
              <a:ext cx="513720" cy="1728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D4962AC9-239B-FA65-530E-2CC1019250B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167072" y="105244"/>
                <a:ext cx="58536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E5AA5B9-CA71-94A5-E630-34071F29142E}"/>
                  </a:ext>
                </a:extLst>
              </p14:cNvPr>
              <p14:cNvContentPartPr/>
              <p14:nvPr/>
            </p14:nvContentPartPr>
            <p14:xfrm>
              <a:off x="6308552" y="138364"/>
              <a:ext cx="627120" cy="2484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E5AA5B9-CA71-94A5-E630-34071F29142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272912" y="102364"/>
                <a:ext cx="69876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4CA481D-DF8E-29E7-FA90-ECFDE684FBF1}"/>
                  </a:ext>
                </a:extLst>
              </p14:cNvPr>
              <p14:cNvContentPartPr/>
              <p14:nvPr/>
            </p14:nvContentPartPr>
            <p14:xfrm>
              <a:off x="6744512" y="100564"/>
              <a:ext cx="26280" cy="47052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4CA481D-DF8E-29E7-FA90-ECFDE684FBF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708512" y="64924"/>
                <a:ext cx="97920" cy="54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BCB8134C-A4B3-06B3-2F4D-00723804F307}"/>
              </a:ext>
            </a:extLst>
          </p:cNvPr>
          <p:cNvGrpSpPr/>
          <p:nvPr/>
        </p:nvGrpSpPr>
        <p:grpSpPr>
          <a:xfrm>
            <a:off x="6745232" y="237724"/>
            <a:ext cx="44280" cy="1707480"/>
            <a:chOff x="6745232" y="237724"/>
            <a:chExt cx="44280" cy="170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8D28797-02B6-AA75-85C7-D2B37C168282}"/>
                    </a:ext>
                  </a:extLst>
                </p14:cNvPr>
                <p14:cNvContentPartPr/>
                <p14:nvPr/>
              </p14:nvContentPartPr>
              <p14:xfrm>
                <a:off x="6745232" y="237724"/>
                <a:ext cx="17640" cy="7160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8D28797-02B6-AA75-85C7-D2B37C16828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09592" y="202084"/>
                  <a:ext cx="89280" cy="78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CC0794F-9D5B-AA92-7FE0-C5B677F046EC}"/>
                    </a:ext>
                  </a:extLst>
                </p14:cNvPr>
                <p14:cNvContentPartPr/>
                <p14:nvPr/>
              </p14:nvContentPartPr>
              <p14:xfrm>
                <a:off x="6776912" y="523564"/>
                <a:ext cx="12600" cy="4435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CC0794F-9D5B-AA92-7FE0-C5B677F046E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740912" y="487924"/>
                  <a:ext cx="84240" cy="51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F063391-2A68-37AB-CD41-86FE8382E49D}"/>
                    </a:ext>
                  </a:extLst>
                </p14:cNvPr>
                <p14:cNvContentPartPr/>
                <p14:nvPr/>
              </p14:nvContentPartPr>
              <p14:xfrm>
                <a:off x="6768632" y="1031524"/>
                <a:ext cx="7200" cy="9136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F063391-2A68-37AB-CD41-86FE8382E49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732632" y="995884"/>
                  <a:ext cx="78840" cy="98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BFA2E7A-BC13-4CC2-F298-9AA7160B61E7}"/>
                  </a:ext>
                </a:extLst>
              </p14:cNvPr>
              <p14:cNvContentPartPr/>
              <p14:nvPr/>
            </p14:nvContentPartPr>
            <p14:xfrm>
              <a:off x="6792032" y="1961764"/>
              <a:ext cx="9720" cy="123948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BFA2E7A-BC13-4CC2-F298-9AA7160B61E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756392" y="1926124"/>
                <a:ext cx="81360" cy="131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93FC802-6B53-A930-FB13-52585A4858EE}"/>
                  </a:ext>
                </a:extLst>
              </p14:cNvPr>
              <p14:cNvContentPartPr/>
              <p14:nvPr/>
            </p14:nvContentPartPr>
            <p14:xfrm>
              <a:off x="6819392" y="3451610"/>
              <a:ext cx="26280" cy="187668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93FC802-6B53-A930-FB13-52585A4858E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783752" y="3415970"/>
                <a:ext cx="97920" cy="19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C660789F-50CC-5E2C-ACDD-252C8671A873}"/>
                  </a:ext>
                </a:extLst>
              </p14:cNvPr>
              <p14:cNvContentPartPr/>
              <p14:nvPr/>
            </p14:nvContentPartPr>
            <p14:xfrm>
              <a:off x="6755672" y="3234530"/>
              <a:ext cx="24840" cy="32724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C660789F-50CC-5E2C-ACDD-252C8671A87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719672" y="3198530"/>
                <a:ext cx="9648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A82C6BC5-5BC9-1148-5093-628F9ACD21E9}"/>
                  </a:ext>
                </a:extLst>
              </p14:cNvPr>
              <p14:cNvContentPartPr/>
              <p14:nvPr/>
            </p14:nvContentPartPr>
            <p14:xfrm>
              <a:off x="6702752" y="5281115"/>
              <a:ext cx="80280" cy="146916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A82C6BC5-5BC9-1148-5093-628F9ACD21E9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666752" y="5245115"/>
                <a:ext cx="151920" cy="154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DA66D453-DA65-A372-6B69-26766683036D}"/>
                  </a:ext>
                </a:extLst>
              </p14:cNvPr>
              <p14:cNvContentPartPr/>
              <p14:nvPr/>
            </p14:nvContentPartPr>
            <p14:xfrm>
              <a:off x="6892472" y="5608355"/>
              <a:ext cx="60840" cy="19332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DA66D453-DA65-A372-6B69-26766683036D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856832" y="5572715"/>
                <a:ext cx="1324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C504534-450F-10AB-730E-766B0C7D40A1}"/>
                  </a:ext>
                </a:extLst>
              </p14:cNvPr>
              <p14:cNvContentPartPr/>
              <p14:nvPr/>
            </p14:nvContentPartPr>
            <p14:xfrm>
              <a:off x="6799592" y="5375435"/>
              <a:ext cx="11160" cy="44604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C504534-450F-10AB-730E-766B0C7D40A1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763592" y="5339435"/>
                <a:ext cx="82800" cy="51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3D736803-1914-F54E-3667-71D32897F32A}"/>
                  </a:ext>
                </a:extLst>
              </p14:cNvPr>
              <p14:cNvContentPartPr/>
              <p14:nvPr/>
            </p14:nvContentPartPr>
            <p14:xfrm>
              <a:off x="2199512" y="6713555"/>
              <a:ext cx="2355480" cy="4464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3D736803-1914-F54E-3667-71D32897F32A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163872" y="6677915"/>
                <a:ext cx="242712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FB68902E-581B-D77E-1445-59D19EE083C5}"/>
                  </a:ext>
                </a:extLst>
              </p14:cNvPr>
              <p14:cNvContentPartPr/>
              <p14:nvPr/>
            </p14:nvContentPartPr>
            <p14:xfrm>
              <a:off x="4543472" y="6752795"/>
              <a:ext cx="2189880" cy="2880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FB68902E-581B-D77E-1445-59D19EE083C5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507832" y="6716795"/>
                <a:ext cx="2261520" cy="10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9D68F9EC-4DE7-B41F-3547-42F21477EB5D}"/>
              </a:ext>
            </a:extLst>
          </p:cNvPr>
          <p:cNvGrpSpPr/>
          <p:nvPr/>
        </p:nvGrpSpPr>
        <p:grpSpPr>
          <a:xfrm>
            <a:off x="2138378" y="-2378"/>
            <a:ext cx="374137" cy="2213640"/>
            <a:chOff x="2138378" y="-2378"/>
            <a:chExt cx="374137" cy="221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C2D473C-400F-0DCF-AC77-66CE4FECAAA1}"/>
                    </a:ext>
                  </a:extLst>
                </p14:cNvPr>
                <p14:cNvContentPartPr/>
                <p14:nvPr/>
              </p14:nvContentPartPr>
              <p14:xfrm>
                <a:off x="2198498" y="-2378"/>
                <a:ext cx="39600" cy="10958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C2D473C-400F-0DCF-AC77-66CE4FECAAA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80858" y="-20378"/>
                  <a:ext cx="75240" cy="11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15105E7-A516-8988-DE68-9B21998E1E25}"/>
                    </a:ext>
                  </a:extLst>
                </p14:cNvPr>
                <p14:cNvContentPartPr/>
                <p14:nvPr/>
              </p14:nvContentPartPr>
              <p14:xfrm>
                <a:off x="2195978" y="853702"/>
                <a:ext cx="19440" cy="11109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15105E7-A516-8988-DE68-9B21998E1E2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177978" y="836062"/>
                  <a:ext cx="55080" cy="11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73728F8-B2D7-076A-B82D-3B1A710A940A}"/>
                    </a:ext>
                  </a:extLst>
                </p14:cNvPr>
                <p14:cNvContentPartPr/>
                <p14:nvPr/>
              </p14:nvContentPartPr>
              <p14:xfrm>
                <a:off x="2138378" y="1918222"/>
                <a:ext cx="25920" cy="2930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73728F8-B2D7-076A-B82D-3B1A710A940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20378" y="1900222"/>
                  <a:ext cx="6156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6C203F6-04B5-D55E-D1E1-E3DF3CE7C41B}"/>
                    </a:ext>
                  </a:extLst>
                </p14:cNvPr>
                <p14:cNvContentPartPr/>
                <p14:nvPr/>
              </p14:nvContentPartPr>
              <p14:xfrm>
                <a:off x="2369235" y="979324"/>
                <a:ext cx="143280" cy="28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6C203F6-04B5-D55E-D1E1-E3DF3CE7C41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333595" y="943684"/>
                  <a:ext cx="21492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8424DBA-2662-F2FE-8252-AF1349566B4B}"/>
              </a:ext>
            </a:extLst>
          </p:cNvPr>
          <p:cNvGrpSpPr/>
          <p:nvPr/>
        </p:nvGrpSpPr>
        <p:grpSpPr>
          <a:xfrm>
            <a:off x="2911395" y="1016044"/>
            <a:ext cx="650160" cy="475560"/>
            <a:chOff x="2911395" y="1016044"/>
            <a:chExt cx="650160" cy="47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1776140-4605-4E6D-F368-E51F689D4D58}"/>
                    </a:ext>
                  </a:extLst>
                </p14:cNvPr>
                <p14:cNvContentPartPr/>
                <p14:nvPr/>
              </p14:nvContentPartPr>
              <p14:xfrm>
                <a:off x="2911395" y="1016044"/>
                <a:ext cx="639000" cy="4755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1776140-4605-4E6D-F368-E51F689D4D5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875395" y="980404"/>
                  <a:ext cx="710640" cy="54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1701EBA-75A9-D7C6-7978-EAFF46B8DF85}"/>
                    </a:ext>
                  </a:extLst>
                </p14:cNvPr>
                <p14:cNvContentPartPr/>
                <p14:nvPr/>
              </p14:nvContentPartPr>
              <p14:xfrm>
                <a:off x="3193635" y="1258324"/>
                <a:ext cx="311760" cy="1602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1701EBA-75A9-D7C6-7978-EAFF46B8DF8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157995" y="1222684"/>
                  <a:ext cx="3834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BDD8659-00F9-A799-C300-A6E8700B653E}"/>
                    </a:ext>
                  </a:extLst>
                </p14:cNvPr>
                <p14:cNvContentPartPr/>
                <p14:nvPr/>
              </p14:nvContentPartPr>
              <p14:xfrm>
                <a:off x="3544275" y="1154284"/>
                <a:ext cx="17280" cy="2635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BDD8659-00F9-A799-C300-A6E8700B653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508275" y="1118644"/>
                  <a:ext cx="88920" cy="33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99E224A0-1184-224E-2C8E-35D2DAECE109}"/>
                  </a:ext>
                </a:extLst>
              </p14:cNvPr>
              <p14:cNvContentPartPr/>
              <p14:nvPr/>
            </p14:nvContentPartPr>
            <p14:xfrm>
              <a:off x="2858835" y="3200164"/>
              <a:ext cx="318240" cy="9360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99E224A0-1184-224E-2C8E-35D2DAECE109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823195" y="3164524"/>
                <a:ext cx="38988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B1B2AD5E-D0A4-B31C-3F44-0727540279AA}"/>
                  </a:ext>
                </a:extLst>
              </p14:cNvPr>
              <p14:cNvContentPartPr/>
              <p14:nvPr/>
            </p14:nvContentPartPr>
            <p14:xfrm>
              <a:off x="2985555" y="2832604"/>
              <a:ext cx="575280" cy="16776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B1B2AD5E-D0A4-B31C-3F44-0727540279A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949555" y="2796964"/>
                <a:ext cx="64692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71EF324B-FD51-8D5D-93CF-74D464416F52}"/>
                  </a:ext>
                </a:extLst>
              </p14:cNvPr>
              <p14:cNvContentPartPr/>
              <p14:nvPr/>
            </p14:nvContentPartPr>
            <p14:xfrm>
              <a:off x="3028395" y="2814244"/>
              <a:ext cx="544680" cy="29988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1EF324B-FD51-8D5D-93CF-74D464416F52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992395" y="2778604"/>
                <a:ext cx="61632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4D9E820-3C19-E83E-C397-DAE0DB04B230}"/>
                  </a:ext>
                </a:extLst>
              </p14:cNvPr>
              <p14:cNvContentPartPr/>
              <p14:nvPr/>
            </p14:nvContentPartPr>
            <p14:xfrm>
              <a:off x="6636350" y="2367939"/>
              <a:ext cx="434520" cy="14004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4D9E820-3C19-E83E-C397-DAE0DB04B230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6618710" y="2350299"/>
                <a:ext cx="47016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7BD4FA86-F4DA-93FB-6A75-BE6026A95A98}"/>
                  </a:ext>
                </a:extLst>
              </p14:cNvPr>
              <p14:cNvContentPartPr/>
              <p14:nvPr/>
            </p14:nvContentPartPr>
            <p14:xfrm>
              <a:off x="6643910" y="2520579"/>
              <a:ext cx="129960" cy="11592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7BD4FA86-F4DA-93FB-6A75-BE6026A95A98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6625910" y="2502939"/>
                <a:ext cx="165600" cy="15156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17002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51"/>
    </mc:Choice>
    <mc:Fallback xmlns="">
      <p:transition spd="slow" advTm="5505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02" name="Rectangle 2" hidden="1">
            <a:extLst>
              <a:ext uri="{FF2B5EF4-FFF2-40B4-BE49-F238E27FC236}">
                <a16:creationId xmlns:a16="http://schemas.microsoft.com/office/drawing/2014/main" id="{F1C4449E-2B9F-3E4B-9D6A-7C3EF1EE0B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j-cs"/>
            </a:endParaRPr>
          </a:p>
        </p:txBody>
      </p:sp>
      <p:pic>
        <p:nvPicPr>
          <p:cNvPr id="129027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1E75A86D-3EBA-454A-A2C1-62E88EAA6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26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80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382"/>
    </mc:Choice>
    <mc:Fallback xmlns="">
      <p:transition spd="slow" advTm="93382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67C052-E279-794C-9EB5-0A741B1C3A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272" b="91159"/>
          <a:stretch/>
        </p:blipFill>
        <p:spPr>
          <a:xfrm>
            <a:off x="1755702" y="228600"/>
            <a:ext cx="4438603" cy="9044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B2B01D-3CD0-5C93-C8FB-11BBEE7C1F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31" t="10290" r="11528" b="35507"/>
          <a:stretch/>
        </p:blipFill>
        <p:spPr>
          <a:xfrm>
            <a:off x="1216301" y="993917"/>
            <a:ext cx="6953665" cy="567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263"/>
    </mc:Choice>
    <mc:Fallback xmlns="">
      <p:transition spd="slow" advTm="121263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1B84D4-D337-7A30-3C5E-E7D4954683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43" b="91159"/>
          <a:stretch/>
        </p:blipFill>
        <p:spPr>
          <a:xfrm>
            <a:off x="3419386" y="231915"/>
            <a:ext cx="4071620" cy="891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D3DF64-AE7B-A318-8C36-C61BC1B529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0" t="10435" r="7469" b="36522"/>
          <a:stretch/>
        </p:blipFill>
        <p:spPr>
          <a:xfrm>
            <a:off x="1272209" y="1013790"/>
            <a:ext cx="7026965" cy="56154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E3FE54-7F00-89D7-398A-11DD66EB74B1}"/>
              </a:ext>
            </a:extLst>
          </p:cNvPr>
          <p:cNvSpPr txBox="1"/>
          <p:nvPr/>
        </p:nvSpPr>
        <p:spPr>
          <a:xfrm>
            <a:off x="2017643" y="6062869"/>
            <a:ext cx="83488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00000"/>
                </a:solidFill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614739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263"/>
    </mc:Choice>
    <mc:Fallback>
      <p:transition spd="slow" advTm="121263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51F6A552-39C7-5648-9710-286CF565F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76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235DC-ED13-CC46-A41D-EFBB57622DBE}"/>
              </a:ext>
            </a:extLst>
          </p:cNvPr>
          <p:cNvSpPr txBox="1"/>
          <p:nvPr/>
        </p:nvSpPr>
        <p:spPr>
          <a:xfrm>
            <a:off x="5486400" y="10668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Autonomous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proliferation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3C475-769D-4344-A508-FA25E95E6F0F}"/>
              </a:ext>
            </a:extLst>
          </p:cNvPr>
          <p:cNvSpPr txBox="1"/>
          <p:nvPr/>
        </p:nvSpPr>
        <p:spPr>
          <a:xfrm>
            <a:off x="6934200" y="2514600"/>
            <a:ext cx="2286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to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growth-suppressing signals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A571A-B8BD-5F41-A28C-CDFFE507B49D}"/>
              </a:ext>
            </a:extLst>
          </p:cNvPr>
          <p:cNvSpPr txBox="1"/>
          <p:nvPr/>
        </p:nvSpPr>
        <p:spPr>
          <a:xfrm>
            <a:off x="68580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Evasion of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apoptosis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66FBA-8B3E-8447-BBC3-FD77B87D1219}"/>
              </a:ext>
            </a:extLst>
          </p:cNvPr>
          <p:cNvSpPr txBox="1"/>
          <p:nvPr/>
        </p:nvSpPr>
        <p:spPr>
          <a:xfrm>
            <a:off x="55626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Immortality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5F838F-7EBB-854F-96DE-91A43B00520B}"/>
              </a:ext>
            </a:extLst>
          </p:cNvPr>
          <p:cNvSpPr txBox="1"/>
          <p:nvPr/>
        </p:nvSpPr>
        <p:spPr>
          <a:xfrm>
            <a:off x="12954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Angiogenesis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954A-5398-E649-BC82-8DD49BB122EB}"/>
              </a:ext>
            </a:extLst>
          </p:cNvPr>
          <p:cNvSpPr txBox="1"/>
          <p:nvPr/>
        </p:nvSpPr>
        <p:spPr>
          <a:xfrm>
            <a:off x="1752600" y="152400"/>
            <a:ext cx="5638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Hallmarks of Cancer</a:t>
            </a:r>
          </a:p>
        </p:txBody>
      </p:sp>
    </p:spTree>
    <p:extLst>
      <p:ext uri="{BB962C8B-B14F-4D97-AF65-F5344CB8AC3E}">
        <p14:creationId xmlns:p14="http://schemas.microsoft.com/office/powerpoint/2010/main" val="186288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1"/>
    </mc:Choice>
    <mc:Fallback xmlns="">
      <p:transition spd="slow" advTm="453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634" name="Rectangle 2">
            <a:extLst>
              <a:ext uri="{FF2B5EF4-FFF2-40B4-BE49-F238E27FC236}">
                <a16:creationId xmlns:a16="http://schemas.microsoft.com/office/drawing/2014/main" id="{0159AD1A-C788-7448-B0CC-0E9656A67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Angiogenesis</a:t>
            </a:r>
          </a:p>
        </p:txBody>
      </p:sp>
      <p:sp>
        <p:nvSpPr>
          <p:cNvPr id="132098" name="Content Placeholder 1">
            <a:extLst>
              <a:ext uri="{FF2B5EF4-FFF2-40B4-BE49-F238E27FC236}">
                <a16:creationId xmlns:a16="http://schemas.microsoft.com/office/drawing/2014/main" id="{97EF95B7-2395-BF44-91C4-6B4726B2E7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52940" y="2322443"/>
            <a:ext cx="7772400" cy="1931504"/>
          </a:xfrm>
        </p:spPr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Tumor cells need blood too!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Can’t grow &gt;1-2 cm without new vessels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Tumor cells eventually learn how to stimulate angiogenesis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Lots of cytokines involved (i.e., VEGF)</a:t>
            </a:r>
          </a:p>
        </p:txBody>
      </p:sp>
    </p:spTree>
    <p:extLst>
      <p:ext uri="{BB962C8B-B14F-4D97-AF65-F5344CB8AC3E}">
        <p14:creationId xmlns:p14="http://schemas.microsoft.com/office/powerpoint/2010/main" val="312870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96"/>
    </mc:Choice>
    <mc:Fallback xmlns="">
      <p:transition spd="slow" advTm="92696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82" name="Rectangle 2" hidden="1">
            <a:extLst>
              <a:ext uri="{FF2B5EF4-FFF2-40B4-BE49-F238E27FC236}">
                <a16:creationId xmlns:a16="http://schemas.microsoft.com/office/drawing/2014/main" id="{1BF97FDF-8DB4-5A4C-BEF1-1616757B1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34147" name="Rectangle 3" descr="IMG_025">
            <a:extLst>
              <a:ext uri="{FF2B5EF4-FFF2-40B4-BE49-F238E27FC236}">
                <a16:creationId xmlns:a16="http://schemas.microsoft.com/office/drawing/2014/main" id="{DA31F906-7D14-0147-9FC7-5E2E59B6E9F2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0" y="-9525"/>
            <a:ext cx="9144000" cy="6257925"/>
          </a:xfrm>
          <a:prstGeom prst="rect">
            <a:avLst/>
          </a:prstGeom>
          <a:blipFill dpi="0" rotWithShape="1">
            <a:blip r:embed="rId3">
              <a:lum bright="18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endParaRPr lang="en-US" altLang="en-US">
              <a:solidFill>
                <a:srgbClr val="FFFFFF"/>
              </a:solidFill>
              <a:latin typeface="Batang" panose="02030600000101010101" pitchFamily="18" charset="-127"/>
            </a:endParaRPr>
          </a:p>
        </p:txBody>
      </p:sp>
      <p:sp>
        <p:nvSpPr>
          <p:cNvPr id="134148" name="Rectangle 4">
            <a:extLst>
              <a:ext uri="{FF2B5EF4-FFF2-40B4-BE49-F238E27FC236}">
                <a16:creationId xmlns:a16="http://schemas.microsoft.com/office/drawing/2014/main" id="{71BFB9F7-B2F0-DF43-805A-270BF95C2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6172200"/>
            <a:ext cx="6324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Tumor cells surrounding new vessel</a:t>
            </a:r>
          </a:p>
        </p:txBody>
      </p:sp>
    </p:spTree>
    <p:extLst>
      <p:ext uri="{BB962C8B-B14F-4D97-AF65-F5344CB8AC3E}">
        <p14:creationId xmlns:p14="http://schemas.microsoft.com/office/powerpoint/2010/main" val="181607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09"/>
    </mc:Choice>
    <mc:Fallback xmlns="">
      <p:transition spd="slow" advTm="10409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0531A2C3-B097-E54F-9B4A-15CBC4F9E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76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235DC-ED13-CC46-A41D-EFBB57622DBE}"/>
              </a:ext>
            </a:extLst>
          </p:cNvPr>
          <p:cNvSpPr txBox="1"/>
          <p:nvPr/>
        </p:nvSpPr>
        <p:spPr>
          <a:xfrm>
            <a:off x="5486400" y="10668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Autonomous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proliferation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3C475-769D-4344-A508-FA25E95E6F0F}"/>
              </a:ext>
            </a:extLst>
          </p:cNvPr>
          <p:cNvSpPr txBox="1"/>
          <p:nvPr/>
        </p:nvSpPr>
        <p:spPr>
          <a:xfrm>
            <a:off x="6934200" y="2514600"/>
            <a:ext cx="2286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to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growth-suppressing signals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A571A-B8BD-5F41-A28C-CDFFE507B49D}"/>
              </a:ext>
            </a:extLst>
          </p:cNvPr>
          <p:cNvSpPr txBox="1"/>
          <p:nvPr/>
        </p:nvSpPr>
        <p:spPr>
          <a:xfrm>
            <a:off x="68580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Evasion of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apoptosis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66FBA-8B3E-8447-BBC3-FD77B87D1219}"/>
              </a:ext>
            </a:extLst>
          </p:cNvPr>
          <p:cNvSpPr txBox="1"/>
          <p:nvPr/>
        </p:nvSpPr>
        <p:spPr>
          <a:xfrm>
            <a:off x="55626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Immortality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B51C51-E10B-4C41-9E28-3DB33D40963A}"/>
              </a:ext>
            </a:extLst>
          </p:cNvPr>
          <p:cNvSpPr txBox="1"/>
          <p:nvPr/>
        </p:nvSpPr>
        <p:spPr>
          <a:xfrm>
            <a:off x="762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Ability to invade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metastasize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954A-5398-E649-BC82-8DD49BB122EB}"/>
              </a:ext>
            </a:extLst>
          </p:cNvPr>
          <p:cNvSpPr txBox="1"/>
          <p:nvPr/>
        </p:nvSpPr>
        <p:spPr>
          <a:xfrm>
            <a:off x="1752600" y="152400"/>
            <a:ext cx="5638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Hallmarks of Cancer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80638E-3F03-5C48-8DF2-65BC6B330762}"/>
              </a:ext>
            </a:extLst>
          </p:cNvPr>
          <p:cNvSpPr txBox="1"/>
          <p:nvPr/>
        </p:nvSpPr>
        <p:spPr>
          <a:xfrm>
            <a:off x="12954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Angiogenesis</a:t>
            </a:r>
          </a:p>
        </p:txBody>
      </p:sp>
    </p:spTree>
    <p:extLst>
      <p:ext uri="{BB962C8B-B14F-4D97-AF65-F5344CB8AC3E}">
        <p14:creationId xmlns:p14="http://schemas.microsoft.com/office/powerpoint/2010/main" val="19878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91"/>
    </mc:Choice>
    <mc:Fallback xmlns="">
      <p:transition spd="slow" advTm="649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BA3ABCD1-7F3D-4E42-8BAB-2E84816B21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Ability to Invade and Metastasize</a:t>
            </a:r>
          </a:p>
        </p:txBody>
      </p:sp>
      <p:sp>
        <p:nvSpPr>
          <p:cNvPr id="137218" name="Content Placeholder 1">
            <a:extLst>
              <a:ext uri="{FF2B5EF4-FFF2-40B4-BE49-F238E27FC236}">
                <a16:creationId xmlns:a16="http://schemas.microsoft.com/office/drawing/2014/main" id="{64926ACB-9533-BD49-A03C-D15FEA5633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4038" y="1738313"/>
            <a:ext cx="6076950" cy="1919287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To do this, tumor cells must:</a:t>
            </a:r>
          </a:p>
          <a:p>
            <a:pPr lvl="1">
              <a:spcBef>
                <a:spcPts val="6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Loosen contacts between cells</a:t>
            </a:r>
          </a:p>
          <a:p>
            <a:pPr lvl="1">
              <a:spcBef>
                <a:spcPts val="6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Degrade extracellular matrix</a:t>
            </a:r>
          </a:p>
          <a:p>
            <a:pPr lvl="1">
              <a:spcBef>
                <a:spcPts val="6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Migrate away from the original site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424B1E6-16B8-CC40-A353-8283F795CFB6}"/>
              </a:ext>
            </a:extLst>
          </p:cNvPr>
          <p:cNvSpPr txBox="1">
            <a:spLocks noChangeArrowheads="1"/>
          </p:cNvSpPr>
          <p:nvPr/>
        </p:nvSpPr>
        <p:spPr>
          <a:xfrm>
            <a:off x="1819275" y="3976688"/>
            <a:ext cx="6076950" cy="1223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Some tumors lodge in nearest capillary bed; other tumors show tropism.</a:t>
            </a:r>
          </a:p>
        </p:txBody>
      </p:sp>
    </p:spTree>
    <p:extLst>
      <p:ext uri="{BB962C8B-B14F-4D97-AF65-F5344CB8AC3E}">
        <p14:creationId xmlns:p14="http://schemas.microsoft.com/office/powerpoint/2010/main" val="121157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38"/>
    </mc:Choice>
    <mc:Fallback xmlns="">
      <p:transition spd="slow" advTm="23238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5" descr="showimage">
            <a:extLst>
              <a:ext uri="{FF2B5EF4-FFF2-40B4-BE49-F238E27FC236}">
                <a16:creationId xmlns:a16="http://schemas.microsoft.com/office/drawing/2014/main" id="{43076DF0-EF66-E444-B237-63FAC0F97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34" b="2286"/>
          <a:stretch/>
        </p:blipFill>
        <p:spPr bwMode="auto">
          <a:xfrm>
            <a:off x="2400300" y="66675"/>
            <a:ext cx="2743200" cy="676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8" name="Text Box 6">
            <a:extLst>
              <a:ext uri="{FF2B5EF4-FFF2-40B4-BE49-F238E27FC236}">
                <a16:creationId xmlns:a16="http://schemas.microsoft.com/office/drawing/2014/main" id="{DFF1C51F-ED06-104B-BD45-3512B029E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6195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4731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>
              <a:buClrTx/>
              <a:buSzPct val="80000"/>
              <a:buFontTx/>
              <a:buNone/>
            </a:pPr>
            <a:r>
              <a:rPr lang="en-US" altLang="en-US" sz="2000">
                <a:solidFill>
                  <a:srgbClr val="4D4D4D"/>
                </a:solidFill>
              </a:rPr>
              <a:t>clonal growth</a:t>
            </a:r>
          </a:p>
        </p:txBody>
      </p:sp>
      <p:sp>
        <p:nvSpPr>
          <p:cNvPr id="139269" name="Text Box 7">
            <a:extLst>
              <a:ext uri="{FF2B5EF4-FFF2-40B4-BE49-F238E27FC236}">
                <a16:creationId xmlns:a16="http://schemas.microsoft.com/office/drawing/2014/main" id="{01B915D8-EE6F-AE43-A067-EA05F172B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2479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4731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>
              <a:buClrTx/>
              <a:buSzPct val="80000"/>
              <a:buFontTx/>
              <a:buNone/>
            </a:pPr>
            <a:r>
              <a:rPr lang="en-US" altLang="en-US" sz="2000">
                <a:solidFill>
                  <a:srgbClr val="4D4D4D"/>
                </a:solidFill>
              </a:rPr>
              <a:t>intravasation</a:t>
            </a:r>
          </a:p>
        </p:txBody>
      </p:sp>
      <p:sp>
        <p:nvSpPr>
          <p:cNvPr id="139270" name="Text Box 8">
            <a:extLst>
              <a:ext uri="{FF2B5EF4-FFF2-40B4-BE49-F238E27FC236}">
                <a16:creationId xmlns:a16="http://schemas.microsoft.com/office/drawing/2014/main" id="{26223E9D-BA2D-7B45-B150-4B07399F5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000125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4731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>
              <a:buClrTx/>
              <a:buSzPct val="80000"/>
              <a:buFontTx/>
              <a:buNone/>
            </a:pPr>
            <a:r>
              <a:rPr lang="en-US" altLang="en-US" sz="2000">
                <a:solidFill>
                  <a:srgbClr val="4D4D4D"/>
                </a:solidFill>
              </a:rPr>
              <a:t>metastatic subclone</a:t>
            </a:r>
          </a:p>
        </p:txBody>
      </p:sp>
      <p:sp>
        <p:nvSpPr>
          <p:cNvPr id="139271" name="Text Box 9">
            <a:extLst>
              <a:ext uri="{FF2B5EF4-FFF2-40B4-BE49-F238E27FC236}">
                <a16:creationId xmlns:a16="http://schemas.microsoft.com/office/drawing/2014/main" id="{C0AAC695-C3BB-6C45-A50D-9967F8C6E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533775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4731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>
              <a:buClrTx/>
              <a:buSzPct val="80000"/>
              <a:buFontTx/>
              <a:buNone/>
            </a:pPr>
            <a:r>
              <a:rPr lang="en-US" altLang="en-US" sz="2000">
                <a:solidFill>
                  <a:srgbClr val="4D4D4D"/>
                </a:solidFill>
              </a:rPr>
              <a:t>tumor cell embolus</a:t>
            </a:r>
          </a:p>
        </p:txBody>
      </p:sp>
      <p:sp>
        <p:nvSpPr>
          <p:cNvPr id="139272" name="Text Box 10">
            <a:extLst>
              <a:ext uri="{FF2B5EF4-FFF2-40B4-BE49-F238E27FC236}">
                <a16:creationId xmlns:a16="http://schemas.microsoft.com/office/drawing/2014/main" id="{53905A7C-D517-7242-BBE9-15A80727A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852988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D4731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D47310"/>
              </a:buClr>
              <a:buSzPct val="11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>
              <a:buClrTx/>
              <a:buSzPct val="80000"/>
              <a:buFontTx/>
              <a:buNone/>
            </a:pPr>
            <a:r>
              <a:rPr lang="en-US" altLang="en-US" sz="2000">
                <a:solidFill>
                  <a:srgbClr val="4D4D4D"/>
                </a:solidFill>
              </a:rPr>
              <a:t>extravasation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925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95"/>
    </mc:Choice>
    <mc:Fallback xmlns="">
      <p:transition spd="slow" advTm="163195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426" name="Rectangle 2" hidden="1">
            <a:extLst>
              <a:ext uri="{FF2B5EF4-FFF2-40B4-BE49-F238E27FC236}">
                <a16:creationId xmlns:a16="http://schemas.microsoft.com/office/drawing/2014/main" id="{E660A381-E4CE-6A4B-B44C-BB4EDEDF99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41315" name="Rectangle 3" descr="IMG_037">
            <a:extLst>
              <a:ext uri="{FF2B5EF4-FFF2-40B4-BE49-F238E27FC236}">
                <a16:creationId xmlns:a16="http://schemas.microsoft.com/office/drawing/2014/main" id="{B3669781-A896-9747-824D-56689CB1CA54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0" y="0"/>
            <a:ext cx="9144000" cy="6172200"/>
          </a:xfrm>
          <a:prstGeom prst="rect">
            <a:avLst/>
          </a:prstGeom>
          <a:blipFill dpi="0" rotWithShape="1">
            <a:blip r:embed="rId4">
              <a:lum bright="12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endParaRPr lang="en-US" altLang="en-US">
              <a:solidFill>
                <a:srgbClr val="FFFFFF"/>
              </a:solidFill>
              <a:latin typeface="Batang" panose="02030600000101010101" pitchFamily="18" charset="-127"/>
            </a:endParaRPr>
          </a:p>
        </p:txBody>
      </p:sp>
      <p:sp>
        <p:nvSpPr>
          <p:cNvPr id="141316" name="Rectangle 4">
            <a:extLst>
              <a:ext uri="{FF2B5EF4-FFF2-40B4-BE49-F238E27FC236}">
                <a16:creationId xmlns:a16="http://schemas.microsoft.com/office/drawing/2014/main" id="{3ACCAD15-29AC-584D-A03C-9A696DDE1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172200"/>
            <a:ext cx="7696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Tumor cells surrounding and invading vessel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774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11"/>
    </mc:Choice>
    <mc:Fallback xmlns="">
      <p:transition spd="slow" advTm="4861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2B9D22D3-670D-524F-AE4B-AD6229FEB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76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235DC-ED13-CC46-A41D-EFBB57622DBE}"/>
              </a:ext>
            </a:extLst>
          </p:cNvPr>
          <p:cNvSpPr txBox="1"/>
          <p:nvPr/>
        </p:nvSpPr>
        <p:spPr>
          <a:xfrm>
            <a:off x="5486400" y="10668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Autonomous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proliferation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3C475-769D-4344-A508-FA25E95E6F0F}"/>
              </a:ext>
            </a:extLst>
          </p:cNvPr>
          <p:cNvSpPr txBox="1"/>
          <p:nvPr/>
        </p:nvSpPr>
        <p:spPr>
          <a:xfrm>
            <a:off x="6934200" y="2514600"/>
            <a:ext cx="2286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to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growth-suppressing signals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A571A-B8BD-5F41-A28C-CDFFE507B49D}"/>
              </a:ext>
            </a:extLst>
          </p:cNvPr>
          <p:cNvSpPr txBox="1"/>
          <p:nvPr/>
        </p:nvSpPr>
        <p:spPr>
          <a:xfrm>
            <a:off x="68580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Evasion of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apoptosis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66FBA-8B3E-8447-BBC3-FD77B87D1219}"/>
              </a:ext>
            </a:extLst>
          </p:cNvPr>
          <p:cNvSpPr txBox="1"/>
          <p:nvPr/>
        </p:nvSpPr>
        <p:spPr>
          <a:xfrm>
            <a:off x="55626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Immortality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B51C51-E10B-4C41-9E28-3DB33D40963A}"/>
              </a:ext>
            </a:extLst>
          </p:cNvPr>
          <p:cNvSpPr txBox="1"/>
          <p:nvPr/>
        </p:nvSpPr>
        <p:spPr>
          <a:xfrm>
            <a:off x="762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Ability to invade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metastasize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594EC-2AB0-3B40-A322-399254043C3B}"/>
              </a:ext>
            </a:extLst>
          </p:cNvPr>
          <p:cNvSpPr txBox="1"/>
          <p:nvPr/>
        </p:nvSpPr>
        <p:spPr>
          <a:xfrm>
            <a:off x="0" y="2652713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Altered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metabolism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954A-5398-E649-BC82-8DD49BB122EB}"/>
              </a:ext>
            </a:extLst>
          </p:cNvPr>
          <p:cNvSpPr txBox="1"/>
          <p:nvPr/>
        </p:nvSpPr>
        <p:spPr>
          <a:xfrm>
            <a:off x="1752600" y="152400"/>
            <a:ext cx="5638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Hallmarks of Cancer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28CE3-1886-F742-A1C2-E29BD45ACADB}"/>
              </a:ext>
            </a:extLst>
          </p:cNvPr>
          <p:cNvSpPr txBox="1"/>
          <p:nvPr/>
        </p:nvSpPr>
        <p:spPr>
          <a:xfrm>
            <a:off x="12954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Angiogenesis</a:t>
            </a:r>
          </a:p>
        </p:txBody>
      </p:sp>
    </p:spTree>
    <p:extLst>
      <p:ext uri="{BB962C8B-B14F-4D97-AF65-F5344CB8AC3E}">
        <p14:creationId xmlns:p14="http://schemas.microsoft.com/office/powerpoint/2010/main" val="171555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3"/>
    </mc:Choice>
    <mc:Fallback xmlns="">
      <p:transition spd="slow" advTm="7673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BA3ABCD1-7F3D-4E42-8BAB-2E84816B21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Altered Metabolism</a:t>
            </a:r>
          </a:p>
        </p:txBody>
      </p:sp>
      <p:sp>
        <p:nvSpPr>
          <p:cNvPr id="137218" name="Content Placeholder 1">
            <a:extLst>
              <a:ext uri="{FF2B5EF4-FFF2-40B4-BE49-F238E27FC236}">
                <a16:creationId xmlns:a16="http://schemas.microsoft.com/office/drawing/2014/main" id="{64926ACB-9533-BD49-A03C-D15FEA5633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61183" y="2216294"/>
            <a:ext cx="7400925" cy="2272578"/>
          </a:xfrm>
        </p:spPr>
        <p:txBody>
          <a:bodyPr>
            <a:normAutofit lnSpcReduction="10000"/>
          </a:bodyPr>
          <a:lstStyle/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Normal cells, when oxygen is around, use oxidative phosphorylation to generate ATP. 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Cancer cells are different!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They take up </a:t>
            </a:r>
            <a:r>
              <a:rPr lang="en-US" altLang="en-US" i="1" dirty="0">
                <a:latin typeface="Calibri" panose="020F0502020204030204" pitchFamily="34" charset="0"/>
                <a:cs typeface="Calibri" panose="020F0502020204030204" pitchFamily="34" charset="0"/>
              </a:rPr>
              <a:t>tons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of glucose, and convert it to lactate via the glycolytic pathway.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This is called aerobic glycolysis, or the “Warburg effect.”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300C91-8C01-1E4B-9DB0-D53E56016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628" y="453467"/>
            <a:ext cx="4509654" cy="620022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DC2F539-D5E8-D84B-BDB1-6EF4441A6804}"/>
              </a:ext>
            </a:extLst>
          </p:cNvPr>
          <p:cNvGrpSpPr/>
          <p:nvPr/>
        </p:nvGrpSpPr>
        <p:grpSpPr>
          <a:xfrm>
            <a:off x="431800" y="3636818"/>
            <a:ext cx="2794000" cy="3221182"/>
            <a:chOff x="431800" y="3636818"/>
            <a:chExt cx="2794000" cy="32211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BDF9065-B6B9-9348-BB95-1662FD32F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1800" y="3636818"/>
              <a:ext cx="2794000" cy="27432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8CFEBC9-DEC8-804F-B77A-938941A8330F}"/>
                </a:ext>
              </a:extLst>
            </p:cNvPr>
            <p:cNvSpPr txBox="1"/>
            <p:nvPr/>
          </p:nvSpPr>
          <p:spPr>
            <a:xfrm>
              <a:off x="1111827" y="6273225"/>
              <a:ext cx="14339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1931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7C7001C-DCD1-B14D-8E6D-0DE07F84900C}"/>
              </a:ext>
            </a:extLst>
          </p:cNvPr>
          <p:cNvSpPr txBox="1"/>
          <p:nvPr/>
        </p:nvSpPr>
        <p:spPr>
          <a:xfrm>
            <a:off x="6151419" y="737754"/>
            <a:ext cx="2826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Otto Warburg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1ED66AA-F063-4C4E-ACAA-62F28177A758}"/>
              </a:ext>
            </a:extLst>
          </p:cNvPr>
          <p:cNvGrpSpPr/>
          <p:nvPr/>
        </p:nvGrpSpPr>
        <p:grpSpPr>
          <a:xfrm>
            <a:off x="6478675" y="1260605"/>
            <a:ext cx="542520" cy="852120"/>
            <a:chOff x="6478675" y="1260605"/>
            <a:chExt cx="542520" cy="85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24228EB-02F0-3C4C-8AA4-E208B213A474}"/>
                    </a:ext>
                  </a:extLst>
                </p14:cNvPr>
                <p14:cNvContentPartPr/>
                <p14:nvPr/>
              </p14:nvContentPartPr>
              <p14:xfrm>
                <a:off x="6502075" y="1260605"/>
                <a:ext cx="519120" cy="726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24228EB-02F0-3C4C-8AA4-E208B213A47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84435" y="1242605"/>
                  <a:ext cx="554760" cy="76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387FB08-2586-5A4A-B148-1D30E2641C82}"/>
                    </a:ext>
                  </a:extLst>
                </p14:cNvPr>
                <p14:cNvContentPartPr/>
                <p14:nvPr/>
              </p14:nvContentPartPr>
              <p14:xfrm>
                <a:off x="6478675" y="1983845"/>
                <a:ext cx="175680" cy="128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387FB08-2586-5A4A-B148-1D30E2641C8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461035" y="1965845"/>
                  <a:ext cx="21132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1CAB534-35B2-0044-B519-C985C6D46763}"/>
              </a:ext>
            </a:extLst>
          </p:cNvPr>
          <p:cNvGrpSpPr/>
          <p:nvPr/>
        </p:nvGrpSpPr>
        <p:grpSpPr>
          <a:xfrm>
            <a:off x="3353515" y="4469645"/>
            <a:ext cx="1875600" cy="1033200"/>
            <a:chOff x="3353515" y="4469645"/>
            <a:chExt cx="1875600" cy="103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5EC3B62-517C-644D-8415-3596A766470D}"/>
                    </a:ext>
                  </a:extLst>
                </p14:cNvPr>
                <p14:cNvContentPartPr/>
                <p14:nvPr/>
              </p14:nvContentPartPr>
              <p14:xfrm>
                <a:off x="3353515" y="4469645"/>
                <a:ext cx="1779480" cy="10332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5EC3B62-517C-644D-8415-3596A766470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35875" y="4451645"/>
                  <a:ext cx="1815120" cy="10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F55E6F0-5273-2F4D-8AB6-0A9B033F2030}"/>
                    </a:ext>
                  </a:extLst>
                </p14:cNvPr>
                <p14:cNvContentPartPr/>
                <p14:nvPr/>
              </p14:nvContentPartPr>
              <p14:xfrm>
                <a:off x="5144515" y="4499165"/>
                <a:ext cx="84600" cy="244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F55E6F0-5273-2F4D-8AB6-0A9B033F203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126515" y="4481525"/>
                  <a:ext cx="120240" cy="28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EE9114-9914-5246-94F4-0CB2EA946ED9}"/>
              </a:ext>
            </a:extLst>
          </p:cNvPr>
          <p:cNvGrpSpPr/>
          <p:nvPr/>
        </p:nvGrpSpPr>
        <p:grpSpPr>
          <a:xfrm>
            <a:off x="6856055" y="2139611"/>
            <a:ext cx="1684080" cy="1380910"/>
            <a:chOff x="6939182" y="2243520"/>
            <a:chExt cx="1684080" cy="138091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740D0-9364-F940-8F6D-E29D6FE34435}"/>
                </a:ext>
              </a:extLst>
            </p:cNvPr>
            <p:cNvGrpSpPr/>
            <p:nvPr/>
          </p:nvGrpSpPr>
          <p:grpSpPr>
            <a:xfrm>
              <a:off x="6939182" y="2249950"/>
              <a:ext cx="1684080" cy="1374480"/>
              <a:chOff x="6876835" y="2187605"/>
              <a:chExt cx="1684080" cy="1374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96D52DDB-D241-3049-9C73-0F488159693D}"/>
                      </a:ext>
                    </a:extLst>
                  </p14:cNvPr>
                  <p14:cNvContentPartPr/>
                  <p14:nvPr/>
                </p14:nvContentPartPr>
                <p14:xfrm>
                  <a:off x="6876835" y="2328365"/>
                  <a:ext cx="1574280" cy="123372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96D52DDB-D241-3049-9C73-0F488159693D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6859195" y="2310725"/>
                    <a:ext cx="1609920" cy="1269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86FC3691-B39B-FD42-A3F8-C28D99BFDC10}"/>
                      </a:ext>
                    </a:extLst>
                  </p14:cNvPr>
                  <p14:cNvContentPartPr/>
                  <p14:nvPr/>
                </p14:nvContentPartPr>
                <p14:xfrm>
                  <a:off x="6929755" y="2619965"/>
                  <a:ext cx="1141920" cy="37692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86FC3691-B39B-FD42-A3F8-C28D99BFDC10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6893755" y="2583965"/>
                    <a:ext cx="1213560" cy="44856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508A718A-B4B4-FB43-950F-9179FC07947B}"/>
                  </a:ext>
                </a:extLst>
              </p:cNvPr>
              <p:cNvGrpSpPr/>
              <p:nvPr/>
            </p:nvGrpSpPr>
            <p:grpSpPr>
              <a:xfrm>
                <a:off x="7998235" y="2737325"/>
                <a:ext cx="562680" cy="655920"/>
                <a:chOff x="7998235" y="2737325"/>
                <a:chExt cx="562680" cy="6559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20">
                  <p14:nvContentPartPr>
                    <p14:cNvPr id="30" name="Ink 29">
                      <a:extLst>
                        <a:ext uri="{FF2B5EF4-FFF2-40B4-BE49-F238E27FC236}">
                          <a16:creationId xmlns:a16="http://schemas.microsoft.com/office/drawing/2014/main" id="{50FF2006-414A-214A-8C2C-2AAB6847ED8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025235" y="2737325"/>
                    <a:ext cx="71640" cy="297000"/>
                  </p14:xfrm>
                </p:contentPart>
              </mc:Choice>
              <mc:Fallback xmlns="">
                <p:pic>
                  <p:nvPicPr>
                    <p:cNvPr id="30" name="Ink 29">
                      <a:extLst>
                        <a:ext uri="{FF2B5EF4-FFF2-40B4-BE49-F238E27FC236}">
                          <a16:creationId xmlns:a16="http://schemas.microsoft.com/office/drawing/2014/main" id="{50FF2006-414A-214A-8C2C-2AAB6847ED87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7989595" y="2701685"/>
                      <a:ext cx="143280" cy="3686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2">
                  <p14:nvContentPartPr>
                    <p14:cNvPr id="31" name="Ink 30">
                      <a:extLst>
                        <a:ext uri="{FF2B5EF4-FFF2-40B4-BE49-F238E27FC236}">
                          <a16:creationId xmlns:a16="http://schemas.microsoft.com/office/drawing/2014/main" id="{B671F58D-1C95-7940-B3B1-76158A87E1A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998235" y="3108125"/>
                    <a:ext cx="163080" cy="285120"/>
                  </p14:xfrm>
                </p:contentPart>
              </mc:Choice>
              <mc:Fallback xmlns="">
                <p:pic>
                  <p:nvPicPr>
                    <p:cNvPr id="31" name="Ink 30">
                      <a:extLst>
                        <a:ext uri="{FF2B5EF4-FFF2-40B4-BE49-F238E27FC236}">
                          <a16:creationId xmlns:a16="http://schemas.microsoft.com/office/drawing/2014/main" id="{B671F58D-1C95-7940-B3B1-76158A87E1AC}"/>
                        </a:ext>
                      </a:extLst>
                    </p:cNvPr>
                    <p:cNvPicPr/>
                    <p:nvPr/>
                  </p:nvPicPr>
                  <p:blipFill>
                    <a:blip r:embed="rId23"/>
                    <a:stretch>
                      <a:fillRect/>
                    </a:stretch>
                  </p:blipFill>
                  <p:spPr>
                    <a:xfrm>
                      <a:off x="7962235" y="3072485"/>
                      <a:ext cx="234720" cy="356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4">
                  <p14:nvContentPartPr>
                    <p14:cNvPr id="34" name="Ink 33">
                      <a:extLst>
                        <a:ext uri="{FF2B5EF4-FFF2-40B4-BE49-F238E27FC236}">
                          <a16:creationId xmlns:a16="http://schemas.microsoft.com/office/drawing/2014/main" id="{555C6F0C-CC69-5A45-9F23-F94FB2CA4B6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479915" y="3045485"/>
                    <a:ext cx="81000" cy="68760"/>
                  </p14:xfrm>
                </p:contentPart>
              </mc:Choice>
              <mc:Fallback xmlns="">
                <p:pic>
                  <p:nvPicPr>
                    <p:cNvPr id="34" name="Ink 33">
                      <a:extLst>
                        <a:ext uri="{FF2B5EF4-FFF2-40B4-BE49-F238E27FC236}">
                          <a16:creationId xmlns:a16="http://schemas.microsoft.com/office/drawing/2014/main" id="{555C6F0C-CC69-5A45-9F23-F94FB2CA4B6D}"/>
                        </a:ext>
                      </a:extLst>
                    </p:cNvPr>
                    <p:cNvPicPr/>
                    <p:nvPr/>
                  </p:nvPicPr>
                  <p:blipFill>
                    <a:blip r:embed="rId25"/>
                    <a:stretch>
                      <a:fillRect/>
                    </a:stretch>
                  </p:blipFill>
                  <p:spPr>
                    <a:xfrm>
                      <a:off x="8443915" y="3009485"/>
                      <a:ext cx="152640" cy="1404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C4D322E7-89DE-5D46-9952-63B344B3AB42}"/>
                      </a:ext>
                    </a:extLst>
                  </p14:cNvPr>
                  <p14:cNvContentPartPr/>
                  <p14:nvPr/>
                </p14:nvContentPartPr>
                <p14:xfrm>
                  <a:off x="7692595" y="2256365"/>
                  <a:ext cx="71280" cy="7560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C4D322E7-89DE-5D46-9952-63B344B3AB42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7656955" y="2220365"/>
                    <a:ext cx="142920" cy="147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96A965BF-7840-E347-A109-F4CB762F5B2A}"/>
                      </a:ext>
                    </a:extLst>
                  </p14:cNvPr>
                  <p14:cNvContentPartPr/>
                  <p14:nvPr/>
                </p14:nvContentPartPr>
                <p14:xfrm>
                  <a:off x="6927595" y="2187605"/>
                  <a:ext cx="106200" cy="8748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96A965BF-7840-E347-A109-F4CB762F5B2A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6891595" y="2151605"/>
                    <a:ext cx="177840" cy="15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C8AEB20D-5DFD-A741-8243-6FAA3BB80D2A}"/>
                      </a:ext>
                    </a:extLst>
                  </p14:cNvPr>
                  <p14:cNvContentPartPr/>
                  <p14:nvPr/>
                </p14:nvContentPartPr>
                <p14:xfrm>
                  <a:off x="7063315" y="2806445"/>
                  <a:ext cx="1243440" cy="71640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C8AEB20D-5DFD-A741-8243-6FAA3BB80D2A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7027315" y="2770445"/>
                    <a:ext cx="1315080" cy="7880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5DF9403-255D-AE42-BA25-E534E3C382CC}"/>
                </a:ext>
              </a:extLst>
            </p:cNvPr>
            <p:cNvGrpSpPr/>
            <p:nvPr/>
          </p:nvGrpSpPr>
          <p:grpSpPr>
            <a:xfrm>
              <a:off x="6961500" y="2243520"/>
              <a:ext cx="1635840" cy="932040"/>
              <a:chOff x="6899155" y="2191565"/>
              <a:chExt cx="1635840" cy="9320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ADE2563A-E345-3E44-96A1-0F6DB8E81BC2}"/>
                      </a:ext>
                    </a:extLst>
                  </p14:cNvPr>
                  <p14:cNvContentPartPr/>
                  <p14:nvPr/>
                </p14:nvContentPartPr>
                <p14:xfrm>
                  <a:off x="6899155" y="2191565"/>
                  <a:ext cx="136440" cy="10332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ADE2563A-E345-3E44-96A1-0F6DB8E81BC2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6881155" y="2173565"/>
                    <a:ext cx="172080" cy="138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EF5F51C5-4EE5-5441-A3FD-95B1540C503C}"/>
                      </a:ext>
                    </a:extLst>
                  </p14:cNvPr>
                  <p14:cNvContentPartPr/>
                  <p14:nvPr/>
                </p14:nvContentPartPr>
                <p14:xfrm>
                  <a:off x="8454715" y="3025685"/>
                  <a:ext cx="80280" cy="9792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EF5F51C5-4EE5-5441-A3FD-95B1540C503C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8436715" y="3007685"/>
                    <a:ext cx="115920" cy="13356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F0F600D1-B9D2-A449-995F-E2D17F6FBC11}"/>
                  </a:ext>
                </a:extLst>
              </p:cNvPr>
              <p:cNvGrpSpPr/>
              <p:nvPr/>
            </p:nvGrpSpPr>
            <p:grpSpPr>
              <a:xfrm>
                <a:off x="7627075" y="2270045"/>
                <a:ext cx="641520" cy="626760"/>
                <a:chOff x="7627075" y="2270045"/>
                <a:chExt cx="641520" cy="6267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25" name="Ink 24">
                      <a:extLst>
                        <a:ext uri="{FF2B5EF4-FFF2-40B4-BE49-F238E27FC236}">
                          <a16:creationId xmlns:a16="http://schemas.microsoft.com/office/drawing/2014/main" id="{1FF86C52-CCFA-B748-BB9D-5C532F627EE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35715" y="2270045"/>
                    <a:ext cx="111600" cy="93600"/>
                  </p14:xfrm>
                </p:contentPart>
              </mc:Choice>
              <mc:Fallback xmlns="">
                <p:pic>
                  <p:nvPicPr>
                    <p:cNvPr id="25" name="Ink 24">
                      <a:extLst>
                        <a:ext uri="{FF2B5EF4-FFF2-40B4-BE49-F238E27FC236}">
                          <a16:creationId xmlns:a16="http://schemas.microsoft.com/office/drawing/2014/main" id="{1FF86C52-CCFA-B748-BB9D-5C532F627EEF}"/>
                        </a:ext>
                      </a:extLst>
                    </p:cNvPr>
                    <p:cNvPicPr/>
                    <p:nvPr/>
                  </p:nvPicPr>
                  <p:blipFill>
                    <a:blip r:embed="rId37"/>
                    <a:stretch>
                      <a:fillRect/>
                    </a:stretch>
                  </p:blipFill>
                  <p:spPr>
                    <a:xfrm>
                      <a:off x="7617715" y="2252045"/>
                      <a:ext cx="147240" cy="129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8">
                  <p14:nvContentPartPr>
                    <p14:cNvPr id="26" name="Ink 25">
                      <a:extLst>
                        <a:ext uri="{FF2B5EF4-FFF2-40B4-BE49-F238E27FC236}">
                          <a16:creationId xmlns:a16="http://schemas.microsoft.com/office/drawing/2014/main" id="{B68D9EED-A5F5-BB4E-A9B9-C34E7E4A40B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172475" y="2466605"/>
                    <a:ext cx="96120" cy="98640"/>
                  </p14:xfrm>
                </p:contentPart>
              </mc:Choice>
              <mc:Fallback xmlns="">
                <p:pic>
                  <p:nvPicPr>
                    <p:cNvPr id="26" name="Ink 25">
                      <a:extLst>
                        <a:ext uri="{FF2B5EF4-FFF2-40B4-BE49-F238E27FC236}">
                          <a16:creationId xmlns:a16="http://schemas.microsoft.com/office/drawing/2014/main" id="{B68D9EED-A5F5-BB4E-A9B9-C34E7E4A40B0}"/>
                        </a:ext>
                      </a:extLst>
                    </p:cNvPr>
                    <p:cNvPicPr/>
                    <p:nvPr/>
                  </p:nvPicPr>
                  <p:blipFill>
                    <a:blip r:embed="rId39"/>
                    <a:stretch>
                      <a:fillRect/>
                    </a:stretch>
                  </p:blipFill>
                  <p:spPr>
                    <a:xfrm>
                      <a:off x="8154475" y="2448965"/>
                      <a:ext cx="131760" cy="134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0">
                  <p14:nvContentPartPr>
                    <p14:cNvPr id="39" name="Ink 38">
                      <a:extLst>
                        <a:ext uri="{FF2B5EF4-FFF2-40B4-BE49-F238E27FC236}">
                          <a16:creationId xmlns:a16="http://schemas.microsoft.com/office/drawing/2014/main" id="{C28B9BF7-EB07-D842-ACDB-5A3F9A89E37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27075" y="2534285"/>
                    <a:ext cx="219600" cy="362520"/>
                  </p14:xfrm>
                </p:contentPart>
              </mc:Choice>
              <mc:Fallback xmlns="">
                <p:pic>
                  <p:nvPicPr>
                    <p:cNvPr id="39" name="Ink 38">
                      <a:extLst>
                        <a:ext uri="{FF2B5EF4-FFF2-40B4-BE49-F238E27FC236}">
                          <a16:creationId xmlns:a16="http://schemas.microsoft.com/office/drawing/2014/main" id="{C28B9BF7-EB07-D842-ACDB-5A3F9A89E378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7591435" y="2498285"/>
                      <a:ext cx="291240" cy="4341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5824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582"/>
    </mc:Choice>
    <mc:Fallback xmlns="">
      <p:transition spd="slow" advTm="1015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6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2B9D22D3-670D-524F-AE4B-AD6229FEB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76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235DC-ED13-CC46-A41D-EFBB57622DBE}"/>
              </a:ext>
            </a:extLst>
          </p:cNvPr>
          <p:cNvSpPr txBox="1"/>
          <p:nvPr/>
        </p:nvSpPr>
        <p:spPr>
          <a:xfrm>
            <a:off x="5486400" y="10668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Autonomous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proliferation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3C475-769D-4344-A508-FA25E95E6F0F}"/>
              </a:ext>
            </a:extLst>
          </p:cNvPr>
          <p:cNvSpPr txBox="1"/>
          <p:nvPr/>
        </p:nvSpPr>
        <p:spPr>
          <a:xfrm>
            <a:off x="6934200" y="2514600"/>
            <a:ext cx="2286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to 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growth-suppressing signals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A571A-B8BD-5F41-A28C-CDFFE507B49D}"/>
              </a:ext>
            </a:extLst>
          </p:cNvPr>
          <p:cNvSpPr txBox="1"/>
          <p:nvPr/>
        </p:nvSpPr>
        <p:spPr>
          <a:xfrm>
            <a:off x="68580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Evasion of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apoptosis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66FBA-8B3E-8447-BBC3-FD77B87D1219}"/>
              </a:ext>
            </a:extLst>
          </p:cNvPr>
          <p:cNvSpPr txBox="1"/>
          <p:nvPr/>
        </p:nvSpPr>
        <p:spPr>
          <a:xfrm>
            <a:off x="55626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Immortality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B51C51-E10B-4C41-9E28-3DB33D40963A}"/>
              </a:ext>
            </a:extLst>
          </p:cNvPr>
          <p:cNvSpPr txBox="1"/>
          <p:nvPr/>
        </p:nvSpPr>
        <p:spPr>
          <a:xfrm>
            <a:off x="76200" y="4230688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Ability to invade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metastasize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594EC-2AB0-3B40-A322-399254043C3B}"/>
              </a:ext>
            </a:extLst>
          </p:cNvPr>
          <p:cNvSpPr txBox="1"/>
          <p:nvPr/>
        </p:nvSpPr>
        <p:spPr>
          <a:xfrm>
            <a:off x="0" y="2652713"/>
            <a:ext cx="2286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Altered</a:t>
            </a:r>
            <a:b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metabolism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87F8A0-1EDC-C844-8672-DD4C18727912}"/>
              </a:ext>
            </a:extLst>
          </p:cNvPr>
          <p:cNvSpPr txBox="1"/>
          <p:nvPr/>
        </p:nvSpPr>
        <p:spPr>
          <a:xfrm>
            <a:off x="1524000" y="1066800"/>
            <a:ext cx="2286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Evasion of</a:t>
            </a:r>
            <a:b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immune detection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954A-5398-E649-BC82-8DD49BB122EB}"/>
              </a:ext>
            </a:extLst>
          </p:cNvPr>
          <p:cNvSpPr txBox="1"/>
          <p:nvPr/>
        </p:nvSpPr>
        <p:spPr>
          <a:xfrm>
            <a:off x="1752600" y="152400"/>
            <a:ext cx="5638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Hallmarks of Cancer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28CE3-1886-F742-A1C2-E29BD45ACADB}"/>
              </a:ext>
            </a:extLst>
          </p:cNvPr>
          <p:cNvSpPr txBox="1"/>
          <p:nvPr/>
        </p:nvSpPr>
        <p:spPr>
          <a:xfrm>
            <a:off x="1295400" y="6005513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Angiogenesis</a:t>
            </a:r>
          </a:p>
        </p:txBody>
      </p:sp>
    </p:spTree>
    <p:extLst>
      <p:ext uri="{BB962C8B-B14F-4D97-AF65-F5344CB8AC3E}">
        <p14:creationId xmlns:p14="http://schemas.microsoft.com/office/powerpoint/2010/main" val="336292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38"/>
    </mc:Choice>
    <mc:Fallback xmlns="">
      <p:transition spd="slow" advTm="9538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BC701D-7879-DF49-8728-AFCA74689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272" y="0"/>
            <a:ext cx="515345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16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365"/>
    </mc:Choice>
    <mc:Fallback xmlns="">
      <p:transition spd="slow" advTm="291365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5|6.9|1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8.7|17.7|10.5|4.1|5.3|14.2|25.2|27.3|6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|3|14.1|3|5.1|2.9|3.1|9.2|20|6.6|7|1.6|2.7|6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49|4.9|9.4|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4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2|30.5|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3|5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5|6|14.6|6.2|1.1|1.6|1.4|18|8.4|7.5|33.4|13.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2241</TotalTime>
  <Words>826</Words>
  <Application>Microsoft Macintosh PowerPoint</Application>
  <PresentationFormat>On-screen Show (4:3)</PresentationFormat>
  <Paragraphs>176</Paragraphs>
  <Slides>38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Batang</vt:lpstr>
      <vt:lpstr>Arial</vt:lpstr>
      <vt:lpstr>Calibri</vt:lpstr>
      <vt:lpstr>Franklin Gothic Medium</vt:lpstr>
      <vt:lpstr>Office Theme</vt:lpstr>
      <vt:lpstr>PowerPoint Presentation</vt:lpstr>
      <vt:lpstr>Cancer Pathogenesis Lecture Objectives</vt:lpstr>
      <vt:lpstr>PowerPoint Presentation</vt:lpstr>
      <vt:lpstr>PowerPoint Presentation</vt:lpstr>
      <vt:lpstr>PowerPoint Presentation</vt:lpstr>
      <vt:lpstr>Autonomous Cell Growth</vt:lpstr>
      <vt:lpstr>The RAS Gene</vt:lpstr>
      <vt:lpstr>PowerPoint Presentation</vt:lpstr>
      <vt:lpstr>PowerPoint Presentation</vt:lpstr>
      <vt:lpstr>PowerPoint Presentation</vt:lpstr>
      <vt:lpstr>Resistance to Growth-Suppressing Signals</vt:lpstr>
      <vt:lpstr>The Retinoblastoma (RB) Gene</vt:lpstr>
      <vt:lpstr>PowerPoint Presentation</vt:lpstr>
      <vt:lpstr>PowerPoint Presentation</vt:lpstr>
      <vt:lpstr>PowerPoint Presentation</vt:lpstr>
      <vt:lpstr>PowerPoint Presentation</vt:lpstr>
      <vt:lpstr>Evasion of Apoptosis</vt:lpstr>
      <vt:lpstr>The p53 Gene</vt:lpstr>
      <vt:lpstr>PowerPoint Presentation</vt:lpstr>
      <vt:lpstr>PowerPoint Presentation</vt:lpstr>
      <vt:lpstr>PowerPoint Presentation</vt:lpstr>
      <vt:lpstr>Immortality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Angiogenesis</vt:lpstr>
      <vt:lpstr>PowerPoint Presentation</vt:lpstr>
      <vt:lpstr>PowerPoint Presentation</vt:lpstr>
      <vt:lpstr>Ability to Invade and Metastasize</vt:lpstr>
      <vt:lpstr>PowerPoint Presentation</vt:lpstr>
      <vt:lpstr>PowerPoint Presentation</vt:lpstr>
      <vt:lpstr>PowerPoint Presentation</vt:lpstr>
      <vt:lpstr>Altered Metabolism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P Krafts MD</dc:creator>
  <cp:lastModifiedBy>Kristine P Krafts</cp:lastModifiedBy>
  <cp:revision>104</cp:revision>
  <cp:lastPrinted>2020-06-29T05:22:01Z</cp:lastPrinted>
  <dcterms:created xsi:type="dcterms:W3CDTF">2020-06-23T02:42:48Z</dcterms:created>
  <dcterms:modified xsi:type="dcterms:W3CDTF">2022-06-29T03:24:21Z</dcterms:modified>
</cp:coreProperties>
</file>