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tags/tag13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notesSlides/notesSlide24.xml" ContentType="application/vnd.openxmlformats-officedocument.presentationml.notesSlide+xml"/>
  <Override PartName="/ppt/tags/tag15.xml" ContentType="application/vnd.openxmlformats-officedocument.presentationml.tags+xml"/>
  <Override PartName="/ppt/notesSlides/notesSlide25.xml" ContentType="application/vnd.openxmlformats-officedocument.presentationml.notesSlide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7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18.xml" ContentType="application/vnd.openxmlformats-officedocument.presentationml.tags+xml"/>
  <Override PartName="/ppt/notesSlides/notesSlide40.xml" ContentType="application/vnd.openxmlformats-officedocument.presentationml.notesSlide+xml"/>
  <Override PartName="/ppt/tags/tag19.xml" ContentType="application/vnd.openxmlformats-officedocument.presentationml.tags+xml"/>
  <Override PartName="/ppt/notesSlides/notesSlide41.xml" ContentType="application/vnd.openxmlformats-officedocument.presentationml.notesSlide+xml"/>
  <Override PartName="/ppt/tags/tag20.xml" ContentType="application/vnd.openxmlformats-officedocument.presentationml.tags+xml"/>
  <Override PartName="/ppt/notesSlides/notesSlide42.xml" ContentType="application/vnd.openxmlformats-officedocument.presentationml.notesSlide+xml"/>
  <Override PartName="/ppt/tags/tag21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22.xml" ContentType="application/vnd.openxmlformats-officedocument.presentationml.tags+xml"/>
  <Override PartName="/ppt/notesSlides/notesSlide45.xml" ContentType="application/vnd.openxmlformats-officedocument.presentationml.notesSlide+xml"/>
  <Override PartName="/ppt/tags/tag23.xml" ContentType="application/vnd.openxmlformats-officedocument.presentationml.tags+xml"/>
  <Override PartName="/ppt/notesSlides/notesSlide46.xml" ContentType="application/vnd.openxmlformats-officedocument.presentationml.notesSlide+xml"/>
  <Override PartName="/ppt/tags/tag24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25.xml" ContentType="application/vnd.openxmlformats-officedocument.presentationml.tags+xml"/>
  <Override PartName="/ppt/notesSlides/notesSlide49.xml" ContentType="application/vnd.openxmlformats-officedocument.presentationml.notesSlide+xml"/>
  <Override PartName="/ppt/tags/tag26.xml" ContentType="application/vnd.openxmlformats-officedocument.presentationml.tags+xml"/>
  <Override PartName="/ppt/notesSlides/notesSlide50.xml" ContentType="application/vnd.openxmlformats-officedocument.presentationml.notesSlide+xml"/>
  <Override PartName="/ppt/tags/tag27.xml" ContentType="application/vnd.openxmlformats-officedocument.presentationml.tags+xml"/>
  <Override PartName="/ppt/notesSlides/notesSlide51.xml" ContentType="application/vnd.openxmlformats-officedocument.presentationml.notesSlide+xml"/>
  <Override PartName="/ppt/tags/tag28.xml" ContentType="application/vnd.openxmlformats-officedocument.presentationml.tags+xml"/>
  <Override PartName="/ppt/notesSlides/notesSlide52.xml" ContentType="application/vnd.openxmlformats-officedocument.presentationml.notesSlide+xml"/>
  <Override PartName="/ppt/tags/tag29.xml" ContentType="application/vnd.openxmlformats-officedocument.presentationml.tags+xml"/>
  <Override PartName="/ppt/notesSlides/notesSlide53.xml" ContentType="application/vnd.openxmlformats-officedocument.presentationml.notesSlide+xml"/>
  <Override PartName="/ppt/tags/tag30.xml" ContentType="application/vnd.openxmlformats-officedocument.presentationml.tags+xml"/>
  <Override PartName="/ppt/notesSlides/notesSlide54.xml" ContentType="application/vnd.openxmlformats-officedocument.presentationml.notesSlide+xml"/>
  <Override PartName="/ppt/tags/tag31.xml" ContentType="application/vnd.openxmlformats-officedocument.presentationml.tags+xml"/>
  <Override PartName="/ppt/notesSlides/notesSlide55.xml" ContentType="application/vnd.openxmlformats-officedocument.presentationml.notesSlide+xml"/>
  <Override PartName="/ppt/tags/tag32.xml" ContentType="application/vnd.openxmlformats-officedocument.presentationml.tags+xml"/>
  <Override PartName="/ppt/notesSlides/notesSlide56.xml" ContentType="application/vnd.openxmlformats-officedocument.presentationml.notesSlide+xml"/>
  <Override PartName="/ppt/tags/tag33.xml" ContentType="application/vnd.openxmlformats-officedocument.presentationml.tags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tags/tag34.xml" ContentType="application/vnd.openxmlformats-officedocument.presentationml.tags+xml"/>
  <Override PartName="/ppt/notesSlides/notesSlide61.xml" ContentType="application/vnd.openxmlformats-officedocument.presentationml.notesSlide+xml"/>
  <Override PartName="/ppt/tags/tag35.xml" ContentType="application/vnd.openxmlformats-officedocument.presentationml.tags+xml"/>
  <Override PartName="/ppt/notesSlides/notesSlide62.xml" ContentType="application/vnd.openxmlformats-officedocument.presentationml.notesSlide+xml"/>
  <Override PartName="/ppt/tags/tag36.xml" ContentType="application/vnd.openxmlformats-officedocument.presentationml.tags+xml"/>
  <Override PartName="/ppt/notesSlides/notesSlide63.xml" ContentType="application/vnd.openxmlformats-officedocument.presentationml.notesSlide+xml"/>
  <Override PartName="/ppt/tags/tag37.xml" ContentType="application/vnd.openxmlformats-officedocument.presentationml.tags+xml"/>
  <Override PartName="/ppt/notesSlides/notesSlide64.xml" ContentType="application/vnd.openxmlformats-officedocument.presentationml.notesSlide+xml"/>
  <Override PartName="/ppt/tags/tag38.xml" ContentType="application/vnd.openxmlformats-officedocument.presentationml.tags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tags/tag39.xml" ContentType="application/vnd.openxmlformats-officedocument.presentationml.tags+xml"/>
  <Override PartName="/ppt/notesSlides/notesSlide67.xml" ContentType="application/vnd.openxmlformats-officedocument.presentationml.notesSlide+xml"/>
  <Override PartName="/ppt/tags/tag40.xml" ContentType="application/vnd.openxmlformats-officedocument.presentationml.tags+xml"/>
  <Override PartName="/ppt/notesSlides/notesSlide68.xml" ContentType="application/vnd.openxmlformats-officedocument.presentationml.notesSlide+xml"/>
  <Override PartName="/ppt/tags/tag41.xml" ContentType="application/vnd.openxmlformats-officedocument.presentationml.tags+xml"/>
  <Override PartName="/ppt/notesSlides/notesSlide69.xml" ContentType="application/vnd.openxmlformats-officedocument.presentationml.notesSlide+xml"/>
  <Override PartName="/ppt/tags/tag42.xml" ContentType="application/vnd.openxmlformats-officedocument.presentationml.tags+xml"/>
  <Override PartName="/ppt/notesSlides/notesSlide70.xml" ContentType="application/vnd.openxmlformats-officedocument.presentationml.notesSlide+xml"/>
  <Override PartName="/ppt/tags/tag43.xml" ContentType="application/vnd.openxmlformats-officedocument.presentationml.tags+xml"/>
  <Override PartName="/ppt/notesSlides/notesSlide71.xml" ContentType="application/vnd.openxmlformats-officedocument.presentationml.notesSlide+xml"/>
  <Override PartName="/ppt/tags/tag44.xml" ContentType="application/vnd.openxmlformats-officedocument.presentationml.tags+xml"/>
  <Override PartName="/ppt/notesSlides/notesSlide72.xml" ContentType="application/vnd.openxmlformats-officedocument.presentationml.notesSlide+xml"/>
  <Override PartName="/ppt/tags/tag45.xml" ContentType="application/vnd.openxmlformats-officedocument.presentationml.tags+xml"/>
  <Override PartName="/ppt/notesSlides/notesSlide73.xml" ContentType="application/vnd.openxmlformats-officedocument.presentationml.notesSlide+xml"/>
  <Override PartName="/ppt/tags/tag46.xml" ContentType="application/vnd.openxmlformats-officedocument.presentationml.tags+xml"/>
  <Override PartName="/ppt/notesSlides/notesSlide74.xml" ContentType="application/vnd.openxmlformats-officedocument.presentationml.notesSlide+xml"/>
  <Override PartName="/ppt/tags/tag47.xml" ContentType="application/vnd.openxmlformats-officedocument.presentationml.tags+xml"/>
  <Override PartName="/ppt/notesSlides/notesSlide75.xml" ContentType="application/vnd.openxmlformats-officedocument.presentationml.notesSlide+xml"/>
  <Override PartName="/ppt/tags/tag48.xml" ContentType="application/vnd.openxmlformats-officedocument.presentationml.tags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3" r:id="rId2"/>
    <p:sldMasterId id="2147483710" r:id="rId3"/>
  </p:sldMasterIdLst>
  <p:notesMasterIdLst>
    <p:notesMasterId r:id="rId81"/>
  </p:notesMasterIdLst>
  <p:handoutMasterIdLst>
    <p:handoutMasterId r:id="rId82"/>
  </p:handoutMasterIdLst>
  <p:sldIdLst>
    <p:sldId id="786" r:id="rId4"/>
    <p:sldId id="513" r:id="rId5"/>
    <p:sldId id="787" r:id="rId6"/>
    <p:sldId id="520" r:id="rId7"/>
    <p:sldId id="791" r:id="rId8"/>
    <p:sldId id="518" r:id="rId9"/>
    <p:sldId id="749" r:id="rId10"/>
    <p:sldId id="788" r:id="rId11"/>
    <p:sldId id="793" r:id="rId12"/>
    <p:sldId id="792" r:id="rId13"/>
    <p:sldId id="840" r:id="rId14"/>
    <p:sldId id="794" r:id="rId15"/>
    <p:sldId id="789" r:id="rId16"/>
    <p:sldId id="795" r:id="rId17"/>
    <p:sldId id="796" r:id="rId18"/>
    <p:sldId id="652" r:id="rId19"/>
    <p:sldId id="797" r:id="rId20"/>
    <p:sldId id="646" r:id="rId21"/>
    <p:sldId id="841" r:id="rId22"/>
    <p:sldId id="798" r:id="rId23"/>
    <p:sldId id="799" r:id="rId24"/>
    <p:sldId id="801" r:id="rId25"/>
    <p:sldId id="802" r:id="rId26"/>
    <p:sldId id="803" r:id="rId27"/>
    <p:sldId id="800" r:id="rId28"/>
    <p:sldId id="591" r:id="rId29"/>
    <p:sldId id="680" r:id="rId30"/>
    <p:sldId id="683" r:id="rId31"/>
    <p:sldId id="684" r:id="rId32"/>
    <p:sldId id="682" r:id="rId33"/>
    <p:sldId id="685" r:id="rId34"/>
    <p:sldId id="681" r:id="rId35"/>
    <p:sldId id="804" r:id="rId36"/>
    <p:sldId id="575" r:id="rId37"/>
    <p:sldId id="785" r:id="rId38"/>
    <p:sldId id="805" r:id="rId39"/>
    <p:sldId id="767" r:id="rId40"/>
    <p:sldId id="768" r:id="rId41"/>
    <p:sldId id="769" r:id="rId42"/>
    <p:sldId id="806" r:id="rId43"/>
    <p:sldId id="809" r:id="rId44"/>
    <p:sldId id="810" r:id="rId45"/>
    <p:sldId id="811" r:id="rId46"/>
    <p:sldId id="717" r:id="rId47"/>
    <p:sldId id="812" r:id="rId48"/>
    <p:sldId id="813" r:id="rId49"/>
    <p:sldId id="814" r:id="rId50"/>
    <p:sldId id="664" r:id="rId51"/>
    <p:sldId id="815" r:id="rId52"/>
    <p:sldId id="817" r:id="rId53"/>
    <p:sldId id="816" r:id="rId54"/>
    <p:sldId id="821" r:id="rId55"/>
    <p:sldId id="818" r:id="rId56"/>
    <p:sldId id="819" r:id="rId57"/>
    <p:sldId id="820" r:id="rId58"/>
    <p:sldId id="822" r:id="rId59"/>
    <p:sldId id="824" r:id="rId60"/>
    <p:sldId id="606" r:id="rId61"/>
    <p:sldId id="632" r:id="rId62"/>
    <p:sldId id="633" r:id="rId63"/>
    <p:sldId id="825" r:id="rId64"/>
    <p:sldId id="826" r:id="rId65"/>
    <p:sldId id="827" r:id="rId66"/>
    <p:sldId id="829" r:id="rId67"/>
    <p:sldId id="828" r:id="rId68"/>
    <p:sldId id="630" r:id="rId69"/>
    <p:sldId id="831" r:id="rId70"/>
    <p:sldId id="832" r:id="rId71"/>
    <p:sldId id="833" r:id="rId72"/>
    <p:sldId id="823" r:id="rId73"/>
    <p:sldId id="834" r:id="rId74"/>
    <p:sldId id="835" r:id="rId75"/>
    <p:sldId id="836" r:id="rId76"/>
    <p:sldId id="837" r:id="rId77"/>
    <p:sldId id="838" r:id="rId78"/>
    <p:sldId id="807" r:id="rId79"/>
    <p:sldId id="778" r:id="rId80"/>
  </p:sldIdLst>
  <p:sldSz cx="9144000" cy="6858000" type="screen4x3"/>
  <p:notesSz cx="6858000" cy="9080500"/>
  <p:custDataLst>
    <p:tags r:id="rId8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3"/>
    <p:restoredTop sz="94540"/>
  </p:normalViewPr>
  <p:slideViewPr>
    <p:cSldViewPr showGuides="1">
      <p:cViewPr varScale="1">
        <p:scale>
          <a:sx n="144" d="100"/>
          <a:sy n="144" d="100"/>
        </p:scale>
        <p:origin x="288" y="200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6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presProps" Target="pres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90ED4D9-8249-694A-AA2B-F674F9D456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760AB60-5785-B043-A70E-85ED6211B0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53A2706-9F33-9044-AA0D-224C2B483E9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29EEAED-8ADD-A945-B4DA-14AEBC01854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300AD0A-607B-8E4A-AC38-FF010E52C9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17.0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24575,'3'7'0,"-1"-1"0,-1-3 0,0-1 0,0 1 0,0-1 0,0 1 0,0 0 0,0 0 0,0-1 0,0 1 0,0 0 0,0 0 0,0 0 0,0-1 0,1 1 0,-1 0 0,0 0 0,0 0 0,1 1 0,-1 0 0,2 0 0,-1-1 0,-1 0 0,1 0 0,-1 0 0,1 2 0,1 0 0,-1-1 0,1-1 0,-2 0 0,0-1 0,0 1 0,1 0 0,0 1 0,-1-1 0,1 0 0,0 1 0,0 0 0,0 0 0,0 0 0,1 0 0,-1 0 0,1 0 0,0 1 0,0 0 0,0 0 0,0-1 0,0 0 0,-1 0 0,-1-2 0,1 0 0,-1 1 0,1-2 0,0 3 0,-1-2 0,1 0 0,0 0 0,0 1 0,0 0 0,1 0 0,-1 0 0,0-1 0,-1 1 0,1-1 0,-1 0 0,1 0 0,0 1 0,0 0 0,0-1 0,-1 0 0,1 0 0,-1 1 0,1-1 0,0 2 0,-1-2 0,1 1 0,0 0 0,0 1 0,1-1 0,-1 0 0,0 0 0,-1-1 0,0 0 0,0 0 0,0 0 0,1 1 0,-1 0 0,0 0 0,1 0 0,-1 1 0,1-1 0,0 0 0,-1-1 0,0 1 0,1 0 0,-1 0 0,1 1 0,-1 0 0,1 0 0,-1 0 0,1 0 0,-1-1 0,0 0 0,-1-1 0,1 2 0,0-1 0,0 1 0,0-1 0,-1 0 0,0-1 0,1 2 0,0-1 0,0 0 0,-1 1 0,1-2 0,-1 1 0,0-1 0,1 1 0,0 0 0,-1-1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22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24575,'5'5'0,"-1"0"0,-3-2 0,0 0 0,1 0 0,-1 0 0,-1 0 0,1-1 0,-1 1 0,1 0 0,-1-1 0,1 1 0,-1-1 0,1 1 0,-1 0 0,0-1 0,1 2 0,0-2 0,-1 0 0,1 2 0,0-1 0,0 1 0,-1-2 0,1 0 0,-1 2 0,1-1 0,0 1 0,0-2 0,-1 1 0,1-1 0,-1 1 0,1 0 0,0 0 0,-1-1 0,1 1 0,-1-1 0,1 1 0,0 0 0,0-1 0,0 1 0,0 0 0,-1-1 0,1 1 0,-1 0 0,1 0 0,0 0 0,-1 0 0,1-1 0,0 1 0,0 0 0,-1 0 0,2 0 0,-2-1 0,1 2 0,-1-2 0,1 1 0,-1 0 0,0 0 0,1 0 0,-1 1 0,1-2 0,-1 1 0,0 0 0,1 0 0,0 1 0,-1 0 0,1-1 0,-1 0 0,0 0 0,1 0 0,-1 0 0,1 1 0,0 0 0,0-1 0,-1 0 0,1-1 0,-1 1 0,0 0 0,0 0 0,1 0 0,-1-1 0,1 1 0,-1 0 0,0-1 0,0 1 0,1 1 0,-1-1 0,0 0 0,1 0 0,-1 0 0,0 0 0,0-1 0,1 1 0,-1 0 0,0 0 0,1 0 0,-1-1 0,1 0 0,-1 1 0,0 1 0,0-1 0,0 0 0,1-1 0,-1 1 0,0-1 0,0 2 0,1 0 0,-1 1 0,1 1 0,-1-1 0,1 0 0,-1 0 0,0-1 0,1-1 0,-1 1 0,0-1 0,0 1 0,1 0 0,-1 0 0,0-1 0,0-1 0,0 0 0,0 1 0,1 0 0,-1 0 0,0 1 0,0-1 0,0 1 0,1-1 0,-1 1 0,0-1 0,0-1 0,0 2 0,1-1 0,-1 3 0,1-3 0,-1-1 0,0 1 0,1 0 0,-1 0 0,0 1 0,0 0 0,1-1 0,-1 0 0,0-1 0,0 1 0,0-1 0,0 2 0,0-1 0,0 0 0,0 1 0,0-1 0,0-1 0,0 1 0,0 0 0,-1 1 0,1-1 0,0 1 0,0 1 0,0 0 0,-1 0 0,1 0 0,0-1 0,-1 0 0,1-1 0,0 0 0,0 0 0,0-1 0,0 1 0,0 0 0,0-1 0,0 2 0,0-2 0,0 1 0,0 0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26.5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252 1 24575,'-1'6'0,"0"0"0,1-4 0,0 1 0,0 0 0,0-1 0,0 1 0,-1 0 0,1-1 0,0 1 0,-1 0 0,1 0 0,-1 0 0,1 0 0,-1 0 0,1-1 0,-1 1 0,0-1 0,0 1 0,0-1 0,1 1 0,-1 0 0,0-1 0,0 1 0,0-1 0,0 1 0,0 0 0,0-1 0,0 0 0,-1 1 0,0-1 0,1 0 0,0 0 0,0 1 0,0-1 0,-1 1 0,0-1 0,0 0 0,1 1 0,-1-2 0,0 2 0,0-1 0,0 0 0,0 0 0,0 0 0,0 0 0,0 0 0,1 0 0,-1 0 0,0 0 0,0 0 0,0-1 0,0 1 0,0 0 0,-1-1 0,1 1 0,0-1 0,0 1 0,-1 0 0,-1 0 0,1 0 0,0-1 0,1 0 0,-1 0 0,0 0 0,0 0 0,-1 0 0,1 0 0,1 0 0,0 0 0,-2 0 0,0 1 0,-2 0 0,1 0 0,1-1 0,0 0 0,2 0 0,0-1 0,-1 1 0,1 0 0,-2 0 0,0 0 0,-1 0 0,-1 0 0,1 0 0,1 0 0,1 0 0,1-1 0,-1 0 0,0 0 0,-1 0 0,1 0 0,-1 1 0,1-1 0,0 0 0,0 1 0,0-1 0,0 0 0,-1 0 0,1 0 0,-1 1 0,1-1 0,1 1 0,-1-1 0,0 1 0,0-1 0,0 1 0,-1-1 0,2 1 0,-1-1 0,0 0 0,0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30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344 141 24575,'-7'3'0,"0"0"0,5-2 0,-2-1 0,-1 0 0,0 0 0,2 0 0,0 0 0,1 1 0,-1-1 0,0 0 0,-1 1 0,-1-1 0,2 1 0,1-1 0,-1 1 0,-2-1 0,-2 1 0,-2-1 0,0 0 0,3 0 0,3 0 0,1 0 0,-3 0 0,1 0 0,-3 0 0,2 1 0,0-1 0,2 0 0,1 0 0,0 0 0,-2-1 0,-1 1 0,0-1 0,1 0 0,1 0 0,1 1 0,-2-1 0,1 0 0,-2 1 0,1-1 0,0 0 0,0 1 0,1-1 0,1 1 0,-1-1 0,-1 0 0,-2 0 0,0 0 0,0-1 0,1 1 0,1 1 0,1 0 0,0-1 0,-1 1 0,0-1 0,0 1 0,2 0 0,-1-2 0,0 1 0,-1 0 0,1 0 0,1 0 0,-1 0 0,0-1 0,0 0 0,1 1 0,0 0 0,0-1 0,-1 1 0,0 0 0,1 0 0,0-1 0,0 0 0,-1-1 0,1 1 0,-1-2 0,2 2 0,-1 0 0,0 0 0,1 0 0,-2-2 0,2 2 0,0 0 0,-1 0 0,0-2 0,0 1 0,0 0 0,1 2 0,0-1 0,0-1 0,0 1 0,0-2 0,0 2 0,1 0 0,-2-1 0,1 1 0,0-1 0,-1 1 0,1 0 0,0-1 0,-1 2 0,1-2 0,-1 0 0,2 1 0,-1-1 0,0 0 0,1 1 0,-1-1 0,0 0 0,1 0 0,-1 0 0,0-1 0,1 2 0,-1-1 0,0 0 0,0 2 0,-2-1 0,1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35.7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17 943 24575,'-1'-9'0,"1"2"0,-1 3 0,1-1 0,-1-2 0,0 1 0,0 1 0,1 1 0,0 0 0,-1 1 0,1 0 0,0 0 0,-1 0 0,1 1 0,0-1 0,0 0 0,0-1 0,-1 0 0,1-1 0,-1 0 0,0 0 0,1 2 0,0 2 0,0-3 0,0 1 0,-1-3 0,1 1 0,0 1 0,0-1 0,-1 1 0,1-1 0,0 0 0,0-2 0,0-1 0,0 1 0,0 1 0,0 1 0,0 1 0,0 2 0,0-1 0,0-1 0,0-1 0,0-1 0,0-1 0,0 3 0,0-1 0,0 3 0,0-1 0,0-2 0,0 0 0,0-3 0,0 2 0,0 1 0,0 1 0,-1 0 0,1 1 0,0-1 0,0-1 0,-1-1 0,1 0 0,0-1 0,-1 2 0,1 0 0,0 1 0,0 0 0,0 0 0,-1-2 0,1-1 0,0 0 0,0 0 0,0 2 0,0 0 0,0 1 0,0 0 0,0 0 0,0-1 0,0-1 0,0 1 0,0 0 0,0-1 0,0 0 0,1 0 0,-1 1 0,0 0 0,0 1 0,1 1 0,0-1 0,-1 1 0,1-1 0,0-1 0,0-1 0,0 1 0,0 1 0,-1 1 0,1 0 0,-1 1 0,1-2 0,0-1 0,0 0 0,-1 0 0,1 0 0,0 2 0,-1 0 0,1 1 0,-1-1 0,1 1 0,0-2 0,-1 1 0,1-2 0,0 1 0,0-2 0,0 1 0,1-1 0,-1 0 0,1 1 0,-1 0 0,0 1 0,0-1 0,1 0 0,0 0 0,0 0 0,0 0 0,0 0 0,0-1 0,0 0 0,0 0 0,0 0 0,0 1 0,-1 1 0,1-1 0,1 0 0,-1 0 0,1 1 0,-1 0 0,1 0 0,0 1 0,0-1 0,0 0 0,0 1 0,-1 0 0,0 0 0,0 1 0,0-1 0,1-1 0,1 0 0,0-1 0,0-1 0,0 1 0,0 1 0,-2 0 0,0 1 0,1-1 0,-1 1 0,1-1 0,0 0 0,0 0 0,1 0 0,-1 0 0,-1 1 0,2-1 0,-1-1 0,0 0 0,1 0 0,0 1 0,-2 0 0,1 0 0,-2 2 0,1 0 0,-1-1 0,1 0 0,1-1 0,0 0 0,1-1 0,-1 1 0,-1 0 0,0 2 0,1-1 0,-1-1 0,1 0 0,1-2 0,1 0 0,-1 1 0,-1 1 0,-1 1 0,1-1 0,0 0 0,1 0 0,-1 0 0,0 0 0,0 1 0,0-1 0,0 0 0,1 0 0,0-1 0,0 0 0,-1 1 0,0 1 0,-1 0 0,0 1 0,0 0 0,0-1 0,1 1 0,0-2 0,2 0 0,-1 0 0,-1 0 0,-1 1 0,0 1 0,0 0 0,-1 1 0,2-1 0,-1 0 0,-1 1 0,4-1 0,-2 0 0,3-1 0,-2 2 0,-1-1 0,0 1 0,-1 1 0,1-1 0,2 0 0,1-1 0,0 0 0,-1 0 0,-2 1 0,-1 0 0,1 0 0,-1-1 0,2 1 0,-2-1 0,0 1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48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 24575,'-2'7'0,"0"0"0,2-2 0,-1-1 0,0-1 0,1-1 0,-1 0 0,0 2 0,0 0 0,0 0 0,0 0 0,1-2 0,-1 0 0,1-1 0,-1 0 0,1 2 0,-2 0 0,1 1 0,0-1 0,0 1 0,1-2 0,0 0 0,0-2 0,-1 3 0,0-1 0,-1 2 0,0-1 0,0 0 0,1 0 0,0-1 0,1 0 0,-1 0 0,0 1 0,0 1 0,0 0 0,0 1 0,0 0 0,0 0 0,0-2 0,0-1 0,1 0 0,0 0 0,-1 0 0,0 2 0,-1 0 0,1-1 0,0-1 0,0 0 0,1 0 0,-1 1 0,0 0 0,0 0 0,0 0 0,0 0 0,1-1 0,-1 1 0,1 0 0,-1 0 0,0 2 0,0 0 0,0 0 0,0 0 0,0-1 0,0-1 0,1-1 0,-1 1 0,1 0 0,-1 1 0,0 0 0,0 0 0,0 0 0,1-1 0,-1 0 0,1 0 0,-1 0 0,0 1 0,1-1 0,-1 0 0,1 0 0,-1-1 0,1 0 0,0-1 0,-1 1 0,1 0 0,-1-1 0,1 1 0,-1 0 0,1 1 0,0-1 0,-1 0 0,1 0 0,-1 0 0,1 0 0,-1 1 0,1 1 0,-1 1 0,0 2 0,0 0 0,0-1 0,1 0 0,-1-2 0,1 0 0,-1-1 0,1 1 0,0 0 0,0 0 0,-1-1 0,1-1 0,-1 0 0,1 1 0,0-1 0,0 2 0,-1-1 0,1 0 0,0 0 0,0-1 0,0 1 0,-1 0 0,1 0 0,0 0 0,0 1 0,0 0 0,-1 2 0,1-1 0,0 0 0,0-1 0,-1 0 0,1 0 0,0-1 0,0 0 0,0 0 0,0 0 0,0 0 0,0-1 0,0 1 0,0-1 0,-1 0 0,1 1 0,0 1 0,0-1 0,0 0 0,0 1 0,1 0 0,-1 1 0,0 0 0,0 0 0,1 1 0,-1 0 0,0-1 0,1 1 0,-1-3 0,0 2 0,1-1 0,0 2 0,0-1 0,-1 0 0,1-1 0,0-2 0,0 0 0,0 0 0,0-1 0,0 1 0,1 0 0,0 1 0,-1-1 0,1 0 0,0 0 0,0 0 0,0 1 0,0-2 0,0 1 0,-1 0 0,0-1 0,1 1 0,0 0 0,0 0 0,1 0 0,-2-1 0,0 0 0,0 0 0,1 0 0,0 2 0,3 0 0,0 2 0,1-1 0,-1 0 0,-3-3 0,0 1 0,0-2 0,0 2 0,1 0 0,0 0 0,-1 0 0,0 0 0,-2-1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53.6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24575,'0'5'0,"0"1"0,1-2 0,-1 0 0,0 0 0,1-1 0,-1-1 0,1 0 0,-1 0 0,0 1 0,1-1 0,-1 1 0,0 0 0,0-2 0,1 0 0,-1 1 0,0 0 0,0 0 0,0 1 0,0 0 0,0 0 0,1-1 0,-1 2 0,0-1 0,1 0 0,-1 0 0,1 0 0,-1-1 0,0 0 0,0 0 0,1 0 0,-1 0 0,1 1 0,-1-1 0,0 0 0,1 0 0,-1 2 0,1-1 0,1 1 0,-1-1 0,0-1 0,0 1 0,0-1 0,0 0 0,0 1 0,0-1 0,-1 0 0,1-1 0,-1 0 0,1 1 0,0-1 0,-1 0 0,2 1 0,-1 0 0,0-1 0,0 1 0,0-1 0,0 1 0,0-1 0,0 1 0,0-1 0,0 1 0,-1-1 0,1 0 0,0 0 0,1 1 0,-1 0 0,1-1 0,0 1 0,-1-1 0,1 1 0,0-1 0,-1 0 0,0 0 0,0 0 0,1-1 0,1 2 0,-1-1 0,1 0 0,0 1 0,-1-1 0,0 0 0,-1-1 0,1 1 0,1 1 0,1 0 0,1-1 0,0 1 0,-1-1 0,-1 0 0,-1-1 0,2 1 0,1 0 0,2 0 0,0 0 0,-1 0 0,-1 0 0,-1 0 0,0-1 0,0 1 0,2 0 0,1 0 0,-1 0 0,-1-1 0,0 1 0,0 0 0,2 0 0,1 0 0,-2 0 0,-2-1 0,-1 0 0,-2 0 0,2 1 0,0 0 0,1 0 0,0 0 0,-1 0 0,-1-1 0,-1 1 0,1-1 0,0 1 0,1 0 0,0 0 0,-1-1 0,-1 1 0,1-1 0,1 1 0,1 0 0,1 0 0,0 0 0,-2-1 0,-1 0 0,0 1 0,0-1 0,-1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2:58.5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24575,'0'5'0,"0"0"0,0-2 0,1-1 0,-1 0 0,1 0 0,0-1 0,-1 0 0,1 0 0,0 0 0,0 0 0,1 0 0,-1 0 0,1 0 0,0 0 0,-1 0 0,1 0 0,-1 0 0,0 0 0,0 0 0,1-1 0,-1 1 0,1 0 0,0 0 0,0 0 0,1 0 0,-2-1 0,1 1 0,0-1 0,0 1 0,1 0 0,0 0 0,0 0 0,0 0 0,0 0 0,0 0 0,-2-1 0,0 0 0,0 0 0,2 1 0,0-1 0,1 0 0,-1 1 0,-1-1 0,-2 0 0,2 0 0,1 1 0,1-1 0,1 1 0,-2-1 0,-1 0 0,-1 0 0,0 0 0,3 0 0,4 0 0,-2 0 0,2 0 0,-6 0 0,0 0 0,-1 0 0,2 1 0,0-1 0,0 0 0,-1 0 0,2 0 0,1 1 0,-1-1 0,-1 0 0,-1 0 0,1 0 0,1 0 0,2 0 0,-1 1 0,-1-1 0,-2 0 0,-1 0 0,1 0 0,0 0 0,1 0 0,-2 0 0,1 0 0,-1 0 0,0 0 0,2 0 0,0 0 0,1 1 0,1-1 0,0 0 0,-1 1 0,-2-1 0,0 0 0,0 0 0,0 0 0,2 0 0,1 0 0,-2 0 0,0 0 0,0 0 0,1 0 0,2 0 0,2 0 0,0 0 0,-3 0 0,-1 0 0,0 0 0,6 1 0,5-1 0,3 1 0,-5 0 0,-4 0 0,-6-1 0,4 0 0,3-1 0,1 0 0,-2 1 0,-3-1 0,-3 0 0,-1 1 0,2-2 0,-1 1 0,0 0 0,0-1 0,0 1 0,-1-1 0,1 1 0,0-1 0,-1 1 0,0-1 0,0 1 0,0 0 0,1 1 0,-1-1 0,0 0 0,1 0 0,-1 0 0,-1 1 0,1-1 0,0 1 0,1 0 0,1-1 0,0 0 0,-1 1 0,-1 0 0,-1 0 0,1-1 0,2 0 0,1 0 0,1 0 0,-2 0 0,-1 1 0,-8 2 0,3-2 0,-3 1 0,5-2 0,-1-1 0,1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03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65 24575,'0'6'0,"1"-1"0,-1-3 0,0 0 0,0-2 0,1 2 0,0 0 0,0 1 0,0-1 0,-1-1 0,1 0 0,0 1 0,0 0 0,1 1 0,0-1 0,0 0 0,1 0 0,-1 0 0,1-1 0,0 1 0,-1-2 0,-1 1 0,1 0 0,1 0 0,1 1 0,2 0 0,-1-1 0,0 0 0,-3-1 0,1 1 0,0-1 0,1 1 0,1-1 0,-2 0 0,-1 0 0,1 1 0,3 0 0,4 0 0,0 0 0,-3 0 0,-3-1 0,-2 0 0,3 0 0,2 0 0,0 0 0,0 0 0,-4 0 0,0 0 0,-1 0 0,2 0 0,0 0 0,-1 0 0,0 0 0,-1 0 0,3 0 0,1 0 0,-1 0 0,-1-1 0,-2 1 0,-1 0 0,1 0 0,0 0 0,1 0 0,0 0 0,-1 0 0,0-1 0,0 1 0,1 0 0,2 0 0,-2-1 0,0 1 0,-1 0 0,1 0 0,-1 0 0,2-1 0,-1 1 0,1-1 0,-2 1 0,0-1 0,-1 1 0,1 0 0,0 0 0,0 0 0,0 0 0,1-1 0,0 1 0,1-1 0,-1 1 0,-1 0 0,0 0 0,-1-1 0,2 1 0,0-1 0,0-1 0,1 2 0,-2-1 0,0 0 0,1 0 0,0 0 0,1-1 0,0 1 0,-1 0 0,0 0 0,-2 0 0,0 1 0,1-1 0,0 1 0,0-1 0,-1 0 0,0 1 0,1-1 0,0 0 0,0 1 0,-1-1 0,1 1 0,-1-1 0,0 0 0,0 1 0,1-1 0,-1 0 0,1 0 0,-1 0 0,1-1 0,0 1 0,0 0 0,-1-1 0,1 1 0,-1 0 0,1 0 0,-1-1 0,0 2 0,1-1 0,1 0 0,0-1 0,0 1 0,-1 1 0,-1 0 0,0-1 0,1 1 0,1-1 0,1 0 0,1 0 0,1 0 0,-1 0 0,-1-1 0,-1 1 0,-1 0 0,-1 0 0,1 0 0,1 0 0,-1-1 0,0 1 0,0 1 0,-1-1 0,1 1 0,1-1 0,-1 0 0,1 0 0,-2 0 0,0 1 0,1-1 0,-1 1 0,1-2 0,-1 2 0,0-1 0,1 1 0,1-1 0,1 0 0,-1 0 0,-1 0 0,-1 0 0,0 1 0,1-1 0,1 0 0,0-1 0,-1 1 0,-1 0 0,0 0 0,0 0 0,1-1 0,1 0 0,0 0 0,0 0 0,-2 1 0,0 0 0,0 0 0,1 0 0,1-1 0,-1 0 0,0 1 0,-1 1 0,-1-2 0,0 1 0,0-2 0,1 1 0,-1 0 0,0 1 0,1 0 0,0-2 0,-1 1 0,1-1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06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96 24575,'1'-3'0,"0"0"0,-1 1 0,0 1 0,0-2 0,0 1 0,0-1 0,1 1 0,-1 0 0,0 1 0,0 0 0,0-1 0,0 1 0,0-1 0,0 1 0,0 0 0,0-1 0,0 1 0,0 0 0,0-1 0,0 1 0,0-1 0,0 0 0,0 1 0,0-1 0,0 1 0,0 0 0,0-1 0,0 1 0,0 0 0,0 0 0,0-1 0,0 1 0,0-1 0,0 1 0,0-1 0,0 0 0,0 0 0,0 0 0,0 0 0,0 0 0,0 0 0,0 0 0,0 1 0,0-1 0,0 1 0,0 0 0,0 0 0,0-1 0,0 0 0,0 1 0,0-2 0,0 2 0,0-1 0,0 1 0,0-1 0,0 1 0,-1 0 0,0 4 0,-2 3 0,-1 2 0,1 1 0,2-3 0,1 0 0,0 0 0,0-4 0,0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14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 24575,'0'-4'0,"0"0"0,0 3 0,0 5 0,0-1 0,0 5 0,1-5 0,-1-1 0,1 1 0,-1-1 0,1 0 0,-1 0 0,1 0 0,1 0 0,-2 0 0,1-1 0,0 0 0,-1 0 0,1 1 0,-1 0 0,0-1 0,1 0 0,-1 0 0,1 0 0,-1 1 0,1-1 0,-1 0 0,0 1 0,1-1 0,-1 0 0,0 1 0,1 0 0,-1 0 0,0-1 0,1 1 0,-1-1 0,0 1 0,1 0 0,0 0 0,-1 0 0,1 0 0,-1-1 0,1 1 0,0 0 0,0 0 0,0 0 0,-1-1 0,1 0 0,-1 1 0,0-1 0,0 0 0,1 1 0,-1-1 0,0 1 0,1-1 0,-1 1 0,1 0 0,-1 1 0,1-2 0,-1 1 0,0-1 0,0 1 0,0-1 0,1 1 0,-1 0 0,0-1 0,0 0 0,0 0 0,0 1 0,1 0 0,-1-1 0,0 0 0,1 1 0,-1 0 0,1 0 0,0 0 0,-1 1 0,1-1 0,-1 1 0,2 0 0,-1 0 0,0-1 0,0 0 0,0-1 0,-1 0 0,1 0 0,-1 1 0,1 0 0,-1 0 0,1 0 0,-1 1 0,1-1 0,-1 0 0,1 0 0,-1 0 0,0-1 0,1 1 0,0 0 0,-1 0 0,1 0 0,-1 0 0,0-1 0,0 0 0,0 0 0,0 1 0,1-1 0,-1 1 0,0 0 0,1-1 0,-1 1 0,0-1 0,1 0 0,-1 1 0,1-1 0,-1 1 0,1 0 0,-1-1 0,1 1 0,-1 0 0,1 0 0,-1-1 0,0 1 0,1-1 0,0 1 0,-1 0 0,1-1 0,0 1 0,0 0 0,0 0 0,0 0 0,-1 0 0,1-1 0,-1 0 0,1 0 0,0 2 0,1 0 0,0 0 0,0 0 0,-1-2 0,0 0 0,-1 1 0,0-1 0,1 2 0,0-1 0,-1-1 0,0 0 0,1 1 0,-1 0 0,1 1 0,0 0 0,1 0 0,-2-1 0,1 0 0,-1-1 0,0 1 0,0-1 0,1 1 0,-1 0 0,0-1 0,0 0 0,0 1 0,0 0 0,1 1 0,-1 0 0,0-1 0,1 0 0,-1-1 0,0 1 0,0-1 0,0 1 0,0 0 0,0-1 0,0 1 0,0-1 0,0 1 0,0-1 0,0 2 0,0-1 0,0 2 0,0-1 0,1 0 0,-1 0 0,0 0 0,0 0 0,0 0 0,1 0 0,-1 0 0,0-1 0,0 0 0,0 1 0,0-1 0,0 1 0,0 1 0,0-1 0,0-1 0,0 0 0,0-1 0,0 0 0,0 1 0,0 1 0,0-1 0,0-1 0,0 1 0,0-1 0,0 1 0,0-1 0,0 1 0,0 0 0,0 1 0,0-1 0,0 1 0,0-1 0,0 1 0,0-2 0,0 1 0,0-1 0,0 1 0,0 0 0,0 0 0,0 0 0,0 0 0,0 0 0,0 0 0,0 1 0,-1-1 0,1 0 0,0-1 0,0 0 0,0 1 0,0-1 0,0 1 0,0 0 0,0-1 0,0 1 0,0-1 0,0 0 0,0 1 0,0 0 0,0 0 0,0-1 0,0 0 0,0 1 0,0-1 0,-1 2 0,1-1 0,0 0 0,0 0 0,0-1 0,0 0 0,-1 1 0,1 0 0,0 1 0,-1 0 0,1-2 0,-1 1 0,1-1 0,0 0 0,-1 1 0,1 0 0,0 0 0,0 0 0,-1 1 0,1-2 0,0 0 0,-1 1 0,1 0 0,0 0 0,-1 0 0,1-1 0,0 0 0,0 1 0,0-1 0,0 1 0,-1 0 0,1-1 0,0 1 0,0-1 0,0 0 0,-1 1 0,1-1 0,0 1 0,0-1 0,-1 0 0,0 0 0,1 0 0,-1 1 0,0 0 0,0 0 0,0 0 0,0-1 0,0 1 0,0-1 0,1 0 0,-1 0 0,1 1 0,-1 0 0,-1 0 0,1 0 0,-1 0 0,1 0 0,1-1 0,-1 0 0,0 1 0,1 0 0,-1-1 0,0 0 0,1 0 0,-1 1 0,0-1 0,0 0 0,-1 0 0,-1-1 0,0 0 0,2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32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57 820 24575,'9'4'0,"2"1"0,3 0 0,0 1 0,0-2 0,-3-2 0,0 0 0,0 0 0,1 0 0,4 2 0,2-1 0,-1 0 0,-1 0 0,-3-2 0,0 0 0,0-1 0,3-1 0,5-1 0,3-1 0,3 0 0,-2 1 0,-4 0 0,-5 0 0,-5 0 0,-3 0 0,-4-1 0,-1 2 0,-1-1 0,-12 4 0,1-1 0,-9 2 0,3 1 0,-1-1 0,0-1 0,-2-1 0,-1 0 0,-1-1 0,3 0 0,5 0 0,3 1 0,-2-1 0,-4 2 0,-5-1 0,-2-1 0,1-1 0,4-1 0,6 0 0,4 0 0,5 1 0,-1 0 0,0-3 0,-4-2 0,-2-3 0,0 2 0,4 2 0,2 3 0,3 4 0,-1 4 0,0 3 0,0 1 0,0-3 0,0-2 0,1-4 0,0-10 0,-1-5 0,1-10 0,-1-1 0,0 1 0,0 2 0,1-1 0,-1-7 0,1-6 0,-1-7 0,0-2 0,1 6 0,-1 6 0,1 8 0,-1 4 0,0 6 0,0 6 0,-2 11 0,-3 16 0,-3 14 0,-2 12 0,1 5 0,3-7 0,1-6 0,1-7 0,0-7 0,1-8 0,3-7 0,0-6 0,1-9 0,1-11 0,1-10 0,-1-8 0,3-4 0,1-5 0,4-4 0,1 2 0,-2 9 0,-4 20 0,-2 14 0,-4 24 0,-2 14 0,-3 21 0,-2 19 0,0 2 0,2-6 0,2-17 0,2-20 0,2-12 0,1-12 0,0-8 0,0-11 0,1-13 0,1-16 0,2-14 0,0-11 0,1-1 0,-2 13 0,-1 17 0,-1 20 0,-1 19 0,-1 19 0,0 12 0,1 11 0,0 3 0,-1 0 0,0-8 0,0-12 0,1-14 0,0-10 0,0-9 0,2-13 0,1-13 0,3-10 0,3-4 0,1-1 0,3-12 0,-6 23 0,3-17 0,-7 26 0,1-3 0,0 3 0,-1 8 0,0 1 0,0 2 0,0 3 0,-1 2 0,0 3 0,0 0 0,0 2 0,-1 2 0,2-2 0,1-1 0,1-2 0,2-1 0,0-1 0,-1 1 0,1-1 0,1-1 0,3-4 0,5-5 0,1-3 0,-2 3 0,-5 4 0,-4 5 0,-3 6 0,-3 2 0,-3 4 0,-3 2 0,-5 3 0,-5 3 0,-3 2 0,-1 4 0,1 0 0,1-1 0,3-1 0,1-1 0,-1 3 0,-2 2 0,0 3 0,-1 1 0,4-1 0,2-1 0,5 0 0,1 0 0,3 1 0,1-1 0,1 0 0,2-1 0,0-2 0,1-4 0,-1-6 0,1-6 0,1-4 0,1-3 0,2-3 0,1 0 0,3-5 0,4-8 0,6-9 0,2-6 0,-2 2 0,-3 7 0,-5 8 0,0 3 0,3 0 0,1-2 0,-2 3 0,-5 7 0,-3 3 0,-3 2 0,4-4 0,4-6 0,1-2 0,-2 4 0,-4 5 0,-5 7 0,-3 9 0,-4 7 0,-3 7 0,-3 5 0,0-1 0,1-3 0,2-2 0,1-5 0,3-5 0,3-6 0,2-6 0,2-8 0,4-11 0,5-10 0,3-2 0,-1 5 0,-6 14 0,-2 7 0,-5 7 0,-4 6 0,-8 14 0,-7 14 0,-5 7 0,-5 5 0,4-7 0,6-10 0,8-13 0,10-21 0,12-21 0,7-17 0,9-9 0,4 0 0,-2 9 0,-3 10 0,-6 9 0,-6 7 0,-5 7 0,-5 5 0,-2 4 0,0 3 0,1 5 0,-1 8 0,0 9 0,-2 12 0,-3 8 0,-2 0 0,0-9 0,1-15 0,3-13 0,2-12 0,4-14 0,6-16 0,4-9 0,0-2 0,-2 10 0,-7 14 0,-3 12 0,-2 12 0,0 11 0,2 13 0,1 15 0,4 8 0,1 7 0,1-1 0,-2-6 0,-1-12 0,-3-14 0,-2-12 0,-2-12 0,1-11 0,-1-16 0,1-15 0,-1-14 0,0-7 0,0 7 0,0 13 0,-1 19 0,1 17 0,0 15 0,0 15 0,1 14 0,1 9 0,3 3 0,3 0 0,3 3 0,2-2 0,-1-10 0,-4-14 0,-5-16 0,-3-10 0,-1-8 0,-4-10 0,-3-14 0,-4-14 0,-6-18 0,-2-12 0,-1-3 0,3 13 0,5 23 0,6 22 0,4 15 0,2 7 0,0 6 0,0 4 0,1 3 0,1 2 0,1 1 0,3 5 0,5 7 0,6 12 0,5 10 0,3 5 0,-1-1 0,-3-5 0,-3-4 0,-5-8 0,-4-5 0,-4-4 0,-2-3 0,-2 1 0,1-5 0,-1-5 0,0-6 0,-1-6 0,1-1 0,0-2 0,-1 1 0,0-1 0,1 1 0,-1-2 0,1-12 0,-1-5 0,-1-12 0,1-3 0,0 12 0,0-16 0,1-2 0,-2-11 0,1 5 0,-1 20 0,-1 22 0,-4 25 0,-2 22 0,0 25 0,2 13 0,3 2 0,4-8 0,0-18 0,0-19 0,0-20 0,0-15 0,0-13 0,0-14 0,-2-13 0,0-9 0,0-9 0,-2-9 0,-3-13 0,-4-7 0,-2 9 0,2 22 0,5 26 0,3 23 0,1 22 0,0 23 0,2 30 0,5 18 0,3-2 0,1-18 0,-4-30 0,-2-26 0,-2-20 0,2-28 0,7-26 0,3-10 0,0 10 0,-4 25 0,-5 23 0,-2 15 0,1 13 0,1 12 0,2 11 0,-1 4 0,1 1 0,-2-4 0,-1-6 0,0-12 0,-2-12 0,0-13 0,2-11 0,6-14 0,6-11 0,4 0 0,-2 9 0,-6 15 0,-6 16 0,-6 14 0,-3 14 0,-1 9 0,-1-2 0,1-10 0,3-14 0,1-10 0,1-4 0,-2-7 0,0-4 0,-1-8 0,0-7 0,-1-10 0,-4-17 0,-4-12 0,-3-4 0,0 12 0,6 20 0,4 19 0,3 12 0,1 7 0,-7 14 0,-9 26 0,-9 22 0,0 6 0,6-10 0,10-25 0,6-20 0,3-8 0,1-10 0,0-14 0,1-20 0,1-21 0,1-13 0,0 0 0,0 13 0,-3 21 0,0 19 0,-1 13 0,-1 10 0,-2 11 0,-4 17 0,-4 15 0,-3 13 0,1 5 0,3-11 0,4-16 0,4-21 0,3-21 0,-1-21 0,-1-26 0,1-24 0,4-20 0,1 40 0,1 0 0,1 2 0,2 2 0,5-36 0,-4 33 0,-9 38 0,-6 32 0,-10 38 0,-8 33 0,10-35 0,0 1 0,0 1 0,2 0 0,-9 42 0,6-12 0,4-12 0,3-18 0,4-21 0,3-20 0,1-22 0,0-20 0,3-29 0,5-30 0,-2 35 0,1-1 0,1 0 0,0 1 0,4-31 0,-5 27 0,-4 28 0,-1 16 0,-2 10 0,-1 14 0,-2 18 0,-1 20 0,-2 19 0,0 4 0,0-1 0,1-13 0,3-19 0,0-19 0,1-12 0,1-8 0,0-9 0,-1-15 0,1-24 0,1-23 0,2-13 0,0 4 0,2 14 0,-1 22 0,-1 18 0,-1 14 0,-2 11 0,-4 12 0,-6 13 0,-4 9 0,-2 5 0,0-1 0,2-7 0,0-1 0,0-3 0,1-6 0,4-5 0,5-10 0,2-10 0,4-14 0,3-14 0,6-19 0,-3 18 0,7-8 0,-8 25 0,2-2 0,-3 4 0,-3 9 0,-2 4 0,-1 3 0,-2 6 0,-1 6 0,-2 6 0,-2 5 0,-2 5 0,-2 2 0,-1 4 0,1-3 0,2-8 0,4-10 0,5-13 0,5-17 0,7-16 0,9-18 0,9-11 0,4 2 0,-3 11 0,-9 16 0,-9 13 0,-7 12 0,-4 5 0,-2 6 0,-1 1 0,-1 3 0,1 0 0,-1 1 0,-2 3 0,-2 4 0,-3 4 0,-2 3 0,-2 1 0,0-1 0,-1 1 0,1-2 0,3-4 0,1-4 0,4-3 0,0-2 0,-1 5 0,-1 2 0,0 2 0,2-2 0,2-4 0,1-3 0,1-1 0,1 1 0,-1 6 0,1-5 0,-1 11 0,2-3 0,-1 5 0,2-1 0,0-5 0,1 1 0,0 2 0,2 8 0,2 2 0,-2-7 0,-1-8 0,-2-12 0,-2-5 0,0-4 0,1-4 0,1-9 0,2-12 0,3-15 0,2-8 0,3 1 0,-2 11 0,-4 18 0,-3 14 0,-2 7 0,-4 23 0,-3 3 0,-4 19 0,1-6 0,3-8 0,2-10 0,4-10 0,-1-9 0,2-10 0,0-11 0,1-15 0,0-8 0,0 5 0,-1 11 0,-1 14 0,0 10 0,-1 6 0,-4 6 0,-4 10 0,-4 10 0,1 4 0,4-4 0,4-10 0,3-14 0,6-20 0,5-15 0,4-9 0,1 3 0,-5 15 0,-5 13 0,-3 14 0,-1 14 0,1 21 0,0 10 0,-3 28 0,0 2 0,-1-15 0,0-20 0,2-36 0,3-20 0,5-14 0,10-20 0,10-16 0,7-5 0,-2 9 0,-9 22 0,-13 19 0,-7 15 0,-4 15 0,-3 17 0,-6 20 0,-4 15 0,-2 3 0,0-5 0,5-15 0,5-16 0,4-15 0,1-11 0,0-8 0,4-12 0,9-19 0,10-21 0,8-10 0,-2 6 0,-8 21 0,-11 23 0,-8 21 0,-2 15 0,-2 9 0,-1 6 0,-2-1 0,0-5 0,-1-6 0,2-9 0,1-7 0,0-5 0,-1-5 0,-6-5 0,-5-2 0,-1-2 0,1 2 0,3 4 0,2 3 0,-1 2 0,-6 2 0,-4 0 0,1 0 0,4-1 0,7-2 0,5 2 0,3 1 0,-2 5 0,0 3 0,1 1 0,1-2 0,0-3 0,2-3 0,2-1 0,5 1 0,7 0 0,3-1 0,1 0 0,-3-2 0,-5 0 0,-3 0 0,-4 0 0,-3-1 0,-8 0 0,-14-3 0,-18-6 0,-12-5 0,0-1 0,11 3 0,21 6 0,17 6 0,21 3 0,14 1 0,7 1 0,-3-2 0,-9 0 0,-9-2 0,-10 0 0,-6 0 0,-20-1 0,-2-1 0,-13-1 0,6 0 0,6 1 0,8 0 0,9 1 0,15 5 0,20 4 0,35 8 0,-23-5 0,20 2 0,-61-13 0,-2 1 0,-22-3 0,-5 2 0,6 0 0,6 1 0,8-1 0,2-1 0,-3-2 0,-9-5 0,-5-2 0,0-1 0,7 2 0,9 3 0,5-2 0,3-9 0,4-10 0,3-9 0,2-4 0,1 2 0,-2 6 0,-1 7 0,0 2 0,0 4 0,4-6 0,1-3 0,0 2 0,-2 4 0,-6 9 0,-2 4 0,1 0 0,4-6 0,2-7 0,1-3 0,-3 5 0,-4 7 0,-5 8 0,0 2 0,-1 0 0,-1 1 0,-2 2 0,-4 12 0,-6 13 0,-4 11 0,2 6 0,4-4 0,4-7 0,2-3 0,-1-2 0,-4 7 0,-3 5 0,-2 2 0,1-3 0,2-10 0,6-12 0,2-10 0,4-10 0,2-9 0,1-7 0,0-2 0,-1 1 0,-1-1 0,1-7 0,0-10 0,1-5 0,-1 7 0,0 15 0,-2 16 0,-3 14 0,-2 6 0,0 3 0,1-3 0,2-6 0,1-4 0,0 1 0,0 2 0,0-1 0,0 0 0,1-3 0,-1-2 0,1-1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48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1 263 24575,'3'-3'0,"-1"0"0,0 1 0,0 1 0,0-1 0,1 0 0,0 0 0,1 0 0,-1 0 0,-1 1 0,0 0 0,1 0 0,1-1 0,0 0 0,1 1 0,-2 0 0,0 0 0,0 0 0,-1 0 0,2 0 0,-1 0 0,0 0 0,-1 0 0,1 0 0,1 0 0,-1-1 0,1 1 0,0 0 0,0 0 0,0-1 0,1 0 0,1-1 0,-1 1 0,0 0 0,-2 1 0,0 0 0,0 0 0,0 0 0,-1 0 0,1 0 0,-1 1 0,1-1 0,-1 1 0,0-1 0,0 1 0,3-1 0,0 0 0,1 0 0,-1 0 0,-1 1 0,0-1 0,1 0 0,-1 0 0,2 0 0,0 0 0,0 0 0,-1 0 0,0 0 0,-1 0 0,0 1 0,0-1 0,1 0 0,-1 1 0,0-1 0,0 0 0,0 1 0,0-1 0,2 0 0,0 0 0,0 0 0,-1 0 0,0 0 0,-1 0 0,1 0 0,0 0 0,2 0 0,1 0 0,-1 0 0,0 0 0,-2 0 0,0 0 0,1 1 0,-1 0 0,2 0 0,-1 0 0,-1 0 0,-1 0 0,0 0 0,-1-1 0,0 1 0,1 0 0,1-1 0,1 0 0,-1 0 0,1 0 0,0-1 0,0 1 0,-1 0 0,-1 0 0,-1 0 0,-1 0 0,1 1 0,1-1 0,0-1 0,1 1 0,-2 0 0,1 1 0,-3-1 0,2 1 0,0-1 0,0 0 0,1 0 0,0 0 0,0 0 0,0 0 0,0-1 0,0 1 0,1-1 0,-1 1 0,3-1 0,-2 0 0,1 0 0,0 1 0,-3 0 0,-1 1 0,0-1 0,0 1 0,0-1 0,1 1 0,-1-1 0,1 1 0,-1-1 0,2 0 0,-1 0 0,2 0 0,0 0 0,0-1 0,1 1 0,-1 0 0,0 0 0,-2 1 0,-2 0 0,0 0 0,1 0 0,-1-1 0,3 1 0,0-1 0,1-1 0,1 1 0,0 0 0,0 0 0,-2 0 0,0 0 0,-1 0 0,0 0 0,2 0 0,1 0 0,1 0 0,0-1 0,-2 1 0,-2 1 0,-1-1 0,1 1 0,1-1 0,3 0 0,2-1 0,-1 1 0,0-1 0,-2 1 0,0-1 0,1 1 0,0-1 0,0 1 0,0 0 0,-1 0 0,-1 0 0,-2 0 0,0 1 0,-1 0 0,2-1 0,2 0 0,0 0 0,1-1 0,0 1 0,-1-1 0,-1 1 0,0-1 0,0 0 0,1 0 0,1 0 0,-1 1 0,0 0 0,-1 0 0,-1 0 0,0 1 0,0-1 0,0 0 0,-1 1 0,1-1 0,1 1 0,1-1 0,0 0 0,0 0 0,0 0 0,-1 0 0,-1 1 0,0-1 0,0 1 0,1-1 0,2 1 0,0-1 0,0 1 0,-2 0 0,1-1 0,1 1 0,1 0 0,3-1 0,1 0 0,1 0 0,-1 1 0,-3-1 0,-2 1 0,-1 0 0,1-1 0,0 1 0,2-1 0,1 1 0,0-1 0,-1 0 0,-2 1 0,-1-1 0,0 1 0,1-1 0,1-1 0,3 1 0,1-1 0,-1 1 0,-2 0 0,-3 0 0,-2 0 0,-1 0 0,1 1 0,2-2 0,3 0 0,0 0 0,0 0 0,-1 1 0,-1-1 0,-2 1 0,2 0 0,-1-1 0,1 1 0,0 0 0,-1 1 0,0-1 0,-1 0 0,0 1 0,0-1 0,0 1 0,0-1 0,0 1 0,3-1 0,-1 1 0,5-1 0,-2 0 0,3 0 0,-3-1 0,-2 2 0,-2-1 0,1 1 0,1-1 0,1 1 0,-2 0 0,-1 0 0,-1 0 0,1 0 0,0 0 0,2 0 0,2 0 0,0 0 0,0 0 0,0 0 0,0 1 0,1-1 0,2 0 0,2 0 0,1 0 0,2 1 0,-1-1 0,-3 0 0,-2 0 0,-4 0 0,-2 0 0,1 0 0,2 0 0,1 0 0,2 0 0,-1 0 0,-1 0 0,-2 0 0,2 0 0,2 0 0,3 0 0,1 0 0,0 0 0,-4 0 0,-3 0 0,-3 0 0,1 0 0,3-1 0,6 1 0,1 0 0,0 0 0,-5 1 0,-6-1 0,-1 0 0,1 0 0,6 0 0,5 0 0,1 1 0,0-1 0,-9 0 0,-1 1 0,-4-1 0,3 0 0,2 0 0,2 0 0,1 0 0,1 1 0,1-1 0,-2 1 0,-2-1 0,0 0 0,-2 0 0,2 0 0,1 0 0,1 0 0,2 0 0,0 0 0,-2 0 0,-2 1 0,-2-1 0,3 0 0,5 1 0,5 1 0,0-1 0,-5 0 0,-8 0 0,-4-1 0,0 0 0,5 0 0,3 0 0,1 1 0,-5-1 0,-3 0 0,0 0 0,3 1 0,10 0 0,6 0 0,0 1 0,-5-1 0,-9 0 0,-1-1 0,-3 1 0,15 2 0,-1-1 0,2 0 0,-5-1 0,-7 0 0,0 0 0,5 0 0,1 1 0,-4 0 0,2-1 0,-1 1 0,5 1 0,-2-1 0,-5 0 0,-4-1 0,1 0 0,3 0 0,1 0 0,-3 0 0,-4 0 0,-1-1 0,2 1 0,6 0 0,5 1 0,-1 0 0,-4 0 0,-5-2 0,3 2 0,5 0 0,1 1 0,-4-1 0,-1 0 0,3 1 0,7 3 0,2 0 0,-4-2 0,-9-1 0,-5-2 0,-1 0 0,3 1 0,2 1 0,0-1 0,-2 0 0,-4-1 0,-1-1 0,2 1 0,3 1 0,3 0 0,0 1 0,-3-2 0,-3 0 0,-3-1 0,3 2 0,3 2 0,3 0 0,1 1 0,-3-2 0,-4-1 0,-1-1 0,-1 0 0,2 1 0,0 0 0,0-1 0,-1 0 0,-1 0 0,-1-1 0,1 1 0,0 0 0,1-1 0,0 1 0,-2-1 0,0 1 0,0-1 0,1 1 0,1 0 0,1 0 0,1 0 0,-1 0 0,-2-1 0,0 0 0,0 1 0,0-1 0,0 1 0,-1-1 0,1 1 0,0-1 0,0 1 0,1 0 0,-1 0 0,1 0 0,-1 1 0,1-1 0,2 0 0,1 1 0,1 1 0,1 1 0,-1-1 0,-2-1 0,-3-2 0,-1 0 0,-1-2 0,-1-2 0,1 1 0,-1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3:53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8 199 24575,'-4'2'0,"1"0"0,8-4 0,-2 0 0,4-1 0,-4 2 0,0-1 0,1 0 0,3 0 0,1-2 0,-1 2 0,-1 0 0,-2 0 0,-1 1 0,0 0 0,1-1 0,2-1 0,1-1 0,-1 0 0,0 1 0,-2 1 0,-1 0 0,0 1 0,0-1 0,1 1 0,1-1 0,-1 1 0,0-1 0,0 1 0,0 0 0,1 0 0,-1-1 0,1 0 0,0 1 0,-2 0 0,0 0 0,0 0 0,1 0 0,1 0 0,0 0 0,-1 0 0,-1 0 0,0 0 0,0 0 0,0 0 0,1 0 0,1 0 0,-2 1 0,1-1 0,-1 0 0,-1 0 0,1 1 0,1-2 0,1 1 0,0 0 0,0-1 0,-1 1 0,-1 0 0,-1 1 0,-1-1 0,1 1 0,1 0 0,4 0 0,3-1 0,-1 1 0,-2-1 0,-3 1 0,-2 0 0,0 0 0,2 0 0,1-1 0,1-1 0,0 1 0,0 0 0,-1 0 0,0 1 0,0-1 0,1 0 0,1-1 0,3 0 0,-1 0 0,0 1 0,-1-1 0,-3 1 0,-1 0 0,-1 1 0,0 0 0,1-1 0,2 0 0,0 0 0,0 1 0,0-1 0,-1 0 0,-1 1 0,0 0 0,0 0 0,1-1 0,0 1 0,0-1 0,-2 1 0,0 0 0,0 0 0,-1-1 0,1 1 0,1-1 0,0-1 0,-1 2 0,-1-1 0,0 0 0,0 1 0,1-1 0,1-1 0,1 0 0,1 1 0,-1-1 0,-1 1 0,-1 0 0,0-1 0,1 1 0,2-1 0,0-1 0,1 2 0,-3-1 0,0 2 0,-3-1 0,1 1 0,1-1 0,0 1 0,1-1 0,1 0 0,-1 0 0,1 1 0,-1-1 0,-1 0 0,1 0 0,1 0 0,3 0 0,2-1 0,-3 1 0,-2 0 0,-3 1 0,2-1 0,1 0 0,3 0 0,0 0 0,1 0 0,0 1 0,-1-1 0,-1 1 0,-2 0 0,-2-1 0,-1 1 0,0 0 0,1 0 0,0-1 0,2 1 0,-1-1 0,2 0 0,-1 1 0,-1-1 0,-2 1 0,0 0 0,-1 0 0,1 0 0,2 0 0,3-1 0,2 0 0,-1 0 0,-3 1 0,-1-1 0,2 1 0,6-1 0,4 0 0,-1 1 0,-3-1 0,-7 1 0,-1 0 0,-1-1 0,2 0 0,1 0 0,0 0 0,-3 1 0,-1 0 0,0-1 0,1 1 0,3-1 0,4-1 0,0 0 0,-2 0 0,-2 1 0,-3 1 0,0-1 0,2 1 0,2-1 0,2 0 0,0-1 0,0 1 0,-2 0 0,-2 1 0,-2 0 0,-1-1 0,2 1 0,3-1 0,7 0 0,6 0 0,0 0 0,-4 1 0,-7-1 0,-6 1 0,-2 0 0,0 0 0,0 0 0,1 0 0,0-1 0,0 1 0,-2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4:07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1 156 24575,'7'-1'0,"-1"-1"0,-3 2 0,0-1 0,-1 1 0,2-1 0,0 0 0,1 0 0,-1 0 0,0 1 0,-1-1 0,-1 0 0,0 1 0,0 0 0,0-1 0,2 1 0,1-1 0,1-1 0,-2 1 0,0 0 0,-1 0 0,0 0 0,1 0 0,0-1 0,1 0 0,0 0 0,1 0 0,0 1 0,-1 0 0,-2 0 0,0 0 0,0 1 0,1-1 0,1 0 0,0 0 0,0 0 0,0 0 0,0 0 0,-1 0 0,1-1 0,-1 1 0,1-1 0,-1 1 0,1 1 0,-1-1 0,0 1 0,0-1 0,0 1 0,-1-1 0,0 1 0,1-1 0,0 0 0,0 1 0,-1-1 0,1 1 0,1-1 0,-1 0 0,1 1 0,-3-1 0,0 1 0,-1 0 0,1-1 0,1 1 0,1-1 0,0 0 0,0 0 0,0 1 0,-1-1 0,0 0 0,1 0 0,1-1 0,0 1 0,0 0 0,-1-1 0,0 1 0,0 0 0,-1 1 0,1-1 0,0 0 0,0 0 0,0 0 0,1-1 0,0 0 0,0 1 0,0-1 0,0 1 0,-1 1 0,0-1 0,-2 1 0,1-1 0,-1 1 0,2 0 0,1 0 0,1-1 0,-1 1 0,-1-1 0,-2 1 0,0 0 0,0 0 0,3-1 0,3 0 0,3 0 0,2 0 0,-3 0 0,-3 1 0,-4 0 0,0-1 0,2 1 0,3 0 0,2-1 0,0 0 0,-2 1 0,-4-1 0,-1 1 0,0 0 0,1-1 0,2 1 0,1-2 0,1 1 0,-2 1 0,-3-1 0,0 1 0,0-1 0,0 0 0,2 1 0,0-2 0,1 1 0,1-1 0,1 1 0,-1-1 0,-1 1 0,-1 0 0,-2 1 0,0-1 0,1 0 0,1 1 0,1-1 0,-1 0 0,-1 1 0,-1 0 0,1 0 0,0-1 0,1 1 0,1-1 0,0 0 0,-1 0 0,-1 0 0,-1 1 0,-1-1 0,1 1 0,1-1 0,0 0 0,0 1 0,0-1 0,-2 1 0,0 0 0,0 0 0,0 0 0,2-1 0,2 1 0,2 0 0,1 0 0,-1-1 0,-2 1 0,-3 0 0,-1 0 0,-1 0 0,2 0 0,1-1 0,1 0 0,0 1 0,0-1 0,-1 1 0,1-1 0,1 1 0,1 0 0,2-1 0,-1 1 0,-2-1 0,-3 1 0,-1 0 0,0 0 0,1-1 0,2 0 0,1 1 0,0-1 0,-1 0 0,-2 0 0,0 1 0,0-1 0,0 1 0,2-1 0,1 0 0,2 0 0,-1 0 0,-2 0 0,-1 1 0,-1 0 0,0 0 0,1-1 0,0 1 0,1-1 0,-1 0 0,0 1 0,1-1 0,-2 0 0,-1 1 0,1 0 0,0-1 0,1 1 0,1-1 0,0 1 0,-1 0 0,0 0 0,-2-1 0,1 1 0,2-1 0,2 0 0,0 0 0,0 0 0,-3 1 0,-1 0 0,-2 0 0,2 0 0,3-1 0,4 1 0,2 0 0,-2 0 0,-4 0 0,-1 0 0,2 0 0,6 0 0,4 0 0,-1 0 0,-6 0 0,-5 0 0,-2 0 0,1 0 0,4 0 0,1 0 0,0 0 0,-2 0 0,-4 0 0,0 0 0,1 0 0,2 0 0,2 0 0,-1 0 0,-1 0 0,-3 0 0,0 0 0,-1 0 0,1 0 0,0 0 0,1 0 0,-1 0 0,1 0 0,1 0 0,-1 0 0,-1 0 0,0 0 0,0 0 0,3 0 0,3 0 0,1 1 0,0-1 0,-3 0 0,-4 0 0,-1 0 0,3 0 0,5 0 0,4 0 0,0 0 0,-2 0 0,-4 0 0,-5 0 0,0 0 0,3 0 0,3 0 0,3 0 0,-2 0 0,-2 0 0,3 1 0,6-1 0,9 1 0,1 1 0,-8-2 0,-8 1 0,-7-1 0,-1 0 0,4 1 0,6 0 0,3 0 0,-1 0 0,-3-1 0,-5 1 0,-1-1 0,3 1 0,3 0 0,2-1 0,-2 1 0,-3-1 0,-4 0 0,-3 0 0,1 1 0,4-1 0,3 1 0,3 0 0,-2-1 0,-4 1 0,-4-1 0,1 0 0,1 1 0,7 0 0,4 1 0,0-1 0,-1 0 0,-7 0 0,-3-1 0,-1 0 0,5 1 0,5 0 0,4 1 0,-1-1 0,-6 0 0,-6-1 0,-2 0 0,4 1 0,6 1 0,4 0 0,1-1 0,-4 0 0,-6 0 0,-3 0 0,1-1 0,4 1 0,5 1 0,2 1 0,-3-2 0,-3 1 0,-6-2 0,-1 1 0,1 0 0,0 0 0,3 0 0,-1 0 0,0 0 0,-2-1 0,-1 1 0,-1 0 0,1 0 0,1 0 0,3 1 0,1 0 0,2 0 0,-1 0 0,-2-1 0,-2 1 0,0-1 0,0 0 0,3 0 0,2 1 0,2 0 0,-1-1 0,-3 0 0,-4 0 0,1-1 0,3 2 0,5 0 0,1 1 0,-1-1 0,-4 0 0,-3-1 0,-4 0 0,2-1 0,4 2 0,5 0 0,2 0 0,-3 0 0,-6-1 0,-3 0 0,-1 0 0,2 0 0,1 0 0,1 1 0,-1 0 0,-1-1 0,-2 0 0,0 0 0,3 1 0,2 1 0,2 0 0,-1-1 0,-5-1 0,1 1 0,2 1 0,10 2 0,7 2 0,3-1 0,-10-2 0,-6-2 0,-9-1 0,5 3 0,4 0 0,5 3 0,0-2 0,-5-1 0,-4-2 0,-4-1 0,0 1 0,1 1 0,1 0 0,0 0 0,-1-1 0,-1-1 0,0 1 0,1-1 0,4 2 0,5 1 0,5 1 0,0-1 0,-6-1 0,-6-2 0,-4 0 0,1 0 0,1 0 0,2 1 0,0-1 0,-1 1 0,-1-1 0,-1 0 0,-2 0 0,0-1 0,-5 1 0,-3-1 0,1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4:12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24575,'3'2'0,"0"0"0,-2-2 0,0 1 0,3 0 0,1 0 0,2 1 0,2 1 0,-2-1 0,-2 0 0,-1 0 0,-1-1 0,1 1 0,2 0 0,0 0 0,2 0 0,-1 0 0,0-1 0,-1 0 0,-1 0 0,-1 0 0,-1-1 0,-1 0 0,0 0 0,0 1 0,2-1 0,1 1 0,1 1 0,-1-1 0,0 0 0,-1 0 0,-1 0 0,1-1 0,0 1 0,0 0 0,1 0 0,-1-1 0,0 1 0,0 0 0,-1 0 0,0-1 0,0 0 0,1 1 0,-1-1 0,1 1 0,-1-1 0,0 1 0,3-1 0,2 2 0,3-1 0,-1 1 0,-3-1 0,-3 0 0,-3-1 0,0 0 0,3 1 0,2 1 0,1 0 0,0 0 0,-2 0 0,-2-2 0,-1 1 0,0-1 0,1 1 0,1 0 0,0-1 0,0 1 0,0 0 0,-1-1 0,-1 1 0,0 0 0,1 0 0,1 0 0,1 0 0,0 0 0,-1 0 0,-2 0 0,1-1 0,-1 1 0,4 1 0,2 1 0,1-1 0,-3 0 0,-1-1 0,-2-1 0,2 2 0,2-1 0,-1 0 0,-2 0 0,-1 0 0,-1-1 0,2 1 0,1-1 0,1 1 0,-1 0 0,0 0 0,-2 0 0,0-1 0,-1 0 0,1 1 0,2 0 0,1 0 0,-1 0 0,-2-1 0,-1 0 0,2 1 0,3 1 0,3 1 0,0 0 0,-3-1 0,-3-1 0,-2-1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4:18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24575,'3'4'0,"1"0"0,0 0 0,1-1 0,0-1 0,-2 0 0,-1-1 0,-1-1 0,0 1 0,1 0 0,0 0 0,1 0 0,1 1 0,1-1 0,1 1 0,-1-1 0,-2 0 0,1 0 0,-2 0 0,2 0 0,-1 0 0,1 0 0,0 1 0,1-1 0,1 1 0,-1 0 0,-1-1 0,-1-1 0,-2 0 0,2 1 0,1-1 0,2 1 0,0 0 0,0-1 0,-3 1 0,0-1 0,-1 1 0,4 0 0,3 0 0,2 1 0,-2 0 0,-2-1 0,-3 0 0,-1 0 0,1 1 0,3 0 0,1 1 0,0 0 0,0-1 0,-1-1 0,-1 0 0,-1 0 0,0 0 0,-2 0 0,0-1 0,0 0 0,0 1 0,0-1 0,0 1 0,0-1 0,1 1 0,0 0 0,0-1 0,0 1 0,-2-1 0,0 1 0,1 0 0,1 0 0,0 0 0,1 0 0,-2-1 0,-2 0 0,2 1 0,3 0 0,3 1 0,1-1 0,-2 0 0,-4 0 0,0-1 0,1 1 0,0 0 0,0 0 0,-3 0 0,1-1 0,0 1 0,2 1 0,4 0 0,0 0 0,0 0 0,-4-1 0,-1-1 0,-1 1 0,5 1 0,5 1 0,3 0 0,-2 0 0,-5-1 0,-5-2 0,-1 1 0,2 0 0,2 1 0,-3-1 0,1 0 0,-2-1 0,3 2 0,0-1 0,-1 0 0,-2 0 0,-2-1 0,3 1 0,3 1 0,2 0 0,-2 0 0,0-1 0,0 1 0,5 0 0,-1 1 0,-1-1 0,-3-1 0,-2-1 0,2 2 0,1-1 0,-1 0 0,-3-1 0,0 1 0,0-1 0,1 1 0,0 0 0,-1 0 0,-3-1 0,1 1 0,0-1 0,0 0 0,2 1 0,-2-1 0,1 1 0,-2-1 0,1 0 0,-1 0 0,0 0 0,2 1 0,3 0 0,4 1 0,1 0 0,-1 0 0,-3-1 0,-4-1 0,-1 1 0,1-1 0,3 1 0,2 1 0,1-1 0,-3 1 0,-2-2 0,-2 1 0,0-1 0,4 1 0,2 0 0,2 1 0,0-1 0,-4 0 0,-3 0 0,-1-1 0,1 0 0,1 1 0,4 1 0,0-1 0,-2 0 0,-3-1 0,0 1 0,4-1 0,2 2 0,1-1 0,-2 0 0,-3 0 0,-1 0 0,2 0 0,4 1 0,0 0 0,-3-1 0,-1 0 0,-1 0 0,4 1 0,0 0 0,-3-1 0,-2 0 0,-2-1 0,2 1 0,3 0 0,0 0 0,-2-1 0,-2 1 0,-2 0 0,-1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4:26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24575,'4'2'0,"-1"0"0,-2-2 0,1 1 0,1 0 0,-1 0 0,0 0 0,-1-1 0,1 1 0,-1 0 0,1 0 0,0-1 0,-1 0 0,0 1 0,1-1 0,0 1 0,1-1 0,-1 1 0,0-1 0,-1 0 0,1 1 0,0-1 0,2 0 0,-1 0 0,-1 0 0,0 0 0,-1 0 0,0 0 0,1 0 0,0 0 0,-1 0 0,0 0 0,1 0 0,0 1 0,1-1 0,0 0 0,-2 0 0,1 0 0,-1 0 0,0 0 0,1 0 0,0 0 0,-1 0 0,2 0 0,-2 0 0,1 0 0,0 0 0,2 0 0,1 1 0,0-1 0,-1 0 0,-2 1 0,0-1 0,1 0 0,3 1 0,1 0 0,0 0 0,-2 0 0,-1-1 0,-1 0 0,-1 0 0,0 0 0,-1 0 0,1 0 0,1 0 0,1 1 0,-1-1 0,0 0 0,1 1 0,2-1 0,3 2 0,2 0 0,-5-2 0,-1 1 0,-4-1 0,3 1 0,1-1 0,1 1 0,-1 0 0,-2-1 0,-1 1 0,0-1 0,1 0 0,0 0 0,0 0 0,-2 0 0,0 0 0,1 0 0,0 0 0,1 0 0,0 0 0,0 0 0,-1 0 0,0 0 0,1 1 0,2-1 0,1 0 0,0 1 0,-2-1 0,0 1 0,-3-1 0,1 0 0,0 0 0,1 0 0,2 0 0,1 0 0,1 1 0,0 0 0,-3-1 0,-2 0 0,0 1 0,1-1 0,1 0 0,0 1 0,1-1 0,0 0 0,-2 0 0,-1 0 0,1 0 0,2 1 0,-1-1 0,0 0 0,-2 0 0,0 0 0,1 0 0,3 0 0,0 0 0,-2 1 0,-1-1 0,-2 0 0,0 0 0,1 0 0,2 0 0,0 0 0,-1 0 0,-1 0 0,1 0 0,2 0 0,3 1 0,2-1 0,-1 0 0,-3 0 0,-3 1 0,-2-1 0,0 0 0,1 0 0,3 0 0,0 0 0,1 0 0,-3 0 0,0 0 0,-1 0 0,3 0 0,2 0 0,-1 0 0,-2 0 0,-2 0 0,0 0 0,1 0 0,2 0 0,2 0 0,-1 0 0,-2 0 0,-1 0 0,2 0 0,1 0 0,1 0 0,-1 0 0,-4 0 0,1 0 0,1 0 0,0 0 0,-1 0 0,-1 0 0,0 0 0,1 0 0,2 0 0,-1 0 0,-1 0 0,0 0 0,-1 0 0,0 0 0,2 0 0,-1 0 0,1 0 0,-2 0 0,0 0 0,-1 0 0,2 0 0,1 0 0,0 0 0,0 0 0,-2-1 0,-2 1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4:41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1 313 24575,'7'0'0,"0"1"0,-1-2 0,0 1 0,-1 0 0,-2-1 0,0 1 0,-1 0 0,1 0 0,0 0 0,1 0 0,1 0 0,0 0 0,-1 0 0,-1 0 0,1 0 0,-1-1 0,0 1 0,0 0 0,0 0 0,1 0 0,1 0 0,1 0 0,0 0 0,-1 0 0,-1 0 0,-1 0 0,0 0 0,0 0 0,1 0 0,1 0 0,-1 0 0,-2 0 0,0 0 0,-1 0 0,0 0 0,1 0 0,0 0 0,1-1 0,0 1 0,2 0 0,0 0 0,-1 0 0,0 0 0,0 0 0,0 0 0,0 0 0,-1 0 0,1 0 0,-2 0 0,0 0 0,-1 0 0,1 0 0,1 0 0,1 0 0,2-1 0,0 0 0,0 0 0,0 1 0,-1-1 0,-1 1 0,0-1 0,0 1 0,1-1 0,-1 0 0,0 1 0,0 0 0,-1 0 0,0 0 0,-1-1 0,1 1 0,0 0 0,0 0 0,1 0 0,-1-1 0,0 1 0,-1 0 0,0 0 0,-1 0 0,1 0 0,1-1 0,2 1 0,0 0 0,0-1 0,-1 1 0,-1 0 0,1-1 0,0 1 0,3 0 0,2 0 0,-1 0 0,-2 0 0,-3 0 0,-1 0 0,-1 0 0,1 0 0,2 0 0,2-1 0,1 1 0,-1-1 0,-1 1 0,-1 0 0,1-1 0,2 0 0,2 0 0,-3 0 0,1 0 0,-2 0 0,2-1 0,-1 1 0,0-1 0,0 0 0,0 0 0,1-1 0,-2 1 0,0 1 0,-1 0 0,0 0 0,1 0 0,0 0 0,2 0 0,-1 1 0,-1-1 0,-2 1 0,0 0 0,1-1 0,2 0 0,2 0 0,2 0 0,-1-1 0,-1 1 0,-3 0 0,-2 0 0,2 0 0,0 0 0,1 0 0,-1 1 0,-1-1 0,-1 1 0,0 0 0,0-1 0,2 1 0,1-1 0,1-1 0,1 1 0,-1 0 0,-1 0 0,-1-1 0,-1 1 0,1 0 0,0 0 0,2 0 0,0 0 0,0 0 0,-3 0 0,-1 1 0,-1-1 0,1 1 0,-1 0 0,3-1 0,1 0 0,2-1 0,0 1 0,0-1 0,-2 0 0,-2 1 0,0 1 0,0-2 0,1 1 0,1 0 0,0 0 0,1-1 0,-1 1 0,0 0 0,0-1 0,1 1 0,1-1 0,3 0 0,1 0 0,-1 0 0,-3 1 0,-4 0 0,-2 1 0,-1 0 0,0-1 0,1 1 0,0-1 0,2 0 0,1 0 0,2-1 0,-1 0 0,0 1 0,-1 0 0,0-1 0,0 1 0,3 0 0,1-1 0,2 0 0,-2 0 0,-2 1 0,-1 0 0,-3 0 0,1 1 0,-1-1 0,2 0 0,0 0 0,0 0 0,0 0 0,-1 1 0,1-1 0,-1 0 0,2-1 0,1 1 0,0-1 0,-1 1 0,-2 1 0,-1-1 0,-1 1 0,1-1 0,1 0 0,0 0 0,1 1 0,-2-1 0,1 0 0,-1 1 0,-1-1 0,1 1 0,0-1 0,1 0 0,0 1 0,0-1 0,1 0 0,-2 1 0,0-1 0,1 0 0,-1 0 0,2 0 0,-1 0 0,0 0 0,-1 0 0,2 0 0,0 0 0,1-1 0,1 1 0,1-1 0,0 1 0,-2 0 0,-1 0 0,0-1 0,0 1 0,1-1 0,1-1 0,0 0 0,0 1 0,-2 0 0,-1 0 0,0 1 0,-1-1 0,1 1 0,0-1 0,1 0 0,0 0 0,-1 1 0,1-1 0,0 0 0,-1 0 0,1 0 0,0 0 0,1 0 0,-1 1 0,0-1 0,0 0 0,-1 0 0,1 0 0,-1 0 0,0 0 0,0 0 0,-1 0 0,1 0 0,-1 0 0,0 0 0,-1 1 0,1 0 0,-1 0 0,1 0 0,0 0 0,0 0 0,1 0 0,1-1 0,0 1 0,-1 0 0,-1 1 0,0-1 0,-1 0 0,1 1 0,0-1 0,0 0 0,0 0 0,1 0 0,2-1 0,-1 0 0,1 0 0,0 0 0,-1 1 0,-1-1 0,-1 1 0,0 0 0,0 0 0,1 0 0,-1 0 0,0 0 0,0 0 0,2-1 0,-1 1 0,0 0 0,-1 0 0,0 0 0,0 1 0,-1-1 0,0 1 0,0-1 0,0 0 0,1 1 0,-1-1 0,0 1 0,0-1 0,-1 1 0,1-1 0,-1 0 0,1 0 0,0 0 0,-1 1 0,1-1 0,-1 0 0,1 0 0,0 0 0,1-1 0,-1 1 0,0-1 0,-1 1 0,0 0 0,0 1 0,0-1 0,0 0 0,0 0 0,0-1 0,0 1 0,0 0 0,0 0 0,0 0 0,0 0 0,0 0 0,0 0 0,-1 0 0,2-1 0,0 1 0,0 0 0,-1 0 0,0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5:30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1161 117 24575,'-5'0'0,"1"0"0,1-1 0,-3 1 0,-5-1 0,-8 0 0,-7 0 0,-6 0 0,-4 0 0,1 0 0,2 0 0,2 0 0,3 1 0,2 0 0,3 0 0,4 1 0,0-1 0,-4 0 0,-5 0 0,-7 0 0,-7 0 0,-3 1 0,3-1 0,9 1 0,12-1 0,10 1 0,3 0 0,-1 1 0,-3 0 0,-3 1 0,-1 0 0,1-1 0,4 0 0,3 0 0,-1 0 0,0-1 0,-1 2 0,-1-1 0,1 0 0,0 0 0,0 0 0,2-1 0,0 0 0,2 0 0,1 1 0,-1-1 0,1 0 0,-2 1 0,1-1 0,-2 1 0,-2 0 0,-2 1 0,-2-1 0,1 1 0,2-1 0,1 0 0,2 0 0,1-2 0,1 1 0,0 0 0,1-1 0,-1 1 0,0 0 0,0 0 0,0 0 0,2-1 0,0 1 0,-2 0 0,-2 0 0,-3 1 0,1-1 0,1 1 0,3-2 0,2 1 0,1-1 0,1 0 0,-1 1 0,1-1 0,-1 1 0,0-1 0,0 1 0,-2-1 0,0 1 0,-2-1 0,1 1 0,0-1 0,2 0 0,2 0 0,0 0 0,1 0 0,0 1 0,-2-1 0,1 0 0,0 1 0,1-1 0,-2 0 0,-1 1 0,1-1 0,0 1 0,1-1 0,1 0 0,-2 0 0,-2 1 0,-2 1 0,2-1 0,1-1 0,2 1 0,0-1 0,0 0 0,0 0 0,6 0 0,11 1 0,13 0 0,13 1 0,5 1 0,2-1 0,3 0 0,7-1 0,24-2 0,-26 0 0,5-1 0,9 0 0,2 0 0,-4 0 0,-4 0 0,28 0 0,-48 1 0,-34 1 0,-10 1 0,-5 2 0,-3 1 0,-7 2 0,-4-1 0,-2-1 0,2-1 0,7-2 0,11-1 0,19-3 0,34-3 0,34-2 0,-30 3 0,1 1 0,2 0 0,-2 0 0,29-1 0,-31 2 0,-33 2 0,-20 2 0,-13 1 0,-11 1 0,-10 1 0,-8-1 0,0-2 0,4 0 0,11-1 0,11 0 0,11 0 0,12-4 0,30-4 0,57-5 0,-20 5 0,7 1 0,11 0 0,0 1 0,-10 1 0,-7 2 0,22-1 0,-64 3 0,-38 3 0,-18 0 0,-22 2 0,-29-1 0,-20-1 0,40-2 0,0 0 0,-42-2 0,16 0 0,35 1 0,3 1 0,18 0 0,-4 0 0,5 0 0,11 0 0,6 0 0,6-2 0,6-1 0,14-2 0,28-3 0,29-1 0,-25 4 0,3 1 0,-2 0 0,-1 1 0,27-1 0,-36 2 0,-37 2 0,-14 0 0,-10-1 0,-7 0 0,-10-1 0,-10-2 0,-9 1 0,-7 1 0,2 1 0,4 2 0,12 0 0,12 2 0,10-1 0,8 0 0,4-1 0,2 1 0,-1 0 0,1 0 0,1-1 0,2 0 0,9-5 0,6-1 0,9-3 0,5 1 0,2 1 0,-2 2 0,-7 0 0,-8 3 0,-7 0 0,-3 0 0,1 0 0,-1-1 0,-1 1 0,0 0 0,-9-1 0,-5 1 0,-9-2 0,-6 1 0,-4 0 0,0 0 0,2 1 0,6 0 0,6 1 0,2 0 0,-2 0 0,-2 1 0,-3 0 0,0 0 0,3 1 0,4 0 0,2 0 0,2 0 0,0 1 0,-1 0 0,-1 1 0,-3 0 0,-3 0 0,-1 0 0,2 0 0,1 0 0,4-1 0,0 0 0,0 2 0,-1 0 0,-1 0 0,2 0 0,2-1 0,3-1 0,-1-1 0,0 2 0,-2 1 0,3-2 0,4-1 0,16-7 0,2 1 0,12-5 0,-1 1 0,4-2 0,7-1 0,6-1 0,7 0 0,1 3 0,-7 3 0,-12 2 0,-15 3 0,-13 0 0,-13 0 0,-9-1 0,-18-1 0,0 0 0,0 1 0,9 2 0,9 0 0,3 1 0,1 0 0,0 1 0,-5 0 0,-5 1 0,-7-1 0,-3 1 0,4-2 0,7 1 0,6-1 0,7 1 0,1 0 0,2 1 0,0 1 0,1-1 0,2 1 0,0-2 0,2 1 0,-1-1 0,-2 0 0,0 2 0,0-1 0,1-1 0,3-1 0,20-4 0,6-1 0,19-3 0,-2 1 0,-3 2 0,-6 1 0,-5 0 0,-1 0 0,0 0 0,0-1 0,-3 0 0,-3 1 0,-4 0 0,-2 0 0,1 1 0,5-1 0,8-1 0,4 0 0,0 1 0,-5 0 0,-8 2 0,-4 1 0,-3-1 0,3 1 0,5 0 0,3 0 0,2 0 0,-3 1 0,-4-1 0,-3 1 0,-3-1 0,2 0 0,0 0 0,0 0 0,-1 0 0,-3 0 0,-1 1 0,0-1 0,1 0 0,2 0 0,1 0 0,1 0 0,0 1 0,0-1 0,2 0 0,1 0 0,5 0 0,3 0 0,-1 0 0,-1 0 0,-3 0 0,-3 0 0,-1 0 0,7 0 0,9 0 0,6 0 0,1 1 0,-12-1 0,-12 1 0,-4-1 0,1 0 0,4 0 0,3 0 0,-3 0 0,-4 0 0,-3 0 0,-3 0 0,0 0 0,-1 1 0,1-1 0,-3 0 0,-8 2 0,-3-1 0,-6 2 0,0-2 0,-3 0 0,-5 0 0,-8-1 0,-6 0 0,-1 0 0,6 1 0,8 0 0,8 0 0,3 3 0,-6 3 0,-9 3 0,-6 1 0,-2 0 0,5-3 0,5-4 0,0 0 0,-2 0 0,-6 0 0,-8 0 0,-4 0 0,-3-1 0,4 1 0,6-1 0,7-1 0,5-2 0,5 1 0,4-1 0,2 1 0,-1-1 0,-3 0 0,-7 1 0,-8 0 0,-5-1 0,-1 2 0,9-1 0,9 0 0,9 0 0,2 0 0,-2 1 0,-4 0 0,-3 0 0,0-1 0,2-1 0,4 1 0,3 0 0,-1 0 0,-1 0 0,-3 2 0,-1 0 0,1-1 0,3 1 0,5-1 0,3-1 0,1 0 0,-2 0 0,-4 1 0,-4 0 0,0 0 0,2-1 0,8-1 0,5-2 0,5-3 0,3-1 0,2-1 0,-1 1 0,-2 1 0,-1 1 0,2 0 0,7-1 0,4-2 0,2 0 0,-3 2 0,-7 3 0,-6 1 0,0 0 0,5 1 0,3 0 0,-1 0 0,-3 0 0,-7 0 0,-13 1 0,2 1 0,-9 0 0,3 0 0,-1 0 0,-1 0 0,0 0 0,2-1 0,2 1 0,3-1 0,1 1 0,0 1 0,-1 1 0,-1 0 0,1 0 0,0 1 0,0 0 0,-2 1 0,0 1 0,0 0 0,-2 1 0,-1 0 0,2-2 0,2-1 0,3-2 0,2-1 0,2 0 0,1-1 0,0 1 0,1-1 0,1 1 0,-1 0 0,-1 2 0,0-1 0,0 2 0,-1 0 0,0 1 0,0 0 0,1 0 0,0-2 0,0 0 0,1-1 0,0-1 0,1 0 0,-1-1 0,1 0 0,0 0 0,-1-1 0,0 1 0,-1 0 0,0 1 0,-1-1 0,2 0 0,0 0 0,2 0 0,0 1 0,1 1 0,1 1 0,2 1 0,1 1 0,1-1 0,1 1 0,-1-2 0,-1 0 0,-1-2 0,0 0 0,-1 0 0,1 0 0,-1 0 0,1 0 0,1 0 0,1 1 0,0 0 0,0 0 0,-1-1 0,0 0 0,1 0 0,0 0 0,3-1 0,3 2 0,3-1 0,0 1 0,-4-2 0,-3 0 0,-4 0 0,-1-1 0,3 1 0,4 0 0,4 2 0,-1-1 0,-2 0 0,-6-1 0,-3 0 0,1-1 0,2 0 0,5 1 0,3 1 0,-1 0 0,-3-1 0,-5 0 0,-2-1 0,2 0 0,4 1 0,6 1 0,8 0 0,7 2 0,-1-1 0,-3 0 0,-9-2 0,-7 0 0,-8-2 0,-11-4 0,-12-2 0,-8-3 0,-2 0 0,7 4 0,8 2 0,6 2 0,1 0 0,-2-1 0,-6-2 0,-2-2 0,-3 1 0,3 0 0,4 1 0,5 1 0,3 2 0,0 0 0,-1 1 0,-3 0 0,0-1 0,0 1 0,2 0 0,2 1 0,2-1 0,0 0 0,1 0 0,-3 0 0,-1 0 0,-2-1 0,2 1 0,4 1 0,3-1 0,1 1 0,-2 0 0,-1-1 0,-1 0 0,-1-1 0,2 1 0,1 1 0,1 0 0,1 0 0,-2-1 0,0 1 0,-1 0 0,3-1 0,12 0 0,18-1 0,17 0 0,5 1 0,-3 0 0,-10 0 0,-7 0 0,3 0 0,2-1 0,0 0 0,-2-2 0,-7 1 0,0-2 0,8 0 0,23-1 0,28 0 0,-36 3 0,0 1 0,47 0 0,-28 1 0,-31 1 0,-21 0 0,-11 0 0,-3-1 0,1 1 0,-2 0 0,-7 1 0,-3 2 0,-9 0 0,-3-1 0,-10-1 0,-16-1 0,-4-2 0,-9 0 0,7-1 0,15 1 0,9 1 0,12 1 0,-2 0 0,-5 0 0,-2 0 0,0 0 0,5 0 0,3-1 0,1 0 0,1 0 0,2-1 0,2 1 0,6 0 0,4 0 0,8-3 0,10-2 0,11-2 0,11 0 0,7 1 0,9 1 0,7 2 0,1 1 0,-5 2 0,-12 1 0,-16 0 0,-7 0 0,-7 1 0,-1-1 0,0 1 0,1 0 0,1 1 0,-9-1 0,-5 0 0,-15 0 0,-9-1 0,-12 1 0,-8-1 0,-1-1 0,1 0 0,6 1 0,1-1 0,-1 1 0,-1 0 0,-1 0 0,2 0 0,6 0 0,8 0 0,8 1 0,5 0 0,2 0 0,3-1 0,1 1 0,9-2 0,12 0 0,21-1 0,11-1 0,-6 0 0,-16 2 0,-22 2 0,-13 2 0,-7 0 0,-4 0 0,-3 1 0,-3-2 0,-5 1 0,-7-1 0,-8 1 0,-3 0 0,7 0 0,12-1 0,12-1 0,6 0 0,3 0 0,0 0 0,0-1 0,3 0 0,1 0 0,1 0 0,-1 0 0,0 1 0,-2-1 0,1 0 0,1 0 0,0 0 0,1 0 0,-2 0 0,0 0 0,-1 1 0,-2-1 0,-2 1 0,-2 0 0,-1 0 0,1 0 0,0 1 0,-1 0 0,-2 0 0,-2 0 0,-1-1 0,1 0 0,3 0 0,1 0 0,2 1 0,0-1 0,1 1 0,-2 0 0,-2 1 0,-2 1 0,0 0 0,-1-1 0,3 0 0,3-1 0,2-1 0,1 1 0,0-1 0,-1 0 0,-2 1 0,0-1 0,3 0 0,1-1 0,1 1 0,1-1 0,0 1 0,0 0 0,-1-1 0,0 1 0,2-1 0,14 5 0,7 1 0,14 5 0,-2-1 0,-5 0 0,-6-3 0,-8-2 0,-2 0 0,-1-1 0,0 0 0,-2-1 0,0-1 0,-2 0 0,-1-1 0,0-1 0,2 2 0,2 0 0,2 1 0,0 1 0,0-2 0,-2 1 0,-1-2 0,2 1 0,2 0 0,2 1 0,2 0 0,-1 0 0,-3 0 0,-3-1 0,-2-1 0,-2-1 0,1 1 0,3 1 0,4 0 0,1 0 0,0 1 0,-3-2 0,-4 0 0,0 0 0,2 0 0,2 1 0,1-1 0,-1 0 0,-3-1 0,-1 1 0,0-1 0,0 0 0,1 1 0,3-1 0,0 1 0,0 0 0,-2 0 0,-3-1 0,-1 0 0,0 0 0,2 1 0,2-1 0,2 1 0,-1 1 0,0-2 0,-2 1 0,-1-1 0,0 0 0,0 1 0,4-1 0,4 1 0,6 0 0,2 0 0,-2 0 0,-3 0 0,-5 0 0,0-1 0,5 0 0,8 0 0,15 1 0,9 0 0,3 1 0,-5 0 0,-16-1 0,-13 0 0,-10-1 0,-5 0 0,0 0 0,0-1 0,-1 1 0,1-1 0,-1 1 0,-21-2 0,-31-5 0,-30-4 0,30 4 0,0-1 0,-39-6 0,23 5 0,25 4 0,20 3 0,7 2 0,0-1 0,-5-1 0,-3 0 0,1 0 0,5 0 0,7 1 0,4 0 0,1 1 0,0-1 0,-2 0 0,3 1 0,0 0 0,1 0 0,-1 0 0,-3 0 0,-1 0 0,-2-1 0,5 1 0,4-2 0,8-1 0,7-1 0,10 0 0,9 1 0,7-1 0,6 2 0,4-1 0,-1 1 0,-6 1 0,-10 0 0,-16 0 0,-9 1 0,-10 0 0,-9 0 0,-18 1 0,-24 0 0,-16-2 0,-15-1 0,4-1 0,10 0 0,12 2 0,17 1 0,10 2 0,12 0 0,8 0 0,5-1 0,3-1 0,0 1 0,-1 0 0,2 0 0,5-2 0,5-1 0,13-1 0,6 0 0,11 0 0,12 0 0,5 1 0,6-1 0,2 1 0,2-1 0,2-1 0,-2 1 0,-9-1 0,-11 1 0,-12 1 0,-4 1 0,5 1 0,13 1 0,13 1 0,-2 2 0,-15-1 0,-23-1 0,-17 0 0,-9 0 0,-5-1 0,-5 1 0,-11-1 0,-9 1 0,-10-1 0,-6 2 0,0 2 0,2 3 0,5 3 0,4 0 0,6-1 0,7-2 0,7-3 0,10-2 0,5-2 0,5-1 0,10 1 0,23-2 0,42 1 0,-18 0 0,5 1 0,10 0 0,0 2 0,-1-1 0,-4 2 0,30 2 0,-45-1 0,-33-3 0,-18-1 0,-8 2 0,-4 0 0,-7 0 0,-8 1 0,-7-2 0,-7 0 0,-3-2 0,1 0 0,4 0 0,7-1 0,10 1 0,9-1 0,7 1 0,3 0 0,0 0 0,0 0 0,0 0 0,-1 0 0,-2 1 0,-2 0 0,-2-1 0,1 1 0,0-1 0,-1 0 0,-1-1 0,2 1 0,2-1 0,2 1 0,1 1 0,-1-1 0,-1 1 0,0 0 0,1 1 0,2 0 0,0 0 0,0 0 0,2 0 0,0-1 0,2 1 0,1 1 0,4 2 0,2 0 0,0 1 0,0-3 0,-2 0 0,1-2 0,1 1 0,2-1 0,1 0 0,0 0 0,-3-1 0,-2 1 0,-2-1 0,1 0 0,2 0 0,3 0 0,0 0 0,-1 0 0,-5 0 0,0 0 0,-1 0 0,1 0 0,2 0 0,0 0 0,-2 1 0,-1-1 0,-1 0 0,0 0 0,1 0 0,1 0 0,3 0 0,0 0 0,0 0 0,-2 0 0,-2 0 0,1 0 0,2 0 0,2 0 0,2 0 0,-1 0 0,-2-1 0,-2 1 0,-1-1 0,2 1 0,6-1 0,6 1 0,4 0 0,-3 0 0,-5 0 0,-9 0 0,-2-1 0,0 1 0,1-1 0,1-1 0,1 1 0,-2 0 0,-1 0 0,-1 1 0,1-1 0,1 0 0,2 0 0,2 0 0,-2 0 0,0 0 0,-2 0 0,1 0 0,2 0 0,3-1 0,4 1 0,0-1 0,-3 1 0,-5 0 0,-4 0 0,-1 1 0,0-1 0,1 1 0,-2-1 0,-7 2 0,-4-1 0,-12 0 0,-7-2 0,-9-1 0,-5-2 0,-1 1 0,7 2 0,8 1 0,6 1 0,0-1 0,-13-1 0,-18-3 0,-9-1 0,4 0 0,16 1 0,24 3 0,16 1 0,15 1 0,12-1 0,15 0 0,12 1 0,1 0 0,-8 0 0,-10-1 0,-4-1 0,2-1 0,6 0 0,4 0 0,-3 1 0,-9 1 0,-10 1 0,-15-1 0,-11 1 0,-12 1 0,-11-1 0,-7-1 0,-7-1 0,-5 0 0,-7-1 0,-4 0 0,1 1 0,10 1 0,16 0 0,16 0 0,11 1 0,7-2 0,8-2 0,14-4 0,21-2 0,20 0 0,17-1 0,4 2 0,-6 1 0,-11 1 0,-15 0 0,-13 1 0,-16 3 0,-14 1 0,-13 2 0,-10 2 0,-12-1 0,-13 0 0,-12 0 0,-3-1 0,1 0 0,3 0 0,1 1 0,-4-1 0,-3-1 0,7-1 0,14 0 0,14 0 0,13 1 0,8 0 0,7-1 0,9-1 0,11 0 0,14 0 0,7 1 0,3 1 0,-6 0 0,-7 1 0,-10-1 0,-8 0 0,-4 0 0,-6 0 0,-1 0 0,-3 1 0,-4 0 0,-16 1 0,2 0 0,-13 1 0,5-1 0,2 1 0,3-1 0,10-1 0,11-2 0,15-1 0,21 0 0,23 0 0,15 1 0,-2 0 0,-17 0 0,-24 0 0,-22 0 0,-11 2 0,-5-1 0,-14 1 0,-23 0 0,-33-2 0,-24-1 0,-1 0 0,18 0 0,31 3 0,24 0 0,15 0 0,4 0 0,2-1 0,2-1 0,6-2 0,8-4 0,17-3 0,19 0 0,8 1 0,-5 4 0,-17 3 0,-22 3 0,-13 0 0,-26 2 0,2-1 0,-19 2 0,10-3 0,1 1 0,3-1 0,8 1 0,6-1 0,10-1 0,8-3 0,9-2 0,8-2 0,3 1 0,0 1 0,0 2 0,2 0 0,5 2 0,2 0 0,-2 1 0,-15 1 0,-16 0 0,-23 2 0,-13 0 0,-12 0 0,0-1 0,2 1 0,7-1 0,4-1 0,3 0 0,3-1 0,7 0 0,9 0 0,8-2 0,8 0 0,3-2 0,4 1 0,5 1 0,4 1 0,2 1 0,-2 0 0,-5 1 0,-6 0 0,-2 0 0,-1 0 0,1 0 0,4 0 0,4 1 0,1-1 0,4 0 0,2 1 0,5-1 0,0 0 0,-4 1 0,-6-1 0,-10 0 0,-5 0 0,-1 0 0,0 0 0,4 0 0,2 0 0,-1 0 0,-2 0 0,-5 0 0,-7 0 0,-9-1 0,-13-1 0,-13-2 0,-6-1 0,1-1 0,8 0 0,17 2 0,9 2 0,12 2 0,0-1 0,3-1 0,0-1 0,1 0 0,0 1 0,-1 0 0,1 1 0,2-1 0,1 0 0,4 0 0,4-1 0,4 1 0,3 0 0,1 0 0,1 0 0,1 1 0,2 1 0,-1 0 0,-5 1 0,-7-1 0,-7 1 0,0-1 0,4 0 0,3 2 0,3-1 0,-1 0 0,-3 0 0,-3-1 0,-1 0 0,1 1 0,0-1 0,2 1 0,1 0 0,-1-1 0,1 1 0,-1 0 0,0-1 0,0 1 0,0 0 0,0 0 0,-3 0 0,-2 0 0,-1-1 0,-2 0 0,0 0 0,1 1 0,0-1 0,0 1 0,1-1 0,-2 1 0,-1-1 0,-1 0 0,1 1 0,0-1 0,0 0 0,-1 0 0,1 0 0,0 1 0,2-1 0,0 1 0,1 0 0,-1-1 0,0 1 0,-1-1 0,-1 0 0,-1 1 0,1-1 0,1 1 0,1-1 0,0 1 0,-1-1 0,-1 1 0,0-1 0,-1 0 0,1 0 0,1 0 0,0 0 0,0 1 0,2-1 0,-1 1 0,1-1 0,-1 1 0,1 0 0,2 0 0,3 0 0,2 1 0,-1 0 0,-2-2 0,-5 1 0,-1-1 0,2 0 0,1 1 0,1-1 0,-1 1 0,-1 0 0,-1-1 0,0 0 0,0 1 0,2-1 0,3 1 0,4 0 0,2-1 0,-3 1 0,-2 0 0,-5-1 0,-1 1 0,1-1 0,1 1 0,2 0 0,-1-1 0,0 1 0,-3 0 0,-2-1 0,1 0 0,3 1 0,3 0 0,0 0 0,-1 0 0,-2-1 0,1 1 0,1 0 0,4-1 0,3 2 0,1-1 0,-4 0 0,-4 0 0,-5-1 0,0 0 0,3 0 0,1 1 0,1 0 0,-3-1 0,-2 0 0,-1 0 0,0 0 0,4 1 0,5 1 0,4 1 0,3 1 0,-2-2 0,-6 0 0,-4-1 0,-2-1 0,0 1 0,3-1 0,4 1 0,-1 0 0,-1 0 0,-5 0 0,-1-1 0,1 1 0,1 0 0,0-1 0,-1 1 0,-1-1 0,2 1 0,3 0 0,0 1 0,-3-1 0,-15-3 0,1 1 0,-8-1 0,7 2 0,1-1 0,3 0 0,-1 1 0,0-1 0,1 0 0,0 0 0,1 0 0,0 0 0,0 0 0,0 0 0,-1 0 0,0 0 0,-1 0 0,1-1 0,0 1 0,1 0 0,-1 1 0,0-1 0,-2-1 0,-1 1 0,-1 0 0,-1-1 0,-1 1 0,1-2 0,-3-1 0,-2-1 0,-5-1 0,-6 0 0,2 1 0,4 1 0,7 2 0,7 1 0,1 1 0,-2-1 0,-4 1 0,-3 0 0,-2-1 0,1 1 0,2 0 0,1 0 0,0 0 0,1-1 0,0 1 0,0 0 0,-1 0 0,-6-1 0,-4 0 0,-3 0 0,3 1 0,5 0 0,6 0 0,2 0 0,-1 0 0,-6 0 0,-2 0 0,-2 0 0,-1 1 0,-3 1 0,-1 0 0,1 1 0,1 1 0,3 0 0,-2 2 0,-5 1 0,-2 1 0,-4 3 0,0 0 0,2 1 0,-2 2 0,2-1 0,2-1 0,6-2 0,8-4 0,8-3 0,7-3 0,8-2 0,9-3 0,12-2 0,12-2 0,9 0 0,10-2 0,9 1 0,9 1 0,-3 2 0,-16 4 0,-22 1 0,-20 2 0,-10-1 0,-4 1 0,0 0 0,-2 0 0,-7 2 0,-6 2 0,-11 4 0,-7 2 0,-12 3 0,-12 3 0,-13 2 0,-3 1 0,3-2 0,14-3 0,19-6 0,18-3 0,11-4 0,5-1 0,9-3 0,9-2 0,16-6 0,13-1 0,17-3 0,11 1 0,-1 1 0,-12 4 0,-24 5 0,-19 2 0,-14 3 0,-7 2 0,-8 2 0,-8 5 0,-5 2 0,-8 1 0,-4 1 0,-6 1 0,-4-1 0,-1-1 0,4-2 0,10-3 0,10-1 0,9-3 0,4-1 0,2 0 0,5-2 0,20-6 0,11 0 0,20-5 0,13 0 0,6-1 0,1-4 0,-1-1 0,-15 3 0,-2 3 0,-5 4 0,-5 3 0,-9 2 0,-15 1 0,-14 3 0,-15 1 0,-12 3 0,-8 0 0,-7-1 0,-9 1 0,-5 0 0,-10 1 0,-5 0 0,-1-3 0,4-1 0,13-1 0,13-2 0,12 0 0,10 0 0,6 0 0,3 0 0,2 0 0,-1 1 0,1-1 0,0 1 0,0 0 0,0-1 0,0 2 0,-2 0 0,-1 1 0,-2 1 0,0 0 0,3 0 0,5-3 0,2 0 0,2-1 0,0 0 0,1 1 0,3 0 0,1-1 0,10 2 0,16-1 0,15 1 0,9-1 0,-6 0 0,-12-1 0,-11-2 0,1-2 0,6-1 0,12-3 0,11 0 0,2-1 0,-6 3 0,-11 1 0,-15 1 0,-7 0 0,-6 1 0,-3-1 0,-3 1 0,-4 2 0,-13 3 0,-3 2 0,-10 3 0,-3 0 0,-5 1 0,-5 1 0,-4 0 0,1 0 0,3-1 0,4-2 0,6-2 0,3-1 0,0 0 0,0 0 0,0 0 0,2-1 0,1-1 0,2-1 0,0-1 0,1 0 0,3 0 0,3 0 0,2 0 0,4 1 0,-1-1 0,0 0 0,2 0 0,1 0 0,3 0 0,3 0 0,7 0 0,8 0 0,8 0 0,9 0 0,3 0 0,-4-1 0,-2 0 0,-4-1 0,3-3 0,4-1 0,5-1 0,0 1 0,-6 1 0,-7 1 0,-7 0 0,-2 0 0,5-2 0,5 0 0,0-2 0,-6 2 0,-10 2 0,-8 3 0,-5 2 0,-4 1 0,-4 2 0,-4 2 0,-4 0 0,-1-1 0,-1 0 0,0-1 0,-1-1 0,-1 1 0,-1 0 0,1 1 0,2-1 0,3-1 0,2 0 0,3-1 0,1 0 0,-2 0 0,-1 0 0,0 1 0,-1-1 0,0 0 0,0 0 0,0 0 0,2-1 0,0-1 0,3 1 0,0-1 0,1 1 0,1-1 0,0 1 0,1 0 0,0 0 0,2-1 0,0 1 0,0 0 0,-1 0 0,2 0 0,0 0 0,1 0 0,-2 0 0,1 1 0,0 0 0,1-1 0,1 0 0,0 1 0,0 0 0,0-1 0,1 0 0,0 1 0,2 0 0,0 1 0,0 0 0,1-1 0,0 0 0,2-1 0,2 0 0,1 0 0,1 0 0,0-1 0,0 0 0,-1 0 0,0 0 0,0 0 0,0 0 0,1 0 0,1 0 0,0 0 0,-1 0 0,-2-1 0,-2 1 0,1-1 0,2-1 0,1 1 0,2-1 0,1 0 0,0 1 0,0-1 0,-2 1 0,-2 0 0,-2 0 0,0 1 0,0-1 0,1 1 0,0-1 0,0 0 0,0 0 0,0 1 0,3-1 0,1 0 0,-1 1 0,-2-1 0,-1 1 0,-1 0 0,-1-1 0,2 1 0,0 0 0,0-1 0,-1 1 0,0-1 0,0 1 0,-1-1 0,1 1 0,0-1 0,0 0 0,2 1 0,0-1 0,1 0 0,-2 0 0,-1 1 0,-1-1 0,0 0 0,2 0 0,2 0 0,0 0 0,0-1 0,-2 1 0,-1 0 0,-1 0 0,1 0 0,2-1 0,-1 0 0,1 1 0,-3 1 0,0-1 0,0 0 0,2 0 0,2 0 0,0-1 0,-1 1 0,-1 0 0,-1 1 0,0-1 0,0-1 0,1 1 0,-1-1 0,-1 1 0,-1 1 0,-1-1 0,3 0 0,1-1 0,3 0 0,1-1 0,3 0 0,0 0 0,-2 0 0,-3 1 0,-3 1 0,0 0 0,3-1 0,2-1 0,2 0 0,1 0 0,-3 1 0,-2 0 0,-2 0 0,1-1 0,1 0 0,0-1 0,0 1 0,-1 0 0,-1 0 0,1 0 0,-1 0 0,2-1 0,1 0 0,-1 0 0,-1 1 0,-1 0 0,-1 0 0,0 1 0,1-1 0,2-2 0,1 0 0,-1 1 0,-1 0 0,-3 1 0,-2 2 0,-1 1 0,1-1 0,0 0 0,0 1 0,0-1 0,-2 0 0,0 1 0,1 0 0,0-1 0,2 0 0,0 0 0,-1 0 0,0 0 0,-1 0 0,0 0 0,1 0 0,1-1 0,3 0 0,1-1 0,-1 0 0,-1 1 0,-3 1 0,-1 0 0,1 0 0,3-1 0,3-1 0,0 0 0,-1 0 0,-2 0 0,-3 2 0,-1 0 0,-1 0 0,1 0 0,1-1 0,-1 0 0,1 1 0,-2 0 0,0 0 0,1 0 0,0-1 0,0 0 0,0 1 0,-8 0 0,-2 1 0,-6 0 0,2 0 0,2 0 0,-1-1 0,1 1 0,0 0 0,-1 0 0,2-1 0,1 1 0,1 0 0,1 0 0,0 0 0,-1-1 0,-2 1 0,-3-1 0,-1 0 0,-3 0 0,0 0 0,0-1 0,-1-1 0,-2-1 0,-5-1 0,-6-1 0,-5 0 0,-2-1 0,5 1 0,6 2 0,3 1 0,-1 1 0,-3 0 0,1 0 0,4 1 0,5 1 0,3 0 0,-3 0 0,-4 0 0,-8 1 0,-2-1 0,0 0 0,4 1 0,9 0 0,4 0 0,6 0 0,1 0 0,0 0 0,3 0 0,16-1 0,9-1 0,19 1 0,1 0 0,-2 0 0,-10 1 0,-11 0 0,-8-1 0,-1 2 0,6 2 0,8 1 0,3 2 0,-9-2 0,-10 1 0,-18-2 0,-5 3 0,-5 2 0,-3 3 0,0 1 0,-1 0 0,4-1 0,3-2 0,6-2 0,3-3 0,6-3 0,6-2 0,7-2 0,11-2 0,14-4 0,14-1 0,10-1 0,-2 2 0,-10 3 0,-13 2 0,-13 2 0,-4 1 0,-3 0 0,-3 0 0,-4 0 0,-4 1 0,-5 0 0,-5 2 0,-6 1 0,-5 3 0,-9 1 0,-7 2 0,-7 2 0,-9 3 0,-1 2 0,2 0 0,6-1 0,12-4 0,8-2 0,10-4 0,5-3 0,5-3 0,5-3 0,7-5 0,4-4 0,5-3 0,5-2 0,2 0 0,5 0 0,3 0 0,3 0 0,-1 1 0,-8 4 0,-10 5 0,-8 3 0,-4 3 0,1 0 0,0 0 0,-3 1 0,-4 4 0,-8 3 0,-9 7 0,-9 5 0,-9 5 0,-5 3 0,-2-2 0,3-4 0,5-5 0,8-7 0,6-3 0,7-3 0,8-1 0,7-1 0,11 0 0,11 0 0,13 1 0,4-1 0,-6 0 0,-9-2 0,-10 0 0,-4-1 0,1-1 0,5-2 0,3 0 0,1-2 0,-1 1 0,-3 1 0,-3 0 0,-2 0 0,-1 1 0,-2 1 0,1 1 0,0-1 0,1 0 0,0 1 0,-2 0 0,-1 0 0,-3 0 0,0 1 0,-1-1 0,0 1 0,0-1 0,0 1 0,-1 0 0,-1 0 0,1 1 0,0-1 0,1-1 0,2 1 0,1-1 0,0-1 0,0 0 0,-2 0 0,-2 1 0,0 0 0,-1 1 0,2-2 0,-1 0 0,1 0 0,1-1 0,0 1 0,-1-1 0,1 1 0,-2 1 0,1 0 0,-1 0 0,1-1 0,-2 2 0,0 0 0,-2 0 0,-3 1 0,-4 1 0,-4 1 0,-1 0 0,0 1 0,0 0 0,0-1 0,-2 2 0,-1-1 0,0 0 0,1 1 0,0-1 0,0 1 0,0 1 0,0-2 0,1 1 0,2-1 0,0 0 0,-1 1 0,-1 0 0,-1 1 0,-2-1 0,-1 0 0,1-1 0,0-1 0,0 1 0,0 0 0,1 0 0,2-1 0,2 0 0,1 0 0,2 0 0,0 0 0,-2 0 0,2-1 0,-1 1 0,3-1 0,-1 0 0,1 1 0,-2-1 0,0 0 0,4 0 0,0-1 0,3 1 0,0-1 0,-2 1 0,1 0 0,-2 0 0,3-1 0,0 1 0,1-1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6:24.528"/>
    </inkml:context>
    <inkml:brush xml:id="br0">
      <inkml:brushProperty name="width" value="0.05" units="cm"/>
      <inkml:brushProperty name="height" value="0.05" units="cm"/>
      <inkml:brushProperty name="color" value="#FF092B"/>
    </inkml:brush>
  </inkml:definitions>
  <inkml:trace contextRef="#ctx0" brushRef="#br0">141 0 24575,'-1'4'0,"0"-1"0,1-1 0,-1 0 0,1-1 0,0 1 0,0-1 0,-1 0 0,1 0 0,-1 1 0,1-1 0,-1 1 0,0 0 0,0 1 0,0 0 0,0-1 0,0 0 0,1 0 0,-1 0 0,0-1 0,0 1 0,0 0 0,-1 0 0,1 0 0,-1 0 0,0 0 0,1 1 0,-1-1 0,1 0 0,0 0 0,1-1 0,-1 1 0,-1 0 0,1 0 0,-1 0 0,1 0 0,-1 1 0,0-1 0,0 1 0,0 0 0,0 0 0,0 0 0,0 0 0,0 0 0,0 0 0,0-1 0,0 1 0,0 1 0,-1 0 0,1 0 0,-1 0 0,1-1 0,1 0 0,-1 0 0,0 0 0,0 0 0,0 0 0,0 0 0,0 0 0,0-1 0,1 1 0,-1 0 0,1-1 0,-1 1 0,0-1 0,1 1 0,-1 0 0,0 1 0,0 0 0,-1 1 0,0 0 0,1 0 0,0 0 0,0-1 0,0 0 0,1 0 0,-1 1 0,1-1 0,-1 1 0,0 0 0,1 0 0,-1-1 0,1 0 0,0 0 0,0 0 0,1 0 0,-1 1 0,0-3 0,1 2 0,-1-2 0,1 2 0,-1-1 0,1 0 0,0 1 0,-1 0 0,0 2 0,0-1 0,0 0 0,0 0 0,0 0 0,1-1 0,-1-1 0,1-1 0,0 0 0,0 2 0,-1-1 0,1 2 0,0-1 0,-1 1 0,1-1 0,0 0 0,0 1 0,0 1 0,-1 1 0,1 0 0,0 0 0,0-1 0,0 0 0,0-1 0,0 0 0,0 0 0,1 0 0,-1 0 0,0 0 0,1-2 0,-1 0 0,0 0 0,1 0 0,-1 1 0,1 0 0,0 0 0,-1 0 0,1-1 0,-1-1 0,1 1 0,0 0 0,0 1 0,2-1 0,-1 1 0,1-1 0,-1 1 0,0-2 0,1 1 0,-1-1 0,1 0 0,0 1 0,0 0 0,1 0 0,0 0 0,0 0 0,0 0 0,-1-1 0,0 0 0,1 0 0,-1 1 0,1-1 0,0 0 0,-1 0 0,0-1 0,0 1 0,0-1 0,0 1 0,1-1 0,-1 1 0,-1-2 0,1 1 0,-1 0 0,0 0 0,2-1 0,0 1 0,1 1 0,1-1 0,1 0 0,0 0 0,-2 0 0,0 0 0,-1-1 0,0 1 0,-1-1 0,1 0 0,0 1 0,0-1 0,1 0 0,-1 0 0,0 0 0,-1 0 0,-1 0 0,0 0 0,1 0 0,-1 0 0,2 0 0,-1 0 0,1 0 0,-1-1 0,1 1 0,0-1 0,0 0 0,1 0 0,-1 1 0,0-1 0,0-1 0,0 1 0,1-1 0,-1 0 0,0 0 0,1-1 0,-1 1 0,0-1 0,0 0 0,-1 1 0,1-1 0,0 0 0,0 0 0,0-1 0,-1 2 0,0-1 0,0 1 0,-1 0 0,1-1 0,-1 0 0,1 0 0,-1 0 0,0 0 0,-1 0 0,1 1 0,0-1 0,0 0 0,0 0 0,0-1 0,0 0 0,1 1 0,-1-1 0,0 0 0,-1 0 0,1 0 0,-1-1 0,0 2 0,0-1 0,0 1 0,0-1 0,0 0 0,-1 0 0,1-1 0,0 0 0,-1 0 0,1 0 0,0-2 0,0 1 0,0 0 0,-1 0 0,1 0 0,-1 1 0,1-2 0,-1 0 0,0-1 0,0 0 0,1 2 0,-1 0 0,0 1 0,0 0 0,0-1 0,0 0 0,0 0 0,-1 0 0,1 0 0,-1 1 0,0 0 0,0 0 0,1 0 0,-1 0 0,1 1 0,-1-1 0,0-1 0,0 1 0,0 0 0,0 1 0,0 1 0,0 1 0,1 0 0,-1-1 0,0 0 0,0 0 0,0-1 0,-1 0 0,1 0 0,0 1 0,0 0 0,1 0 0,-1-1 0,0 0 0,-1-1 0,1 2 0,-1 0 0,2 1 0,-1-1 0,0 0 0,-1 0 0,0-2 0,0 0 0,0-1 0,0 1 0,1 1 0,-1 0 0,0 1 0,0 0 0,0-1 0,0 1 0,0 0 0,1 0 0,0 1 0,0 1 0,1 0 0,-2 0 0,2 0 0,-2-1 0,0 0 0,0-1 0,1 1 0,-1 0 0,1 0 0,-1 0 0,1 1 0,0-1 0,0 1 0,0 0 0,0 0 0,0-1 0,0 1 0,0 0 0,0 0 0,0 0 0,0-1 0,0 0 0,-1-1 0,0 1 0,1 0 0,-1 0 0,1 0 0,0 0 0,0 0 0,-1-1 0,0 0 0,0 0 0,-1-1 0,2 2 0,-1 0 0,2 1 0,-1 0 0,0-1 0,0 1 0,0 0 0,1 0 0,-1 0 0,0 0 0,0-1 0,0 0 0,-1 0 0,1 0 0,-1 0 0,1 0 0,1 1 0,-1 0 0,0 1 0,0-1 0,-1 0 0,1 1 0,0 0 0,-1 0 0,1 0 0,-1 0 0,0-1 0,1 1 0,-1 0 0,0 0 0,0 0 0,-1 0 0,0 0 0,0 0 0,0-1 0,1 1 0,-1 0 0,1 0 0,0-1 0,0 1 0,1 0 0,0 0 0,-1 0 0,1 0 0,-1 0 0,1 0 0,0 0 0,-1 0 0,0 1 0,1-1 0,-2 0 0,2 0 0,0 0 0,0 1 0,-1-1 0,1 0 0,-1 0 0,1 0 0,-1 0 0,1 0 0,0 0 0,-1 1 0,0-1 0,0 0 0,0 0 0,-1 1 0,1-1 0,0 0 0,0 1 0,1-1 0,1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6:35.715"/>
    </inkml:context>
    <inkml:brush xml:id="br0">
      <inkml:brushProperty name="width" value="0.05" units="cm"/>
      <inkml:brushProperty name="height" value="0.05" units="cm"/>
      <inkml:brushProperty name="color" value="#FF092B"/>
    </inkml:brush>
  </inkml:definitions>
  <inkml:trace contextRef="#ctx0" brushRef="#br0">282 101 24575,'-2'-6'0,"1"2"0,1 3 0,-1 0 0,0 0 0,0 1 0,-1-2 0,1 1 0,-1 0 0,1-1 0,0 1 0,-1-1 0,1 0 0,0 0 0,-1 0 0,1 0 0,-1 0 0,1 0 0,0 0 0,0 0 0,0 1 0,0-1 0,0 1 0,0-1 0,0 0 0,0 0 0,1 1 0,-1 0 0,0-1 0,0 1 0,0-2 0,-1 1 0,0-1 0,0 0 0,0 1 0,1 0 0,0 0 0,0 1 0,0 0 0,0-1 0,-1 0 0,1 0 0,-1-1 0,0 1 0,0-1 0,0 0 0,1 1 0,0 1 0,0 0 0,0 0 0,0-1 0,1 1 0,-1-1 0,0 1 0,0 1 0,-1 0 0,-1 0 0,-1 1 0,1 0 0,0-1 0,0 1 0,0 0 0,-1 0 0,-1 2 0,1 0 0,0 0 0,1-2 0,2 0 0,0 0 0,0 0 0,-1 1 0,0 0 0,0 0 0,0 0 0,0 0 0,0 0 0,1 0 0,-1 0 0,1 0 0,0 1 0,-1-1 0,0 2 0,0-1 0,0 1 0,1 0 0,-1 0 0,1 0 0,-1 0 0,1 0 0,0-1 0,0 1 0,-1 0 0,1 0 0,0-1 0,0 0 0,0-1 0,-1 1 0,1 0 0,0-1 0,0 1 0,0-1 0,0 0 0,-1 0 0,1 0 0,0 0 0,-1 1 0,1-1 0,-1 1 0,1-2 0,0 1 0,0-1 0,0 1 0,0 0 0,-1 1 0,-1-1 0,2 0 0,-1 0 0,1 0 0,0-1 0,0 1 0,-1 1 0,0 0 0,-1 0 0,1-1 0,1 0 0,0-1 0,0 1 0,-1-1 0,1 1 0,-2 1 0,0 1 0,0-1 0,0 1 0,1-1 0,-1 0 0,1-1 0,-1 1 0,1 0 0,0 0 0,-1 1 0,0 0 0,0 0 0,0 1 0,-1 1 0,0-1 0,0 1 0,0 0 0,0 1 0,1-1 0,0 0 0,0 0 0,1 0 0,0 1 0,0-1 0,0 0 0,0-1 0,1-1 0,1 0 0,-1-1 0,0 1 0,1-1 0,-1 2 0,1-1 0,-1 1 0,1-1 0,0 1 0,-1 0 0,1 1 0,0 1 0,0 0 0,0 2 0,0-1 0,0-1 0,1-1 0,-1-1 0,1-1 0,-1 1 0,1 1 0,0 0 0,0 0 0,0-1 0,-1 0 0,1 0 0,0 1 0,1 0 0,-1 0 0,0 0 0,0-2 0,0 1 0,0-2 0,-1 0 0,2 2 0,-1 0 0,1 1 0,0 0 0,1-1 0,-1 0 0,0 0 0,0-1 0,0-1 0,-1-1 0,0 0 0,0 0 0,0 0 0,1-1 0,-1 1 0,0-1 0,1 0 0,0 1 0,0 0 0,2 0 0,0 1 0,1 0 0,0 1 0,0-1 0,0-1 0,-1 0 0,0 0 0,-1-1 0,0 1 0,1-1 0,0 0 0,0 0 0,0 0 0,0 1 0,0-1 0,0 0 0,0 0 0,0-1 0,-1 1 0,0-1 0,-1 0 0,0 0 0,-1 0 0,1 0 0,0 0 0,0 1 0,0-1 0,1 0 0,0 1 0,0-1 0,1 1 0,-1-1 0,1 0 0,0 1 0,0-1 0,0 0 0,-1 1 0,1-1 0,-1 0 0,1 0 0,0 0 0,1-1 0,-1 1 0,0-1 0,-1 1 0,0-1 0,0 1 0,1 0 0,-1-1 0,2 0 0,-1 0 0,0 0 0,-1-1 0,0 1 0,1-1 0,0 0 0,1 0 0,-1 0 0,-1 0 0,1-1 0,1 1 0,-1 0 0,0 0 0,-1 0 0,0 1 0,1-1 0,0-1 0,2 0 0,-1 0 0,0 0 0,-1 0 0,0 0 0,-1-1 0,0 0 0,0 0 0,-1 0 0,1 0 0,-1 0 0,-1 1 0,0 0 0,0 1 0,0-1 0,0 0 0,-1 0 0,1 1 0,0-1 0,-1 1 0,1-1 0,0 0 0,0-1 0,0-1 0,0-1 0,-1 1 0,1-1 0,0 2 0,-1 1 0,0 0 0,0 0 0,0-1 0,1 0 0,-1-1 0,1 0 0,-1 1 0,1 0 0,-1 1 0,0 1 0,0-1 0,0 1 0,0-1 0,0-1 0,0 1 0,0-1 0,0 0 0,0-1 0,0 0 0,0 0 0,0 0 0,1 0 0,-1 0 0,0-1 0,0 1 0,0 1 0,0-1 0,-1 0 0,1-1 0,0-1 0,0-1 0,0 1 0,0 0 0,0 1 0,-1 2 0,1-1 0,0 0 0,0-1 0,-1-1 0,1 0 0,0 1 0,0 2 0,-1 0 0,1 0 0,0 1 0,-1-2 0,1 1 0,-1-1 0,1 0 0,-1 1 0,1 1 0,-1 1 0,0-1 0,1 0 0,-1-1 0,1 0 0,-1 0 0,0 1 0,0 0 0,0 0 0,0 0 0,0-1 0,0 1 0,-1-1 0,1 0 0,0 1 0,0 0 0,0 1 0,0-1 0,0 1 0,0-1 0,0 1 0,1 0 0,-1 1 0,0 0 0,0-1 0,0 1 0,0-1 0,-1 0 0,0-1 0,-1 0 0,1 0 0,0 1 0,1 0 0,-1 0 0,1 0 0,-1 0 0,0 0 0,1 0 0,-1 1 0,0-1 0,0 1 0,0-1 0,0 1 0,-1-1 0,-1-1 0,1 1 0,-1-1 0,1 0 0,0 1 0,0 1 0,0-1 0,2 1 0,0 1 0,-1-1 0,1 0 0,-1 0 0,0 0 0,0 0 0,0 0 0,0 0 0,1-1 0,0 1 0,-1 0 0,0-1 0,-1 0 0,0 0 0,1 0 0,-1 0 0,1 0 0,1 1 0,0-1 0,0 1 0,1 0 0,-1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01.08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131 0 24575,'0'4'0,"0"0"0,1-2 0,-1 1 0,1 0 0,0 0 0,-1-1 0,1-1 0,-1 1 0,1 0 0,-1 0 0,1 0 0,0 0 0,-1-1 0,0 0 0,1 1 0,0-1 0,-1 1 0,1-1 0,0 0 0,-1 1 0,1-1 0,0 1 0,0-1 0,-1 0 0,1 0 0,1 1 0,-1 0 0,1 0 0,0 0 0,-1 0 0,1 0 0,-1 0 0,0-1 0,0 1 0,-1-1 0,0 0 0,1 1 0,-1-1 0,0 1 0,0-1 0,0 1 0,0-1 0,0 1 0,0 0 0,1 0 0,-1 1 0,0-1 0,0 1 0,0-1 0,0 0 0,1 0 0,-1-1 0,0 0 0,0 1 0,0 0 0,0 0 0,1 0 0,-1 0 0,0 0 0,0-1 0,0 1 0,0 1 0,0-1 0,1 0 0,-1 0 0,0-1 0,0 1 0,0-1 0,0 0 0,0 1 0,0 0 0,0-1 0,0 1 0,1-1 0,-1 0 0,0 1 0,0-1 0,0 1 0,1-1 0,-1 1 0,0-1 0,0 1 0,0 0 0,0-1 0,0 1 0,0-1 0,0 0 0,0 1 0,0 0 0,0 0 0,0 0 0,0 1 0,0 0 0,0 0 0,0-1 0,0 0 0,1-1 0,-1 0 0,0 1 0,0 0 0,0-1 0,0 1 0,0-1 0,0 0 0,0 1 0,0 0 0,0-1 0,0 1 0,0-1 0,0 1 0,0-1 0,0 1 0,0-1 0,0 1 0,0-1 0,0 0 0,-1 1 0,1-1 0,0 1 0,0-1 0,0 1 0,0-1 0,0 1 0,0 0 0,0-1 0,0 1 0,0 0 0,0 0 0,0-1 0,0 1 0,0-1 0,0 1 0,0 0 0,0-1 0,0 1 0,0-1 0,-1 1 0,1 0 0,0-1 0,0 1 0,-1 0 0,1 1 0,-1-1 0,1 1 0,0-1 0,-1-1 0,1 0 0,0 1 0,0-1 0,0 1 0,-1-1 0,0 0 0,0 1 0,1-1 0,0 1 0,-1-2 0,0 1 0,0 1 0,1-1 0,-1 0 0,1 0 0,-1 0 0,0 1 0,0-1 0,0 0 0,0 0 0,0 0 0,0 0 0,-1 1 0,1-1 0,0 1 0,0-1 0,-1 1 0,1-1 0,0 0 0,0 0 0,-1-1 0,1 2 0,-1-1 0,0 0 0,0 1 0,0-1 0,0-1 0,0 1 0,0 1 0,-1-1 0,0 0 0,1 0 0,1-1 0,0 1 0,0-1 0,-1 1 0,0-1 0,-1 1 0,1 0 0,0-1 0,0 0 0,0 0 0,0 0 0,-2 1 0,0-1 0,-2 0 0,1 1 0,0-1 0,3 0 0,0 0 0,1 0 0,-1 0 0,1 0 0,-2 0 0,2 0 0,-1 0 0,1 0 0,0 0 0,-1 0 0,0 0 0,0-1 0,-1 1 0,0-1 0,-1 1 0,0-1 0,1-1 0,1 2 0,0-1 0,1 1 0,0-1 0,-1 1 0,1-1 0,-1-1 0,1 1 0,-1 0 0,1-1 0,0 1 0,1 0 0,-1-1 0,0 1 0,0-2 0,-1 0 0,1 0 0,0 0 0,0 0 0,1 1 0,-1 1 0,1-1 0,0 1 0,0-2 0,0 0 0,0 0 0,0-2 0,-1 1 0,1 1 0,0 1 0,0 0 0,0 1 0,-1-1 0,1 1 0,0-1 0,-1 1 0,1 0 0,0-1 0,0 0 0,0 0 0,0-1 0,0 1 0,0 0 0,0 0 0,0 0 0,0 1 0,0-1 0,0 1 0,0-2 0,0 0 0,-1-1 0,1 0 0,0 1 0,0 0 0,0 0 0,0 0 0,0 0 0,0 0 0,0-1 0,0 1 0,0-1 0,0 1 0,0 1 0,0 1 0,0-1 0,0 0 0,0 0 0,0-1 0,1 0 0,-1 0 0,1 0 0,-1 0 0,0 1 0,0 0 0,0 0 0,1 0 0,-1 0 0,0 1 0,1-1 0,-1-1 0,0 2 0,1-1 0,-1 0 0,1 1 0,0-2 0,-1 1 0,1-1 0,-1 1 0,1 0 0,-1 1 0,0 0 0,0-1 0,1 0 0,-1 1 0,1-1 0,0-1 0,-1 1 0,1-1 0,0 1 0,0-1 0,0 1 0,0-1 0,0 1 0,0 0 0,0 0 0,0 0 0,-1 0 0,1 0 0,0 0 0,0 1 0,1-1 0,-1 0 0,1 0 0,-1 0 0,0 1 0,-1 0 0,1 0 0,0 0 0,0-1 0,0 1 0,0 0 0,0-1 0,0 1 0,0 0 0,-1 0 0,1 0 0,0-1 0,1 0 0,0 0 0,1 0 0,0 0 0,0 0 0,-1 0 0,0 1 0,1-1 0,-1 1 0,0-1 0,0 1 0,-1 0 0,0 0 0,0 1 0,0-2 0,1 2 0,-1-2 0,0 1 0,0 0 0,0 1 0,1-1 0,-1 0 0,1 0 0,0-1 0,-1 1 0,1 0 0,-1 1 0,0-1 0,0 0 0,0 0 0,0 0 0,0 1 0,0-1 0,-1 4 0,0-2 0,-1 4 0,0-3 0,0 0 0,1 0 0,-1 0 0,0 1 0,1 1 0,-1-1 0,0-1 0,1 0 0,0 0 0,-1-1 0,1 2 0,0 0 0,-1 0 0,0 0 0,1 1 0,-1-1 0,0 0 0,0 0 0,1 0 0,-1 0 0,0-1 0,1 0 0,-1 0 0,1 1 0,-1 0 0,0 0 0,1 2 0,-1 0 0,-1 0 0,1 1 0,1-1 0,-1 0 0,0 0 0,1 1 0,-1 2 0,0 0 0,0 0 0,0-2 0,1-1 0,0-1 0,0-1 0,0 0 0,0 0 0,0-1 0,0 0 0,0-1 0,0 1 0,1-1 0,0 0 0,-1 0 0,1 1 0,0-1 0,1 0 0,-1 0 0,2-2 0,3-5 0,2-3 0,2-2 0,-3 2 0,-2 2 0,-2 3 0,-2 0 0,1 1 0,-1-2 0,0-1 0,1 0 0,-1 3 0,-1 2 0,0 6 0,-1 1 0,0 2 0,0-2 0,1-1 0,-1 0 0,1 0 0,-1 0 0,1 0 0,0-1 0,-1-1 0,1-1 0,0 0 0,-1-1 0,1 1 0,-1 0 0,0 0 0,1 0 0,-2-7 0,2-1 0,-2-4 0,1-1 0,0-1 0,1 0 0,-1 1 0,1 2 0,0 5 0,0 2 0,-1 2 0,-1 3 0,0-1 0,0 3 0,-1-1 0,0 2 0,1-1 0,-1 1 0,2-1 0,0-2 0,0 1 0,0-2 0,0 1 0,1 1 0,-1 0 0,0 1 0,0 0 0,1-1 0,-1 0 0,1-1 0,0 1 0,-1-1 0,1 1 0,0-1 0,-1 0 0,1 0 0,-1-1 0,1 0 0,0 0 0,0 0 0,0 0 0,0 0 0,0-1 0,0 1 0,0-1 0,0 1 0,1-1 0,1-1 0,1 1 0,-1 0 0,1-1 0,-1 1 0,1-1 0,0 1 0,0-1 0,1 1 0,-1-1 0,-1 0 0,-1 0 0,1 0 0,0 0 0,1 0 0,1-1 0,1 0 0,1-1 0,-1-1 0,-1 0 0,-1 2 0,-3 1 0,-2 4 0,0-1 0,-2 2 0,2-3 0,0 0 0,1-1 0,-1 0 0,0 0 0,0 0 0,-1 0 0,2 0 0,-1-1 0,0 1 0,1-1 0,-2 0 0,1 0 0,0 0 0,-1 0 0,0 1 0,-1-1 0,0 0 0,-1 0 0,2 0 0,1 0 0,0 0 0,0-1 0,0 0 0,0 0 0,0 0 0,0 0 0,0 0 0,0 0 0,-1-1 0,1 1 0,1 1 0,-1-2 0,0 1 0,0 0 0,0 0 0,0 0 0,0 0 0,1 1 0,0-1 0,0 1 0,0-2 0,-1 1 0,-1-2 0,0 1 0,0 0 0,0-1 0,0 0 0,0 0 0,0 0 0,1 1 0,0 0 0,1-1 0,0 0 0,0 0 0,0-1 0,0 0 0,1 0 0,-1-1 0,0 1 0,0-2 0,0 0 0,1 1 0,-1 0 0,1 1 0,0 0 0,-1 1 0,1-1 0,0 1 0,0 0 0,0 0 0,0 1 0,0 1 0,0-1 0,0-1 0,1 1 0,-1-2 0,0 0 0,1-1 0,-1 1 0,1 0 0,-1 0 0,1-1 0,-1 1 0,1-1 0,-1 0 0,0 1 0,0 2 0,0 0 0,1 1 0,-1-1 0,0 1 0,1-1 0,-1 1 0,0 0 0,1-1 0,0 1 0,-1-1 0,0 1 0,1 0 0,-1 0 0,0-1 0,1 1 0,-1-1 0,1 0 0,0 0 0,-1 0 0,0 1 0,1 0 0,-1 0 0,1-1 0,-1 1 0,1 0 0,-1-1 0,1 1 0,-1 0 0,1-1 0,-1 1 0,0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07.30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0 24575,'-3'3'0,"1"-1"0,1-1 0,1-1 0,-2 1 0,1 0 0,-1 0 0,1 0 0,-1 0 0,0 1 0,0-1 0,0 1 0,-1 0 0,1 0 0,-1 0 0,1 0 0,0 0 0,0-1 0,1 0 0,0 1 0,-1-1 0,0 1 0,0 0 0,0 0 0,0-1 0,1 1 0,0-1 0,0 0 0,1 0 0,-1 1 0,0 0 0,-1-1 0,1 1 0,0-1 0,1 1 0,-1-1 0,1 0 0,-1 0 0,1 1 0,-1-1 0,0 0 0,1 0 0,-1 1 0,1-1 0,-1 1 0,0-1 0,-1 1 0,1 0 0,0 0 0,0-1 0,0 1 0,0-1 0,0 0 0,1 1 0,-2-1 0,1 0 0,0 1 0,0-1 0,0 1 0,0-1 0,0 1 0,0-1 0,0 1 0,0 0 0,0-1 0,1 0 0,-1 1 0,0-1 0,0 1 0,1-1 0,-1 1 0,0 0 0,1-1 0,-1 1 0,1 0 0,0-1 0,-1 1 0,1-1 0,-1 1 0,1-1 0,-1 0 0,0 1 0,1 0 0,-1 0 0,0 0 0,1-1 0,0 1 0,-1 0 0,1-1 0,0 1 0,-1 0 0,1 0 0,0 0 0,-1 1 0,0 0 0,1-1 0,-1 1 0,1-1 0,0 0 0,0-1 0,-1 1 0,1-1 0,0 1 0,-1 1 0,0-1 0,1 0 0,0-1 0,0 0 0,-1 1 0,1-1 0,0 1 0,0-1 0,0 1 0,-1 0 0,1-1 0,0 1 0,0 0 0,0 1 0,-1 1 0,1 0 0,-1 0 0,1 0 0,-1 0 0,1-1 0,0-1 0,0 1 0,0-1 0,-1 1 0,1 0 0,0 0 0,0 0 0,0-1 0,0 0 0,0-1 0,0 1 0,0 0 0,0-1 0,0 1 0,0 0 0,0-1 0,0 1 0,1 0 0,-1 0 0,0 0 0,1 0 0,-1-1 0,0 1 0,1 0 0,-1 0 0,1 1 0,0 0 0,0 0 0,0-1 0,-1-1 0,1 0 0,0 0 0,0 1 0,0 0 0,0 0 0,1 1 0,-1-1 0,0-1 0,0 0 0,0 0 0,0 0 0,2 0 0,-2 0 0,1 1 0,-1-2 0,0 0 0,1 1 0,0 0 0,0-1 0,0 1 0,1-1 0,-1 1 0,-1-1 0,0 0 0,1 0 0,-1 1 0,0-1 0,0 0 0,1 0 0,-1 1 0,1-1 0,0 0 0,0 0 0,0 0 0,-1 0 0,0 0 0,0 0 0,1 0 0,0 0 0,0-1 0,1 1 0,0-1 0,0-1 0,0 1 0,-1 0 0,1-1 0,-1 1 0,2-1 0,-1 0 0,0 0 0,0 1 0,-2-1 0,1 1 0,-1 0 0,1 0 0,-1-1 0,1 0 0,0 0 0,-1 0 0,1 0 0,0-1 0,0 0 0,-1 1 0,0 1 0,0-1 0,0 1 0,0-1 0,-1 0 0,1 0 0,0 1 0,-1 0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14.22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93 24575,'4'-4'0,"-1"-1"0,0 1 0,0 1 0,-2 1 0,0 0 0,0 1 0,0-1 0,-1 0 0,1 1 0,-1 0 0,0-1 0,1 0 0,-1 0 0,1 0 0,0 0 0,-1 0 0,0 0 0,1 1 0,-1-1 0,1 0 0,-1 1 0,1-1 0,0 0 0,-1 0 0,0 1 0,1-1 0,0 0 0,-1 0 0,1 1 0,-1-1 0,1 1 0,-1 0 0,0-1 0,1 1 0,-1 0 0,1 0 0,-1-1 0,1 1 0,0 0 0,1 0 0,-2 0 0,2 0 0,-1 1 0,0-1 0,0 0 0,0 0 0,0 1 0,0-1 0,0 0 0,0 0 0,0 0 0,0 1 0,0-1 0,1 0 0,-1 0 0,1 0 0,-1 0 0,0 1 0,0-1 0,0 1 0,2 0 0,-2 0 0,1-1 0,-1 1 0,0 0 0,1 0 0,0-1 0,0 1 0,-1 0 0,1 0 0,-1 0 0,0 0 0,1 0 0,-1 0 0,0-1 0,0 1 0,1 0 0,-1 1 0,1-1 0,-1 1 0,0-1 0,1 0 0,-1 1 0,0-1 0,0 1 0,0 1 0,0-2 0,-1 2 0,1-1 0,0 0 0,0 0 0,0-1 0,0 1 0,0 0 0,0 1 0,0-1 0,0 0 0,0 0 0,0 1 0,-1-1 0,1 0 0,-1 1 0,0-1 0,1 0 0,-1 0 0,0 0 0,2 1 0,-2-1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22.7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37 6 24575,'1'-3'0,"-1"1"0,-2 3 0,-1 0 0,-1 1 0,1-1 0,2 0 0,0 0 0,0 0 0,1 0 0,-1 1 0,1-1 0,-1 1 0,1-1 0,-1 1 0,1-1 0,0 0 0,-1 1 0,1-1 0,-1 0 0,1 1 0,-1-1 0,1 0 0,-1 0 0,0 1 0,1-2 0,-2 1 0,1 0 0,0-1 0,0 1 0,0 0 0,-1-1 0,1 1 0,0 0 0,1 1 0,-1-1 0,0 0 0,0 1 0,1-1 0,-1 1 0,1-1 0,0 0 0,0 1 0,-1-1 0,1 0 0,0 1 0,0-1 0,0 1 0,0-1 0,0 0 0,0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8:13.6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1097 31 24575,'-14'0'0,"3"-1"0,5 1 0,1 0 0,-2 0 0,-3 0 0,-5 0 0,-2 0 0,0 0 0,1-1 0,3 1 0,1 0 0,-1 0 0,-4-1 0,-4 1 0,-3 0 0,2-1 0,2 1 0,5 0 0,3 0 0,4 0 0,2 0 0,0 0 0,0-1 0,-3 1 0,0 0 0,-2-1 0,-1 0 0,-1 0 0,0 0 0,3 1 0,1-1 0,3 1 0,2 0 0,0 0 0,-1 0 0,0 0 0,-2-1 0,0 1 0,1 0 0,0-1 0,1 1 0,0 0 0,0 0 0,0 0 0,-1 0 0,-1-1 0,-3 1 0,-2-1 0,-1 0 0,2 0 0,3 1 0,3 0 0,4 0 0,-3-1 0,0 1 0,-3 0 0,0 0 0,1 0 0,2 0 0,2 0 0,0 0 0,-2-1 0,0 1 0,-2 0 0,0-1 0,2 1 0,1 0 0,0 0 0,-1-1 0,0 1 0,-1-1 0,2 1 0,0 0 0,1-1 0,-1 1 0,-1-1 0,-1 1 0,0-1 0,0 1 0,1-1 0,1 1 0,0 0 0,0 0 0,-1-1 0,1 1 0,1 0 0,-1 0 0,1 0 0,-1-1 0,-1 1 0,-1 0 0,3 0 0,9-1 0,0 1 0,7-1 0,-5 1 0,-3 0 0,-1 1 0,-2-1 0,-1 0 0,1 0 0,1 0 0,2 1 0,1-1 0,1 0 0,-3 0 0,-1 1 0,-2-1 0,1 0 0,0 0 0,3 0 0,0 0 0,0 1 0,-1-1 0,-2 0 0,-1 0 0,1 0 0,2 0 0,2 0 0,-1 0 0,-1 0 0,-2 0 0,0 0 0,-1 0 0,1 0 0,1 0 0,1 0 0,0 0 0,0 0 0,-2 0 0,-1 0 0,1 0 0,0 0 0,1 0 0,0 0 0,0 0 0,0 0 0,0 0 0,-1 0 0,-1 0 0,1 0 0,0 0 0,1 0 0,-1 0 0,1 0 0,0 0 0,0 0 0,-1 0 0,-1-1 0,2 1 0,0 0 0,0 0 0,0 0 0,-2 0 0,1 0 0,-1 0 0,1 0 0,1 0 0,-1 0 0,1 0 0,1 0 0,-1 0 0,2 0 0,-1 0 0,-1 0 0,0 0 0,-1 0 0,0 0 0,2 0 0,-1 0 0,-1 0 0,0 0 0,0 0 0,-1 0 0,1 0 0,0 0 0,1 0 0,0 0 0,0 0 0,-1 0 0,0 0 0,1 0 0,0 0 0,0 0 0,0 0 0,-1 0 0,0 0 0,-1 0 0,3 0 0,2 0 0,-1 0 0,0 0 0,-3 0 0,-2 0 0,3 0 0,1 0 0,3 0 0,0 0 0,-2 0 0,-2 0 0,-2 0 0,2-1 0,-1 1 0,2 0 0,-2 0 0,-1 0 0,0 0 0,1 0 0,2 0 0,-1 0 0,1 0 0,-1 0 0,-1 0 0,-1 0 0,2 0 0,0 0 0,1 0 0,0 0 0,0 0 0,-2 0 0,1 0 0,0 0 0,1 0 0,1 0 0,0 0 0,-1 0 0,0 0 0,-2 0 0,0 0 0,0 0 0,0 0 0,1 0 0,0 0 0,-1 0 0,1 0 0,-1 0 0,1 0 0,1 0 0,-1 0 0,0 0 0,0 0 0,-2 0 0,0 0 0,2 0 0,1 0 0,2 0 0,0 0 0,0 0 0,-4 0 0,0 0 0,-1 0 0,2 0 0,2 0 0,1 0 0,0 0 0,-1 0 0,-2 0 0,0 0 0,-1 0 0,1 0 0,0 0 0,0 0 0,1 0 0,-1 0 0,-1 0 0,0 0 0,0 0 0,1 0 0,1 0 0,0 0 0,1 0 0,0 0 0,-2 0 0,-1 0 0,0 0 0,0 0 0,0 0 0,0 0 0,1 0 0,-2 0 0,1 0 0,-1 1 0,2-1 0,-1 0 0,1 0 0,1 0 0,0 0 0,-1 0 0,0 0 0,-1 0 0,0 0 0,0 0 0,2 0 0,1 0 0,-1 0 0,-2 0 0,-2 0 0,2 0 0,0 0 0,2-1 0,0 1 0,0 0 0,0 0 0,1-1 0,0 1 0,2 0 0,-1 0 0,1 0 0,0 0 0,-1-1 0,0 1 0,-1-1 0,-1 1 0,-3 0 0,0 0 0,-6 4 0,0-2 0,-4 4 0,1-2 0,1 0 0,-1 1 0,0-1 0,1 0 0,1-1 0,0 0 0,1 1 0,-1 0 0,1 1 0,-1 1 0,0-1 0,-1 1 0,0 0 0,-2-1 0,-1 2 0,-2-1 0,-3 3 0,-8 5 0,-8 3 0,-10 7 0,-7 2 0,-2-1 0,3-4 0,8-6 0,5-5 0,7-4 0,-3 0 0,-7 2 0,-7 2 0,-7 2 0,4 1 0,3-2 0,4-1 0,2-2 0,-3 1 0,-6 1 0,-5 0 0,-3 2 0,5 0 0,8 0 0,9-1 0,8-2 0,7-2 0,5-3 0,5-1 0,4-2 0,13 0 0,15-1 0,26 0 0,29-1 0,-27 0 0,3 0 0,7-1 0,1 0 0,2-2 0,1-1 0,-4 0 0,-1-1 0,-2 0 0,0 0 0,2 0 0,0 1 0,-1 0 0,-2 2 0,-6 0 0,-4 1 0,17 0 0,-38 1 0,-24 3 0,-19 2 0,-27 4 0,-31 2 0,17-5 0,-5-1 0,-10-1 0,-3-1 0,-3-1 0,-1 0 0,-7 1 0,5 0 0,28-2 0,3 2 0,-5 0 0,5 1 0,13 0-6784,4 0 6784,19-1 0,10-1 0,26-4 0,48-2 0,-1 1 0,11 0 0,-11 1 0,4 0 0,3 1-183,11 0 0,4 0 0,-2 1 183,-5 1 0,-2 0 0,-5 0 0,15 2 0,-11-1 6512,15 2-6512,-71 0 0,-38 0 0,-23 2 0,-24 2 0,-25 1 821,-10 0-821,-5-1 0,5 0 0,9 2 0,10-1 0,18 0 0,16-2 0,22-3 0,19-2 0,41-2 0,54 1 0,-14 0 0,8 1 0,9 0 0,0 1 0,-10-1 0,-7 1 0,-21 0 0,-12 0 0,-18 0 0,-47 2 0,-40 0 0,2-2 0,-9 0 0,-22 1 0,-7-2 0,24 0 0,-2-1 0,0 0 0,3 0 0,0 0 0,2 0 0,-14-1 0,6 0 0,18 1 0,6 0 0,-21 1 0,20 0 0,19 0 0,16 0 0,94-6 0,-25 3 0,8 0 0,8 1 0,8-1 0,2 0-164,-1 2 0,1 0 0,-1 0 164,-4 1 0,-2 0 0,-3 0 0,16 1 0,-10 0 0,-1 2 0,-60-1 0,-67 4 0,-6-3 0,-10-1 0,6 0 0,-5-1 0,-2-1-155,-9 0 0,-3 0 1,1-1 154,6-1 0,0 0 0,5 0 240,-11 0 0,9-1-240,-14 1 0,50 2 0,21 1 0,8 1 0,3-2 476,4 0-476,6-1 0,25-1 0,60-3 0,-30 3 0,10 1 0,3 0-284,14 1 1,4 1 0,-1 1 283,-3 0 0,0 1 0,-5 0 0,16 2 0,-16 1 0,-21 3 0,-72-5 0,-41-3 0,-45-1 0,26-2 0,-5-1 0,-6-1 0,-1-1 0,2 0 0,3 0 0,15 1 0,5 0 850,-22-1-850,8 2 0,-14 0 0,28 1 0,-2-1 0,-3-1 0,1 0 0,8 0 0,4 0 0,-10-2 0,40 1 0,27 3 0,6-1 0,5 1 0,1 0 0,3 1 0,1-1 0,8 1 0,28 2 0,-4-1 0,9 2 0,28 0 0,9 1-255,-23 0 0,3 0 0,0 0 255,0 0 0,-1 1 0,-3 0 0,16 1 0,-10 0 0,15 2 0,-60-5 0,-37-1 0,-18 1 0,-22 1 0,-33 2 0,21-3 0,-2-1 382,-7 0 1,-1 0-383,0-1 0,0 0 0,4 1 0,1-1 0,-41 2 0,10 1 0,12 0 0,18-1 0,17-1 0,17 0 0,12-2 0,5 0 0,3 0 0,10 1 0,13-1 0,29 0 0,31 0 0,11 0 0,-3 0 0,-24-1 0,-26 1 0,-16-1 0,-15 1 0,-43 6 0,-20-3 0,1 0 0,-6-1 0,-8-3 0,-2-2 0,-6 0 0,0-1 0,7 0 0,4 0 0,-30-3 0,47 4 0,30 2 0,17 0 0,24-1 0,8 0 0,30 1 0,12 1 0,20 2 0,6 1 0,-7 1 0,-9 0 0,2 1 0,-34-2 0,3 1 0,13 1 0,2 1 0,0 1 0,-1-1 0,-10 0 0,-5 0 0,12 2 0,-46-4 0,-23-1 0,-11 0 0,-9 0 0,-5-1 0,-1-1 0,4 0 0,1-1 0,-2 2 0,-20 3 0,-23 4 0,-18 3 0,-10 2 0,8-2 0,13 1 0,14-1 0,2 2 0,-3 2 0,2 0 0,8-2 0,22-5 0,22-6 0,21-4 0,41-4 0,0 1 0,8 0 0,22-1 0,8 0 0,-13 3 0,4 0 0,2 0-225,4 2 1,1 1 0,-2 1 224,-7 0 0,-2 1 0,-4 0 0,16 2 0,-12 1 0,1 1 0,-53-3 0,-29-1 0,-18 1 0,-24 3 0,-28 2 0,-19 1 673,-6 1-673,47-4 0,-1 0 0,-3 2 0,-1-1 0,-3 1 0,-1-1 0,-2 0 0,0 0 0,9-2 0,4-1 0,-22 2 0,33-4 0,27-2 0,19-1 0,32-1 0,7 0 0,11 0 0,28 1 0,9 0 0,-23 1 0,2 0 0,0 1 0,29 0 0,-6 2 0,-24-1 0,-11 1 0,-7 0 0,-41-1 0,-35-1 0,-38 0 0,7-2 0,-6 0 0,-22-3 0,-5 0 0,-11-2 0,-1 0 0,-3 0 0,3 0 0,11 0 0,5 1 0,21 2 0,6 0 0,-16 0 0,42 2 0,20 0 0,10-1 0,13 1 0,27-1 0,29 0 0,27 1 0,-40 0 0,1 1 0,0-1 0,0 1 0,-2-1 0,-1 1 0,36-1 0,-28 1 0,-25-1 0,-23 0 0,-12 2 0,-16 3 0,-23 4 0,-28 3 0,-29 1 0,39-7 0,-1 0 0,-2-2 0,0 0 0,-2 0 0,2-1 0,-43 2 0,21-3 0,29 0 0,28-1 0,15-2 0,11-3 0,11-3 0,23-4 0,28-4 0,-17 7 0,6 0 0,13 0 0,5 1 0,8 0 0,2 0 0,1 1 0,-3 1 0,-13 0 0,-4 1 0,19 0 0,-47 2 0,-34 2 0,-26 1 0,-28-1 0,-38-3 0,28-1 0,-3 0 0,-5-1 0,0 1 0,3 0 0,2 2 0,9 1 0,3 1 0,-28 5 0,12 1 0,14 0 0,13-3 0,14-2 0,14-1 0,13 0 0,27 0 0,13 0 0,38-1 0,-22 1 0,5 1 0,10-1 0,2 2 0,2 0 0,-2 1 0,-9 0 0,-5 0 0,15 4 0,-34-1 0,-21-2 0,-10-2 0,-6-1 0,-4 3 0,-12 5 0,-19 6 0,-29 7 0,12-7 0,-7-2 0,-13 2 0,-4-1 0,-11 1 0,-2-2 0,3-1 0,2-2 0,10-1 0,6-2 0,-14 2 0,21-2 0,38-3 0,1 0 0,12-2 0,50-6 0,38-2 0,4 1 0,14-1 0,-9 3 0,7 1 0,2 0-331,-18 1 1,2 1 0,0 0 0,-1 0 330,-3 0 0,0 1 0,-3 0 0,-4 1 0,4 0 0,-6 0 0,-9 1 0,28 3 0,-60-4 0,-25 0 0,-13 5 0,-27 8 0,-43 8 0,15-8 0,-7-2 0,-22 2 0,-6-3 221,29-4 1,-2-1-1,-1-1-221,-3-1 0,-1 0 0,1-1 0,2 0 0,1 0 0,2-1 0,-24 3 0,5 0 0,15-1 0,8 2 0,-20 4 0,49-4 0,29-4 0,88-15 328,-31 5 1,6 1-329,38-5 0,7-1 0,-1 2 0,-1 0 0,-5 0 0,-5-1 0,-16 2 0,-9-2 0,10-10 0,-52-2 0,-27-6 0,-18-7 0,-11-2 0,-1 6 0,8 9 0,14 12 0,7 9 0,-4 13 0,-17 17 0,-16 18 0,-13 15 0,1 5 0,10-5 0,9-6 0,8-8 0,2-5 0,4-9 0,5-10 0,8-12 0,8-11 0,8-20 0,4-16 0,8-39 0,4-21 0,0 6-6784,-4 17 6784,-10 41 0,-5 22 0,-4 15 0,-15 26 0,-22 34 0,12-21 0,-2 4 0,-3 3 0,1-2 6784,-20 32-6784,20-32 0,16-23 0,11-17 0,5-19 0,9-28 0,9-35 0,-6 24 0,1-2 0,0-4 0,1 0 0,9-41 0,-9 33 0,-7 30 0,-7 27 0,-6 19 0,-16 27 0,-20 36 0,13-25 0,-2 2 0,0 0 0,1-1 0,-16 28 0,21-36 0,17-28 0,6-16 0,2-21 0,2-34 0,5-45 0,-1 36 0,1-1 0,2 0 0,0 3 0,6-31 0,-7 47 0,-9 41 0,-21 62 0,3-10 0,-2 7 0,-6 16 0,-1 3 0,-1 3 0,1-3 0,8-16 0,2-5 0,-5 17 0,15-44 0,9-26 0,10-25 0,19-33 0,-7 14 0,4-4 0,6-12 0,3-3 0,3-3 0,0 2 0,-4 7 0,-2 4 0,17-25 0,-26 45 0,-16 28 0,-16 32 0,-14 29 0,-9 19 0,6-22 0,-2 4 0,-5 8 0,0 1 0,0-3 0,2 0 0,0-1 0,4-3 0,-7 22 0,17-33 0,10-24 0,8-21 0,13-28 0,29-40 0,-5 12 0,6-6 0,9-12 0,2 0 0,0 1 0,-2 3 0,-10 15 0,-6 7 0,4-5 0,-30 41 0,-22 41 0,-18 35 0,6-16 0,-3 3 0,-3 6 0,-1 0 0,0-5 0,2-1 0,-17 30 0,17-32 0,13-23 0,9-18 0,36-61 0,12-25 0,-6 13 0,3-5 0,-4 6 0,0 1 0,-3 6 0,-3 4 0,14-21 0,-17 30 0,-16 31 0,-14 36 0,-18 41 0,1-10 0,-5 7 0,-8 16 0,-3 3 0,-1-2 0,-1-1 0,3-9 0,2-6 0,-12 20-6784,21-42 6784,13-22 0,7-16 0,7-19 0,12-29 0,20-41 0,-8 26 0,3-5 0,6-7 0,3-2 3392,-2 6 0,0 3-3392,-8 14 0,-2 6 0,7-7 0,-24 38 0,-24 35 0,-26 38 0,7-14 0,-4 4 0,-5 6 0,-1 0 0,5-7 0,1-3 0,-17 21 0,26-32 0,14-17 0,6-8 0,4-6 0,39-67 0,-5 13 0,8-16 0,4-5 0,-11 20 0,-1 1 0,1-2 0,-3 3 0,7-12 0,-21 36 0,-17 30 0,-9 19 0,-14 28 0,-15 28 0,15-30 0,-1 2 0,0 2 0,0-1 0,4-5 0,2-3 0,-9 22 0,16-31 0,10-22 0,10-15 0,14-11 0,30-22 0,-9 5 0,5-4 0,12-12 0,4-3 0,10-9 0,0-2 0,-2 1 0,-2 0 0,-11 8 0,-5 4 0,15-15 0,-38 33 0,-26 34 0,-18 34 0,-16 33 0,7-21 0,-3 4 0,-4 5 0,-3 0 0,-3 1 0,0-1 0,3-8 0,0-4 0,-19 26 0,20-29 0,23-33 0,29-43 0,16-18 0,9-11 0,-5 8 0,4-4 0,1-2-213,8-9 1,2-2 0,0 1 212,-3 3 0,0 2 0,-3 3 0,5-9 0,-5 7 0,11-17 0,-36 46 0,-17 25 0,-17 33 0,-29 49 0,6-17 0,-6 6 0,5-10 0,-3 2 0,-2 0 0,-4 2 0,-1 1 0,0-3 0,-19 22 0,1-5 0,6-9 0,2-4 0,14-15 0,2-4 637,-14 13-637,25-28 0,18-23 0,21-40 0,17-41 0,-4 19 0,3-5 0,5-11 0,2 0 0,-1 2 0,0 2 0,-6 10 0,-3 5 0,7-22 0,-17 34 0,-10 26 0,-11 24 0,-21 32 0,-26 35 0,13-20 0,-3 3 0,-4 6 0,-1-2 0,7-8 0,1-4 0,-18 21 0,28-35 0,18-22 0,8-8 0,5-8 0,12-24 0,18-30 0,-3 10 0,4-4 0,3-4 0,0 0 0,-5 8 0,-1 5 0,8-13 0,-29 43 0,-19 36 0,-17 35 0,-14 32 0,15-33 0,-1 2 0,-1 2 0,1 0 0,0-4 0,1-2 0,4-7 0,0-2 0,-9 22 0,13-25 0,10-21 0,10-17 0,14-28 0,24-40 0,-9 15 0,3-3 0,6-10 0,0 0 0,-2 4 0,-3 4 0,13-19 0,-24 36 0,-19 34 0,-12 27 0,-11 30 0,-15 36 0,14-35 0,-1 2 0,0-1 0,1-1 0,-12 33 0,15-37 0,12-33 0,14-32 0,20-37 0,19-33 0,-17 30 0,1-3 0,0 1 0,-2 1 0,15-30 0,-18 27 0,-14 29 0,-10 23 0,-16 31 0,-18 40 0,5-10 0,-4 7 0,-8 17 0,-1 6 0,10-25 0,0 2 0,-1 0 0,-1 4 0,0 0 0,0-1 0,1-4 0,1-2 0,1-2 0,-9 17 0,2-6 0,7-16 0,4-7 0,0-6 0,20-61 0,14-77 0,-4 24 0,0-7 0,0-15 0,-3-2 0,-2 0 0,-2 3 0,-2 13 0,-2 6 0,-1 13 0,0 5 0,-5-23 0,4 34 0,4 29 0,-1 24 0,-8 33 0,-12 40 0,7-19 0,-1 6 0,-2 9 0,1 1 0,1-2 0,3-4 0,3-12 0,3-5 0,0 11 0,7-34 0,3-19 0,1-12 0,9-33 0,17-48 0,-2 8 0,3-9 0,-5 15 0,0-4 0,0 0 0,0 0 0,0-1 0,-2 2 0,5-21 0,-2 7-3392,-11 29 0,-2 9 3392,-1 1 0,-8 35 0,-2 14 0,-6 31 0,-8 50 0,3-13 0,0 6 0,-2 13 0,-1 6-281,4-15 0,0 5 0,0 1 281,0 5 0,-1 1 0,2-2 0,0-6 0,0-1 0,1-2 2122,1-9 0,0-1 0,1-9-2122,0-8 0,1-11 0,1-4 0,3-27 0,3-19 0,18-54 0,0-9 0,4-11 0,-3 7 0,2-5 0,0-1 216,4-9 0,0-2 0,0 4-216,-2 9 0,-2 4 0,0 5 0,2-2 0,-2 10 0,3 2 0,-16 43 0,-7 15 0,-2 12 0,-2 29 613,-1 31-613,-3 26 0,3-41 0,-1 0 0,0-5 0,0-2 0,-2 34 0,0-28 0,2-26 0,1-16 0,2-10 0,-1-3 0,0 1 0,0 1 0,-1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46.9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17 262 24575,'-6'-25'0,"1"4"0,3 12 0,1 3 0,0-6 0,0 4 0,1-5 0,0 6 0,0-1 0,0-1 0,3-1 0,0 1 0,2 0 0,0 3 0,2-1 0,-1 2 0,3-1 0,-2 2 0,0 0 0,2-2 0,-1 3 0,1-1 0,1 2 0,-31-6 0,17 4 0,-23-3 0,23 6 0,2 0 0,1-13 0,2 9 0,2-10 0,8 12 0,-5 2 0,6-1 0,-4 1 0,-1 1 0,4-1 0,-3 1 0,1-1 0,1 1 0,-3-1 0,4 1 0,-2-1 0,-1 1 0,3-1 0,-4 1 0,3 0 0,-1 0 0,-1-1 0,2 1 0,-2 0 0,2 0 0,-1 0 0,0 1 0,1 1 0,-2-1 0,1 1 0,1-1 0,-1-1 0,1 1 0,-2-1 0,1 0 0,0 1 0,0-1 0,0 1 0,0 0 0,0 0 0,0-1 0,0 0 0,1 0 0,-1 0 0,0 0 0,1 1 0,-2-1 0,1 1 0,0 0 0,2-1 0,-4 1 0,3-1 0,-1 1 0,-1 0 0,2-1 0,0 2 0,-2-1 0,2 0 0,-2-1 0,1 1 0,0-1 0,0 0 0,0 1 0,2 0 0,-3-1 0,2 0 0,0 0 0,-3 0 0,3 0 0,-1 0 0,0 0 0,1 0 0,-1 0 0,0 0 0,0 0 0,0 0 0,0 0 0,0 0 0,0 0 0,1 0 0,-1 0 0,1 0 0,-1 0 0,0 0 0,0 0 0,0 0 0,0 0 0,0-1 0,0 0 0,0 1 0,0-1 0,-1 0 0,1 1 0,1-1 0,-1 0 0,5 0 0,1-1 0,3 1 0,-1 1 0,-1 0 0,-4 0 0,-4 0 0,-3-1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49.14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350 29 24575,'-42'-2'0,"2"0"0,14 0 0,4 1 0,5 0 0,9 1 0,-2-1 0,0 1 0,-5-1 0,-4 0 0,1 0 0,0 0 0,-3-2 0,-2 0 0,0-1 0,4 1 0,8 1 0,5 2 0,4-1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8:26.7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162 2848 24575,'-3'19'0,"-1"8"0,-1 5 0,0 1 0,0-4 0,3-12 0,0-9 0,2-8 0,7-22 0,20-52 0,-3 13 0,3-8 0,6-16 0,2-4 0,-1 1 0,-2 4 0,-8 18 0,-3 8 0,0-11 0,-16 46 0,-6 25 0,-9 24 0,-14 36 0,3-11 0,-1 5 0,-7 15 0,0 1 0,0-1 0,0-1 0,4-8 0,1-3 0,-14 28 0,9-27 0,5-14 0,6-13 0,8-21 0,10-23 0,10-32 0,6-22 0,3-15 0,0 3-6784,-4 17 6784,-6 22 0,-4 21 0,-7 22 0,-8 23 0,-6 19 0,-4 10 0,1-3 6784,4-14-6784,3-8 0,2-6 0,0-3 0,3-4 0,0-6 0,5-7 0,8-26 0,4-11 0,6-18 0,-3 9 0,-4 10 0,-6 19 0,-6 19 0,-9 23 0,-5 13 0,-4 6 0,5-13 0,6-15 0,6-11 0,4-5 0,1 3 0,3 6 0,1 1 0,1-3 0,-1-5 0,-1-6 0,7-4 0,18-4 0,36-2 0,-9 4 0,6 1 0,17 2 0,2 0 0,-1 2 0,-3 0 0,-11 1 0,-6 1 0,9 1 0,-45-3 0,-14-1 0,-9 0 0,-1 1 0,-4 1 0,-17 5 0,-28 5 0,-34 2 0,32-7 0,0 0 0,-44 2 0,28-3 0,32-2 0,21-1 0,10 1 0,2 2 0,0 5 0,4 7 0,9 12 0,16 15 0,21 8 0,27 4 0,-32-30 0,2-2 0,35 13 0,-22-11 0,-30-14 0,-22-7 0,-17-1 0,-18 3 0,-27 1 0,-21 0 0,-5-2 0,10-4 0,23-1 0,21-1 0,14 0 0,9-1 0,3 0 0,10 3 0,15 1 0,24 5 0,32 1 0,-30-4 0,2 1 0,49 4 0,-24-1 0,-34-5 0,-31-2 0,-18-3 0,-14-3 0,-14-3 0,-7-3 0,3 1-6784,11 2 6784,13 4 0,9 1 0,7-1 0,7-4 0,19-4 0,22-4 0,27 1 6784,11 4-6784,-6 4 0,-20 2 0,-31 3 0,-25-1 0,-35 1 0,-46 0 0,19-1 0,-3 0 0,-8 0 0,1-1 0,8 0 0,5 0 0,-13-2 0,39 2 0,23-1 0,17-4 0,24-6 0,50-8 0,-14 8 0,7 1 0,11-1 0,1 2-3392,-6 2 0,-5 1 3392,-22 2 0,-9 2 0,-8 1 0,-40 3 0,-27 2 0,-31 0 0,9-2 0,-5-1 0,-18-1 0,-5-2 3392,-7-1 0,-1-1-3392,9-1 0,4 1 0,17 1 0,8 0 0,4-1 0,42 2 0,57-7 0,1 3 0,9-1 0,22-1 0,5 0 0,3 1 0,-3 0 0,-19 4 0,-9 0 0,2 1 0,-53 4 0,-31 4 0,-21 3 0,-29 2 0,-22 0 0,37-5 0,-1-2 0,-44 1 0,24-3 0,34-1 0,27-3 0,30-4 0,26-8 0,31-4 0,-26 10 0,2 0 0,0 2 0,-1 1 0,28-1 0,-34 5 0,-31 5 0,-21 5 0,-15 6 0,-15 5 0,-18 2 0,-8-2 0,0-2 0,3-3 0,11-2 0,6-2 0,11-2 0,13-3 0,12-4 0,11-5 0,10-5 0,13-6 0,14-6 0,14-2 0,12 0 0,12 1 0,-1 5 0,-16 7 0,-24 5 0,-27 5 0,-20 6 0,-13 3 0,-13 6 0,-11 1 0,-4 0 0,-12-1 0,-12-1 0,-5-2 0,3-2 0,21-4 0,27-4 0,28-5 0,38-11 0,51-15 0,-15 6 0,10-3 0,-9 4 0,5-1 0,1 0-301,6-2 1,3 0 0,-2 0 300,-3 1 0,-1 1 0,-3 1 0,-13 3 0,-3 1 0,-5 2 0,3-2 0,-8 2 0,19-8 0,-35 10 0,-24 7 0,-28 10 0,-53 16 450,8-4 1,-7 1-451,-18 3 0,-5 2 0,-5 1 0,0 0 0,9-2 0,4 1 0,13-1 0,5 1 0,10-2 0,4 2 0,-26 13 0,13-1 0,10-3 0,15-7 0,12-7 0,15-10 0,11-7 0,7-6 0,6-5 0,6-6 0,10-7 0,9-7 0,10-7 0,14-7 0,-22 18 0,3-1 0,12-4 0,4-2 0,13-6 0,3-2 0,8-2 0,1 0 0,-9 5 0,-5 2 0,-14 8 0,-7 2 0,8-7 0,-39 19 0,-11 4 0,-5 3 0,-2 1 0,-4 1 0,-15-1 0,-21-2 0,-33-6 0,-26-6 0,42 10 0,-3-1 0,-4-1 0,-1-1 0,0 0 0,1 0 0,2 0 0,3 1 0,-33-9 0,39 7 0,47-2 0,55-18 0,4 4 0,9-2 0,-6 5 0,5-1 0,2 0-298,11-3 1,3 0 0,1 0 297,1 1 0,2 1 0,-2 2 0,-8 3 0,-1 2 0,-3 0 0,18-6 0,-8 2 0,-21 7 0,-8 2 0,9-6 0,-33 11 0,-22 9 0,-30 7 892,-59 4-892,16-2 0,-9 0 0,7-3 0,-7 0 0,-1-2-282,-8-2 1,-2 0 0,1-2 281,4-1 0,1-1 0,3-1 0,8 0 0,2 0 0,8 0 0,6 0 0,9 2 0,-10-4 0,53 11 0,10 1 0,41 4 0,1-1 0,10 0 0,28 2 0,11-1 0,-14-1 0,5-1 0,4 0-190,-15-1 1,2-1 0,2 1 0,-1 0 189,1-1 0,1 0 0,0 1 0,-3-1 0,19 1 0,-3 0 0,-5 0 0,-15 1 0,-5 1 0,-5 0 0,5 2 0,-8 1 0,15 7 0,-37-3 0,-23-3 0,-19 1 1601,-22 15-1601,-25 20 0,-21 25 0,30-26 0,0 2 0,3 0 0,0-1 0,4-2 0,-2-2 0,-36 27 0,28-39 0,-6-5 0,-13-1 0,-6-3 0,-12-2 0,-5-3 0,-11-1 0,-1-1 0,1-2 0,3-1 0,14-1 0,5-2 0,20-1 0,8-2 0,-2-3 0,32-7 0,9-10 0,-5-9 0,-12-11 0,-10-4 0,-4 0 0,-1 2 0,8 5 0,-6-19 0,-11-21 0,-3-8 0,3 2 0,21 29 0,22 21 0,22 4 0,33-8 0,-1 7 0,8-1 0,20-8 0,7 1 0,-19 9 0,2 1 0,1 1-146,2 1 0,2 2 1,0 2 145,-2 3 0,-1 3 0,2 2 0,7 2 0,2 2 0,1 2-435,7 1 0,3 2 0,0 0 435,-15 1 0,0 0 0,1 0 0,0 1 0,24 0 0,0-1 0,-4 2 0,-16-1 0,-4 1 0,-4 0 0,9 1 0,-10 1 0,1 4 0,-42 2 0,-5 4 408,12 6-408,29 9 1334,18 3-1334,-6-5 0,-22-9 0,-32-10 0,-19-3 0,-6 9 0,0 15 0,0 22 0,2 15 0,0-1 0,-1-12 0,-8-15 0,-30-2 0,-7-10 0,-8 0 0,-21 7 0,-8 1 0,9-6 0,-4 0 0,-3 0-288,-4 1 0,-3-2 0,1 0 288,4-3 0,-1-2 0,2-1 0,7-3 0,0-2 0,3-2-68,-19-1 1,1-4 67,-4-6 0,-2-4 0,25-1 0,-2-3 0,-3-2-461,-13-3 0,-4-3 1,-2-2 460,16 1 0,-2-1 0,0-1 0,0-2 0,3 1 0,0-2 0,1 0 0,1-1 0,-16-6 0,3-1 0,4 0 0,-11-6 0,10 1 0,29 8 0,8 3 797,-7-8-797,32 15 131,14 8-131,7 0 1453,3-6-1453,7-11 0,8-10 0,13-7 0,11-1 0,24-2 0,-15 18 0,7 0 0,17-6 0,7 0 0,-14 7 0,4-1 0,1 1-228,5-1 0,2 1 1,0 0 227,-2 3 0,-1 0 0,-1 2 0,-4 3 0,-2 1 0,-1 3 0,20-2 0,-3 4 0,-2 5 0,-1 3 0,-1 3 0,0 3 0,-3 2 0,-1 2 0,-1 1 0,-3 2 0,-12 0 0,-5 0 0,23 5 0,-35-5 683,-30-6-683,-4 0 0,21 6 0,32 5 0,30 2 0,-37-10 0,2-1 0,0-1 0,-1-2 0,39-1 0,-19-2 0,-14-1 0,9-5 0,-17 0 0,5-1 0,18-2 0,6-1 0,-14 1 0,4-1 0,0 0-159,6 0 1,2-1-1,-3 0 159,-7 0 0,-2 1 0,-3 0 0,14-3 0,-8 1 0,5-5 0,-49 4 0,-14-2 0,2-7 0,13-14 476,13-8-476,8-3 0,6 2 0,2 4 0,6 0 0,12-6 0,-31 17 0,3-2 0,6-7 0,2-2 0,-1-2 0,-3-1 0,-6 3 0,-6-1 0,11-25 0,-39 15 0,-29 0 0,-29-6 0,4 23 0,-8 0 0,-20-5 0,-8 4 0,-11 1 0,-4 6 0,26 12 0,-2 3 0,0 4-171,-1 4 1,0 5-1,0 2 171,-4 5 0,-1 4 0,-1 1-436,-12 5 1,-3 3 0,-1 1 435,19-4 0,-1 1 0,-1 1 0,1 0 0,-3 1 0,-1 0 0,1 0 0,2 0 0,-18 5 0,3 0 0,4 0 0,16-5 0,3 0 0,4 2 0,-15 8 0,7 3 0,15 3 0,4 6 0,-2 10 0,1 5 0,-6 11 0,1 2 0,-4 4 0,0-1 0,2-6 0,1-4 239,10-13 0,0-3-239,5-9 0,-1-2 670,-3-1 0,-2-1-670,-9 5 0,-4 1 0,-12 8 0,-2 2 0,-3 0 0,2 0 0,6-4 0,3-3 0,10-7 0,3-3 0,-32 10 0,4-11 0,-8 0 0,41-12 0,-3 0 0,-5 5 0,0 0 0,0 2 0,2-1 0,5-1 0,4-2 0,-30 17 0,22-11 0,9-2 0,0 3 0,-5 6 0,-5 9 0,-1 7 0,3 3 0,6-3 0,4-3 0,1-5 0,-2-5 0,-7-4 0,-4-6 0,-3-4 0,-4 1 0,3 0 0,-11 13 0,30-14 0,-22 20 0,29-17 0,0 0 0,12-12 0,17-18 0,5-12 0,6-14 0,11-17 0,24-21 0,-6 24 0,6-1 0,11-5 0,2 0 0,3 2 0,-1 1 0,-6 4 0,-2 2 0,23-24 0,-31 19 0,-17 15 0,-15 18 0,-12 17 0,-13 15 0,-18 17 0,-21 16 0,-7 2 0,3-8 0,18-16 0,24-22 0,22-23 0,27-31 0,17-22 0,9-11 0,-7 7 0,-17 23 0,-21 26 0,-13 18 0,-20 25 0,-16 17 0,-11 11 0,1-2 0,15-17 0,17-16 0,14-17 0,11-15 0,12-16 0,16-16 0,8-3 0,-4 9 0,-14 16 0,-15 17 0,-14 17 0,-10 16 0,-13 17 0,-15 16 0,-9 4 0,4-10 0,13-16 0,18-20 0,18-20 0,16-17 0,20-21 0,18-15 0,4-1 0,-8 10 0,-18 19 0,-18 16 0,-12 12 0,-9 16 0,-12 22 0,-15 24 0,-15 19 0,-5-4 0,6-16 0,15-24 0,16-21 0,13-17 0,17-21 0,15-17 0,32-29 0,-25 32 0,0 0 0,33-27 0,-21 19 0,-34 35 0,-21 26 0,-16 25 0,-14 25 0,10-19 0,-2 3 0,-2 3 0,-1 0 0,-17 32 0,14-27 0,18-33 0,13-29 0,5-18 0,4-20 0,6-19 0,3-9 0,3-6 0,2 9 0,-3 15 0,-4 19 0,-6 20 0,-6 11 0,-2 14 0,-1 17 0,0 19 0,-2 13 0,-1-2 0,0-15 0,-1-17 0,3-16 0,-1-8 0,3-12 0,3-17 0,5-17 0,4-12 0,0 5 0,-6 17 0,-4 18 0,-3 22 0,-2 18 0,2 30 0,6 32 0,-2-29 0,3 2 0,1 4 0,1-1 0,-1-7 0,0-5 0,4 20 0,-6-39 0,-5-30 0,-4-21 0,-2-23 0,-5-24 0,-4-15 0,-1-2 0,2 14 0,5 20 0,4 17 0,2 14 0,0 9 0,1 7 0,0 4 0,-2 30 0,0 14 0,-1 37 0,-1 15 0,0-4 0,0-18 0,1-30 0,2-27 0,0-24 0,-2-25 0,-1-28 0,-2-24 0,4 35 0,-1-2 0,-1-47 0,2 17 0,2 26 0,-1 34 0,-2 28 0,-4 31 0,-3 31 0,3-19 0,-1 3 0,1 7 0,-1 1 0,1-3 0,1-1 0,-4 34 0,4-31 0,3-29 0,1-15 0,2-13 0,4-21 0,5-30 0,10-42 0,-5 26 0,1-5 0,1-8 0,0 0 0,-1 5 0,-2 2 0,-3 15 0,-1 7 0,-1-9 0,-6 37 0,-5 28 0,-6 24 0,-8 33 0,-9 29 0,9-35 0,0 3 0,-2 3 0,1 0 0,1-5 0,0-2 0,-10 36 0,11-36 0,8-31 0,6-18 0,2-12 0,0-8 0,1-9 0,2-13 0,-1 14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8:29.6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915 24 24575,'-20'-11'0,"-1"2"0,3 5 0,1 5 0,-1 10 0,0 11 0,2 10 0,6 1 0,12-7 0,17-11 0,21-11 0,15-8 0,5-7 0,-13-2 0,-18 3 0,-17 5 0,-11 7 0,-8 14 0,-10 22 0,-7 18 0,-4 5 0,2-3 0,1-6 0,-4 3 0,-9 9 0,-3 4 0,4-10 0,11-19 0,14-21 0,11-17 0,24-16 0,3 1 0,22-11 0,-5 8 0,-18 8 0,-11 5 0,-36 16 0,-20 10 0,-12 8 0,1-1 0,15-7 0,16-8 0,9-7 0,9-5 0,6-11 0,14-16 0,18-19 0,15-9 0,0 5 0,-11 15 0,-25 25 0,-25 24 0,-26 22 0,-20 14 0,-10 0 0,7-13 0,18-16 0,19-13 0,13-7 0,9-7 0,10-12 0,18-18 0,21-19 0,14-3-6784,-6 12 6784,-20 20 0,-23 19 0,-23 17 0,-32 22 0,4-6 0,-7 1 0,-13 7 0,-4 0 0,-5 0 0,0-3 3392,9-6 0,3-3-3392,-25 7 0,33-13 0,22-7 0,17-7 0,14-9 0,28-16 0,33-21 0,-16 12 0,5-1 0,10-5 0,2 0 0,0 2 0,-1 2 0,-11 6 0,-3 2 0,18-4 0,-37 16 0,-21 11 0,-23 16 0,-19 17 0,-21 17 0,-19 9 0,-6-4 0,6-11 0,3-3 0,2-1 0,-6 4 0,-2 2 0,11-6 0,13-9 0,17-9 0,12-5 0,5-2 0,4-2 0,2-2 0,4-2 0,1-3 0,3-1 0,-1 3 0,-1 5 0,0 4 0,-1 3 0,1-1 0,2-6 0,0-5 0,1-4 0,0-1 0,0 2 0,2 2 0,-1-1 0,1 0 0,-1-5 0,2-5 0,0 0 0,2-3 0,0 0 0,0-1 0,-1 1 0,-2 4 0,-1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8:31.64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0 490 24575,'14'-11'0,"4"-4"0,9-7 0,12-11 0,24-17 0,-20 17 0,5-1 0,16-7 0,4 0 0,7 0 0,1 3 0,-2 4 0,-2 4 0,-13 7 0,-6 4 0,8 0 0,-37 14 0,-27 12 0,-14 11 0,-14 10 0,-16 7 0,-20 9 0,23-17 0,-2 1 0,-5 2 0,-1 2 0,-1 1 0,0 0 0,6-3 0,4-1 0,-19 12 0,26-17 0,28-20 0,40-20 0,15-5 0,12-3 0,2 1 0,8-2 0,3 0-393,18-5 1,5 0 0,-1 1 392,0 1 0,0 0 0,-6 3 0,-16 6 0,-4 1 0,-7 2 0,-3 0 0,-14 6 0,-26 8 0,-46 16 0,-30 13 0,-33 13 588,34-15 1,-2 1-589,-3 1 0,0-1 0,-2 2 0,0 1 0,1-1 0,1 1 0,2-2 0,0 0 0,1 0 0,2-3 0,7-4 0,4-2 0,-22 4 0,30-13 0,25-8 0,17-8 0,16-10 0,20-13 0,35-17 0,-22 18 0,2 1 0,4-1 0,-1 1 0,-5 4 0,-6 3 0,6-1 0,-40 19 0,-38 17 0,-26 11 0,-32 10 0,33-15 0,-2 0 0,-1 0 0,-1 0 0,4-3 0,2 0 0,-30 9 0,14-7 0,18-8 0,17-5 0,13-4 0,16-6 0,22-7 0,25-10 0,25-7 0,7 1 0,-18 8 0,-28 10 0,-26 10 0,-17 7 0,-12 7 0,-12 4 0,-9 0 0,-4-1 0,0-2 0,1 0 0,-1 0 0,2 0 0,5-4 0,12-4 0,13-5 0,9-3 0,6-1 0,0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8:37.34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0 493 24575,'2'10'0,"0"-1"0,3-1 0,4-1 0,6 1 0,7 2 0,1 1 0,-2 0 0,-4 0 0,-1-2 0,2 0 0,0-1 0,-2-3 0,-5-2 0,-3-3 0,0 1 0,4-1 0,9 2 0,9 0 0,3 0 0,-2 0 0,-7-2 0,-6-2 0,0 0 0,0-1 0,1 1 0,0 1 0,2 2 0,-1 0 0,1 0 0,-2 0 0,0-2 0,1-2 0,1-4 0,2-2 0,0-3 0,1-1 0,2 0 0,5-1 0,3 0 0,4-3 0,0-4 0,-1-1 0,-3 0 0,-8 4 0,-7 6 0,-7 4 0,-7 4 0,-5 4 0,-8 3 0,-12 4 0,-17 6 0,-19 5 0,-22 5 0,-9 0 0,-3-4 0,10-8 0,24-6 0,20-4 0,20-2 0,13 0 0,4-2 0,6-3 0,8-4 0,15-3 0,22-7 0,15-2 0,3 0 0,-12 4 0,-22 9 0,-17 4 0,-9 2 0,-2 2 0,-3 0 0,-2 2 0,-10 7 0,-4 1 0,-10 8 0,-2-3 0,-1 0 0,-3-1 0,3-2 0,5-3 0,10-5 0,21-14 0,33-19 0,40-18 0,-32 21 0,1 1 0,-3 4 0,-3 2 0,19-5 0,-38 16 0,-22 7 0,-7 5 0,-2 1 0,-1 0 0,1 0 0,-1 0 0,-2 1 0,-5 6 0,-10 8 0,-11 8 0,-11 6 0,-9 5 0,-7 1 0,-12 5 0,-11 5 0,-3 2 0,11-7 0,25-13 0,24-16 0,18-12 0,11-6 0,7-4 0,9-4 0,11-3 0,22-6 0,21-4 0,18-2 0,2 3 0,-14 6 0,-21 5 0,-24 6 0,-19 4 0,-11 1 0,-4 1 0,0 0 0,-10 6 0,-5 1 0,-16 7 0,-7 1 0,-7 1 0,-11 4 0,-5 2 0,-4 0 0,1-2 0,7-5 0,5-4 0,8-4 0,9-1 0,16-4 0,17-3 0,24-6 0,23-5 0,21-6 0,8 0 0,-5 1 0,-19 3 0,-19 6 0,-19 4 0,-11 5 0,-12 6 0,-8 3 0,-7 4 0,-4 1 0,0 0 0,-1 1 0,-3 1 0,-3 0 0,-2 1 0,4-2 0,5-2 0,6 0 0,4-2 0,5-1 0,5-3 0,3-2 0,3-3 0,1-1 0,0 3 0,0 3 0,0 4 0,1 2 0,0-4 0,1-3 0,-1-4 0,0-2 0,0 2 0,-1 1 0,0 0 0,-1 0 0,0-2 0,1-1 0,-3 2 0,1-1 0,-1 0 0,5-9 0,1-1 0,4-8 0,-2 1 0,3-5 0,5-11 0,9-14 0,7-12 0,1-1 0,-5 8 0,-6 13 0,-5 9 0,1 3 0,3-3 0,6-6 0,4-5 0,1 0 0,-1 3 0,-6 9 0,-4 6 0,-1 3 0,-2 1 0,3-4 0,1-3 0,0-1 0,-1 0 0,0 2 0,-2 1 0,1 1 0,-1 0 0,-2 2 0,-3 6 0,-4 5 0,-2 3 0,0 0 0,0 0 0,1-1 0,-1 0 0,-1 1 0,0 1 0,-2 1 0,-4 10 0,-4 6 0,-2 8 0,-1 0 0,4-5 0,2-1 0,2-1 0,0 1 0,1 1 0,1-2 0,0-4 0,0-5 0,0-2 0,1 1 0,0 5 0,2 4 0,-1-4 0,0-1 0,-2-8 0,0-13 0,-1-1 0,0-9 0,-1 5 0,1 2 0,1 5 0,-1 4 0,1 3 0,-2 12 0,1 0 0,-1 9 0,0-7 0,1 0 0,0-4 0,0-2 0,1-3 0,0-1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7:56.0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69 6 24575,'-30'-3'0,"6"1"0,16 2 0,3 0 0,3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8:13.7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1029 118 24575,'-2'-6'0,"0"0"0,1 6 0,-1-2 0,-1 0 0,-2-2 0,1 2 0,0 0 0,1 1 0,1 0 0,0 0 0,0-1 0,-1 1 0,0 0 0,2-1 0,-1 0 0,-1 1 0,1 0 0,-1 0 0,1 0 0,0 0 0,-1-1 0,1 2 0,-1-1 0,0 0 0,-1 1 0,0-1 0,-1 1 0,-1-1 0,0 1 0,1-1 0,0 1 0,2 0 0,0 0 0,0 0 0,1-1 0,-1 1 0,0 0 0,0 0 0,1 0 0,-2 0 0,0-1 0,1 1 0,1 0 0,-1 0 0,0 0 0,-1 0 0,0 0 0,1 0 0,-2-1 0,0 1 0,0-1 0,1 1 0,0-1 0,0 1 0,0-1 0,1 1 0,-2-1 0,0 0 0,0 0 0,-2 0 0,-1 0 0,0-1 0,0 1 0,1 0 0,0 0 0,2 0 0,0 0 0,0 1 0,1-1 0,0 1 0,0 0 0,1 0 0,0 0 0,0-1 0,-1 1 0,0 0 0,-1-1 0,0 1 0,1-1 0,-1 1 0,0-1 0,-1 0 0,-2-1 0,-3 0 0,-1-1 0,-3 0 0,1 0 0,2 0 0,1 1 0,1 0 0,1 1 0,1 0 0,0 0 0,1 0 0,1 0 0,1 0 0,1 1 0,2-1 0,-1 1 0,0 0 0,-2-1 0,-1 1 0,-1 0 0,-1-1 0,1 1 0,1 0 0,0-1 0,-1 1 0,-1 0 0,-3 0 0,-1-1 0,0 1 0,-1-1 0,2 1 0,2 0 0,2 0 0,1-1 0,1 1 0,1 0 0,0 0 0,-1-1 0,-1 1 0,-2-1 0,0 1 0,1 0 0,2-1 0,0 1 0,-1 0 0,-1-1 0,-1 1 0,0 0 0,2 0 0,0 0 0,2 0 0,0 0 0,-1 0 0,-2 0 0,2-1 0,-3 1 0,1 0 0,-1 0 0,1 0 0,2 0 0,2 0 0,1 0 0,-1 0 0,-1-1 0,-1 1 0,-2 0 0,0 0 0,1 0 0,1 0 0,1 0 0,1 0 0,-1 0 0,-2-1 0,-3 1 0,-3-1 0,0 1 0,0 0 0,3-1 0,3 1 0,3 0 0,0 0 0,0 0 0,-2 0 0,0 0 0,0 0 0,0 0 0,3 0 0,-1 0 0,1 0 0,-1 0 0,-2 0 0,0 0 0,0 0 0,0 0 0,1-1 0,0 1 0,1 0 0,0 0 0,0 0 0,-1 0 0,-2-1 0,-2 1 0,0-1 0,1 0 0,1 1 0,2 0 0,1 0 0,0 0 0,-1 0 0,-1 0 0,1 0 0,1 0 0,2 0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17.5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24575,'3'2'0,"-2"0"0,-1-2 0,1 1 0,0 1 0,0-1 0,0 1 0,-1-2 0,1 2 0,-1-1 0,0 1 0,0-1 0,1 0 0,-1 1 0,0-1 0,0 0 0,1 0 0,-1 1 0,0-1 0,0 1 0,0-1 0,1 0 0,-1 1 0,0-1 0,0 0 0,0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37:19.1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24575,'2'2'0,"0"0"0,-2-1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8:18.01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7 24575,'7'-2'0,"-2"2"0,-4-1 0,1 1 0,2 0 0,-2 0 0,1-1 0,-1 1 0,1 0 0,0-1 0,1 1 0,-1 0 0,-1 0 0,1 0 0,-1 0 0,1 0 0,0-1 0,0 1 0,1 0 0,-1 0 0,-1 0 0,1 0 0,-1 0 0,2 0 0,-1 0 0,0 0 0,0 0 0,0 0 0,-1 0 0,1 0 0,-1 0 0,2 0 0,-2 0 0,2 0 0,-1 0 0,-1 0 0,1 0 0,0 0 0,0 0 0,0 0 0,0 0 0,1 0 0,1 0 0,-1 0 0,0 0 0,-2 0 0,3 0 0,0 0 0,2 0 0,-2 0 0,-1 0 0,-2 0 0,1 0 0,-1 0 0,1 0 0,-1 0 0,2 0 0,-2 0 0,2 0 0,-2 0 0,1 0 0,0 0 0,1 0 0,1 0 0,-2 1 0,0-1 0,0 0 0,-1 0 0,1 0 0,-1 0 0,1 0 0,0 0 0,-1 0 0,1 0 0,0 0 0,-1 0 0,1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9:18.042"/>
    </inkml:context>
    <inkml:brush xml:id="br0">
      <inkml:brushProperty name="width" value="0.1" units="cm"/>
      <inkml:brushProperty name="height" value="0.1" units="cm"/>
      <inkml:brushProperty name="color" value="#30393B"/>
    </inkml:brush>
  </inkml:definitions>
  <inkml:trace contextRef="#ctx0" brushRef="#br0">153 21 24575,'-12'3'0,"1"-1"0,5 0 0,2-1 0,1-1 0,0 0 0,-1 1 0,-1-1 0,-3 1 0,-3-1 0,-1 0 0,-1 0 0,5 0 0,4 0 0,1 0 0,-2 1 0,-2 0 0,-1 0 0,1 0 0,2 0 0,0 0 0,1 0 0,2-1 0,-1 0 0,9-4 0,-2 2 0,6-2 0,-4 3 0,-1 0 0,-1 0 0,2 1 0,-1-1 0,-1 0 0,0 1 0,-1-1 0,0 1 0,0-1 0,0 0 0,1 0 0,-1 1 0,-1-1 0,1 1 0,0-1 0,-1 0 0,1 0 0,-1 1 0,1 0 0,1 0 0,1-1 0,0 1 0,-1 0 0,0 0 0,-1 0 0,0 0 0,2-1 0,0 1 0,0-1 0,1 1 0,-1 0 0,0 0 0,-1 0 0,1 0 0,-2 0 0,0 0 0,-1 0 0,2 0 0,-1 0 0,3 0 0,-1-1 0,-1 1 0,-1 0 0,-1 0 0,0 0 0,2 0 0,0 0 0,0 0 0,-2 0 0,2-1 0,-1 1 0,3-1 0,-2 1 0,0-1 0,-1 1 0,-1 0 0,1 0 0,1 0 0,-1 0 0,0 0 0,-1 0 0,0 0 0,1 0 0,0-1 0,0 1 0,0 0 0,0 0 0,3 0 0,0 0 0,1 0 0,-1 0 0,-1 0 0,-1 0 0,-2 0 0,2 0 0,2 0 0,5 0 0,3 0 0,0 0 0,-3 0 0,-5 0 0,-2 0 0,-2-1 0,2 1 0,0 0 0,2 0 0,-1 0 0,-1 0 0,-2 0 0,0-1 0,2 1 0,2 0 0,2 0 0,1 0 0,-1 0 0,-3 0 0,-2 0 0,0 0 0,-1-1 0,1 1 0,1-1 0,0 1 0,1 0 0,-1-1 0,0 1 0,0 0 0,-1 0 0,1 0 0,1 0 0,-1 0 0,0 0 0,-1-1 0,1 1 0,-1 0 0,-1 0 0,1 0 0,2 0 0,3-1 0,3 1 0,2 0 0,-1 0 0,-2 0 0,-2 0 0,-2 0 0,1 0 0,0 0 0,1 0 0,1 0 0,-2 0 0,0 0 0,-2 0 0,0 0 0,0 0 0,-1 0 0,1 0 0,0 0 0,5 0 0,4 1 0,1-1 0,0 0 0,-5 0 0,-5 0 0,-3 0 0,1 0 0,2 0 0,2 1 0,0-1 0,-1 0 0,-3 1 0,-1-1 0,2 0 0,1 1 0,2-1 0,0 1 0,-2 0 0,-1-1 0,-1 1 0,2 0 0,2 0 0,2 0 0,0 0 0,-2-1 0,-2 1 0,1-1 0,3 1 0,4 0 0,0 1 0,-2-2 0,-5 1 0,-3-1 0,-2 0 0,6 0 0,1 1 0,4-1 0,-2 1 0,-5-1 0,-1 0 0,-2 0 0,2 0 0,2 0 0,2 1 0,-1-1 0,-2 0 0,-3 0 0,1 0 0,2 1 0,1-1 0,0 0 0,-1 1 0,-1-1 0,2 1 0,1 0 0,0 0 0,-3 0 0,-3-1 0,2 0 0,0 1 0,2 1 0,-2-1 0,1 0 0,0 0 0,1-1 0,3 2 0,0-1 0,2 1 0,1 0 0,-3-1 0,-2-1 0,0 1 0,-1 0 0,0-1 0,0 1 0,-4-1 0,1 1 0,1 0 0,0 0 0,0 1 0,-1-1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9:21.776"/>
    </inkml:context>
    <inkml:brush xml:id="br0">
      <inkml:brushProperty name="width" value="0.1" units="cm"/>
      <inkml:brushProperty name="height" value="0.1" units="cm"/>
      <inkml:brushProperty name="color" value="#30393B"/>
    </inkml:brush>
  </inkml:definitions>
  <inkml:trace contextRef="#ctx0" brushRef="#br0">0 1 24575,'4'6'0,"0"-1"0,-2-3 0,2 0 0,1 0 0,1 0 0,0 0 0,0 0 0,-1-1 0,-1 0 0,0-1 0,-1 1 0,0-1 0,0 0 0,1 0 0,0 1 0,0 0 0,1 0 0,0 0 0,0 1 0,0-1 0,-1 0 0,-1 0 0,-1-1 0,1 2 0,-1-2 0,1 2 0,1 0 0,0 0 0,3 1 0,0 0 0,-2-1 0,-2 0 0,-1-2 0,0 1 0,2 1 0,1 0 0,0 0 0,-1-1 0,-3-1 0,2 1 0,-1 0 0,2 1 0,-1 0 0,0 0 0,-1-1 0,0 0 0,0 1 0,0 0 0,0 0 0,-1-1 0,1 2 0,1-1 0,0 1 0,-1-1 0,0 0 0,1-1 0,-2 1 0,2 0 0,-1 0 0,0-1 0,0 1 0,0 0 0,0 0 0,0-1 0,0 1 0,1 1 0,1 0 0,-1 0 0,2 1 0,-3-2 0,0 0 0,0 0 0,0 0 0,0 1 0,0 0 0,0-1 0,0 1 0,0-2 0,-1 1 0,1 0 0,0 0 0,0 1 0,-1-1 0,1 1 0,0-1 0,0 0 0,0 1 0,0 0 0,-1-1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9:26.077"/>
    </inkml:context>
    <inkml:brush xml:id="br0">
      <inkml:brushProperty name="width" value="0.1" units="cm"/>
      <inkml:brushProperty name="height" value="0.1" units="cm"/>
      <inkml:brushProperty name="color" value="#30393B"/>
    </inkml:brush>
  </inkml:definitions>
  <inkml:trace contextRef="#ctx0" brushRef="#br0">114 39 24575,'-15'0'0,"-3"0"0,-1 0 0,1 0 0,5 0 0,8 0 0,1 1 0,1-1 0,-1 1 0,-2 0 0,2 0 0,1-1 0,1 0 0,11-3 0,-1-1 0,12-2 0,0 1 0,4 0 0,2 1 0,3 1 0,0 0 0,-1 0 0,-4 2 0,-7-1 0,-3 0 0,0 1 0,5 1 0,3-1 0,4 1 0,2 0 0,-2 0 0,-1 0 0,-3 0 0,-4 0 0,-2 1 0,-2-1 0,-1 1 0,-1 0 0,-1 0 0,-1 1 0,4 0 0,5 2 0,6 0 0,1 0 0,-3-2 0,-6 0 0,-7-1 0,-3 0 0,-2-1 0,-2 0 0,-28-1 0,-6-1 0,-24 0 0,14-1 0,13 2 0,14 0 0,7 1 0,-2 0 0,-8 1 0,-9-1 0,-5 0 0,0 0 0,6 0 0,11 0 0,6 1 0,1-1 0,-1 2 0,-3 0 0,-3 0 0,-1-1 0,0 1 0,1-1 0,1 0 0,1 0 0,2 1 0,1-1 0,1 1 0,0 0 0,-1 0 0,-1 0 0,0 1 0,-1-1 0,-1 1 0,0 0 0,-1 1 0,3-1 0,2 1 0,3-2 0,2 0 0,0 0 0,0-1 0,0 1 0,0 1 0,-1 0 0,0 0 0,0 1 0,0 0 0,-1 0 0,0 2 0,-1-1 0,1 0 0,2 0 0,-1-1 0,2 0 0,0-2 0,17-5 0,4-2 0,18-5 0,-1 1 0,0 0 0,-1 3 0,1 1 0,3 2 0,3 1 0,-2-1 0,-8 2 0,-9 0 0,-6 0 0,3 0 0,15 0 0,14 0 0,8 0 0,-4 0 0,-18 1 0,-17 1 0,-10-1 0,-3 1 0,1 1 0,4 0 0,3 1 0,2 1 0,-1 0 0,-2 0 0,-4-2 0,-2 1 0,5 2 0,7 4 0,4 0 0,-3-1 0,-7-3 0,-7-4 0,-5-1 0,0-1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9:33.712"/>
    </inkml:context>
    <inkml:brush xml:id="br0">
      <inkml:brushProperty name="width" value="0.1" units="cm"/>
      <inkml:brushProperty name="height" value="0.1" units="cm"/>
      <inkml:brushProperty name="color" value="#30393B"/>
    </inkml:brush>
  </inkml:definitions>
  <inkml:trace contextRef="#ctx0" brushRef="#br0">893 55 24575,'-35'-2'0,"-3"0"0,1 0 0,4 0 0,6 0 0,6 2 0,-3-1 0,-9 2 0,-16 1 0,-21-2 0,-8 1 0,3-1 0,13-1 0,21 2 0,13 0 0,9 1 0,6 2 0,0 0 0,-1 1 0,-1 1 0,-3 0 0,-1 1 0,-1 0 0,3-2 0,4-1 0,3-1 0,3 0 0,2-2 0,1 1 0,2-1 0,0 0 0,-1 1 0,0 1 0,-1 1 0,-1 0 0,1 0 0,0 0 0,2-2 0,1 0 0,15-6 0,-1 1 0,14-4 0,-4 3 0,5 1 0,10 1 0,10 0 0,9 0 0,1 1 0,-7 0 0,-9 0 0,-8 1 0,-4 1 0,-2 0 0,-2 2 0,-4-1 0,-6-1 0,-5 1 0,-6 0 0,0 2 0,1 0 0,0 1 0,0-2 0,-4-2 0,-11 0 0,-5-1 0,-11-1 0,-6-1 0,0-1 0,4 1 0,5 0 0,6 2 0,2 1 0,-3 2 0,-2-1 0,-1 1 0,0 0 0,1 0 0,1 0 0,-2 0 0,-6 3 0,-3 0 0,2-1 0,6 0 0,8-3 0,4 0 0,1 1 0,-2 0 0,-2 0 0,2 0 0,2 0 0,2-2 0,2 1 0,0 1 0,0-1 0,0 1 0,2 0 0,1-1 0,3 1 0,3 2 0,1 1 0,2 1 0,0 0 0,0 1 0,1 2 0,-1 2 0,0 2 0,-1-1 0,-1-3 0,1-2 0,-1-2 0,1-1 0,-5-3 0,-12-7 0,-2-3 0,-8-4 0,7 2 0,6 4 0,2 2 0,4 0 0,-1-1 0,-1-4 0,-1-2 0,0-1 0,1 1 0,0 2 0,1-1 0,0 0 0,-1-2 0,0-2 0,-1-1 0,0 0 0,-1 2 0,2 4 0,0 2 0,1 0 0,1 1 0,0-1 0,0 3 0,-1 1 0,1 0 0,-1-1 0,1-2 0,-1-1 0,0-2 0,0 2 0,1 1 0,-1 3 0,1 0 0,-2 0 0,-1-2 0,-3-2 0,-1-1 0,1 2 0,1 2 0,2 4 0,0 2 0,0 2 0,0 2 0,0 0 0,1 1 0,2 0 0,0-1 0,1 0 0,-1 0 0,1 2 0,1 2 0,-1 2 0,2 1 0,0 0 0,1-1 0,0 0 0,0-1 0,0 1 0,-1 0 0,1 1 0,0 0 0,1 2 0,0-1 0,1-1 0,0-2 0,-1-4 0,-1-2 0,0-2 0,0 2 0,2 0 0,0 2 0,1 0 0,0 0 0,-1 0 0,-1-2 0,0 0 0,-1-1 0,3 2 0,1 0 0,1 0 0,-2-1 0,-2-2 0,0-1 0,0 1 0,0-1 0,2 2 0,3 0 0,1 2 0,3 1 0,-1 0 0,-2-2 0,-1-1 0,-2-2 0,0 0 0,2 0 0,3 1 0,2 1 0,0-2 0,-2 0 0,-2-1 0,-3-1 0,1 1 0,5 0 0,6-1 0,3 1 0,0 0 0,-6-1 0,-4 0 0,-2 0 0,0 0 0,4 0 0,0 0 0,1 0 0,-4 0 0,-4 0 0,-3 0 0,-3 0 0,2 0 0,3 0 0,5 0 0,3-1 0,-1 1 0,-5-1 0,-3 0 0,-2 0 0,2-2 0,1-1 0,1 0 0,2-1 0,-1 1 0,0-1 0,0 0 0,2 0 0,-1-2 0,1 0 0,1 1 0,0-1 0,0 0 0,2 0 0,-1 0 0,-2 2 0,-1 0 0,-1 1 0,0-1 0,1-1 0,-1 2 0,-1 0 0,0 0 0,1 0 0,-2 1 0,5-3 0,0 0 0,3-2 0,1-2 0,-1 0 0,-1 0 0,-2 1 0,-2 1 0,-4 3 0,-1 1 0,-1 1 0,1-1 0,0 0 0,-1 1 0,0 3 0,-1 2 0,-1 3 0,0 0 0,-1 0 0,-1 1 0,0 2 0,-3 0 0,-3 3 0,-1 1 0,-3 1 0,1 0 0,-1 0 0,1-1 0,2-2 0,0 0 0,1-1 0,-1 0 0,1-1 0,0-1 0,-2 1 0,-1 0 0,1-1 0,-1 0 0,-1-1 0,0 1 0,0-1 0,-1 1 0,1 0 0,1-1 0,0-1 0,3-1 0,0-1 0,1-1 0,-1 0 0,-2 0 0,-2 0 0,-6 2 0,-4 0 0,-5 1 0,-5 1 0,-1 0 0,-3-2 0,-1 0 0,2-1 0,2-2 0,5 0 0,5-2 0,2-1 0,1-3 0,0-2 0,1-3 0,6 0 0,3-3 0,4-1 0,2-5 0,0-2 0,1 0 0,0 0 0,0 4 0,1 5 0,0 6 0,1 3 0,1 2 0,3 0 0,4 0 0,12 0 0,9 1 0,6 0 0,1-2 0,-5 0 0,2-2 0,8-1 0,11 0 0,6 1 0,-10 1 0,-15 1 0,-21 1 0,-19 2 0,-14 3 0,-14 2 0,-8 1 0,-1 0 0,3-2 0,10-2 0,10 0 0,12-3 0,6-2 0,5-4 0,0-1 0,-1-1 0,1 4 0,-2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9:36.413"/>
    </inkml:context>
    <inkml:brush xml:id="br0">
      <inkml:brushProperty name="width" value="0.1" units="cm"/>
      <inkml:brushProperty name="height" value="0.1" units="cm"/>
      <inkml:brushProperty name="color" value="#30393B"/>
    </inkml:brush>
  </inkml:definitions>
  <inkml:trace contextRef="#ctx0" brushRef="#br0">51 107 24575,'-5'-6'0,"0"1"0,2 2 0,-2 0 0,-2 0 0,-2 0 0,0 0 0,4 2 0,3 0 0,13-3 0,-2 0 0,11-2 0,-5 4 0,3-1 0,7 0 0,8-1 0,7-1 0,-2 1 0,-6 2 0,-6 0 0,-4 0 0,0 0 0,-3 1 0,-5 0 0,-9 1 0,-21 7 0,0 0 0,-17 6 0,5-4 0,-1-2 0,-1-2 0,0-2 0,-3-1 0,1-2 0,5 1 0,8-1 0,9 0 0,3 0 0,4 0 0,0 0 0,15-1 0,8 0 0,19 0 0,6-1 0,4 1 0,-6 0 0,-11 0 0,-9 0 0,-9 0 0,-2 0 0,1-2 0,4 0 0,1-1 0,-1 1 0,-4 0 0,-3 0 0,-2 2 0,3-1 0,5-1 0,8 1 0,1-1 0,-3 0 0,-12 2 0,-55-2 0,-13 0 0,-35-3 0,22 0 0,23 1 0,24 2 0,14 1 0,11 0 0,6-1 0,5 0 0,1-1 0,-2 2 0,-5 2 0,-4 0 0,-3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28:29.55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412 0 24575,'-71'17'0,"10"-3"0,12-3 0,15-5 0,10-3 0,7-1 0,5-1 0,3-1 0,2 0 0,-1 0 0,-4 1 0,-5-1 0,-3 1 0,2 1 0,2-1 0,5 0 0,3 0 0,1-1 0,1 1 0,1 0 0,25 5 0,-6-4 0,22 4 0,-14-4 0,3-1 0,2 0 0,3 0 0,0-1 0,-3 0 0,-1 0 0,-1 0 0,-3 0 0,-2 0 0,-3-1 0,-3 1 0,0-1 0,0 0 0,1 1 0,-1 0 0,1 0 0,1 0 0,1 1 0,-1 0 0,0-1 0,-1 1 0,-1-1 0,0 0 0,-1 0 0,1 1 0,0 0 0,1-1 0,3 0 0,0 0 0,-2 1 0,-2 0 0,-2 0 0,-2-1 0,-1 1 0,0 0 0,-2-1 0,-1 1 0,1 0 0,-1 0 0,1 0 0,0 0 0,0 0 0,0 0 0,0 0 0,1 1 0,1-1 0,0 0 0,0 1 0,-1-1 0,-1 1 0,-2-2 0,0 2 0,1-1 0,-1 0 0,0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28:33.78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568 119 24575,'-13'-10'0,"2"2"0,6 5 0,0 1 0,0-1 0,-1 0 0,-1 0 0,1 0 0,-1 0 0,0 1 0,2 0 0,0 1 0,1 0 0,-3 0 0,2 0 0,-1 0 0,1 1 0,0 0 0,0-1 0,-1 0 0,1 1 0,-1-1 0,0 0 0,1 1 0,0-1 0,0 0 0,-1 0 0,0 1 0,-1 0 0,-1-1 0,1 1 0,-1-1 0,2 1 0,-1 0 0,-1-1 0,-2 0 0,-1 1 0,-1-1 0,1 1 0,2 0 0,1-1 0,0 0 0,1 1 0,-2 0 0,-1 0 0,-1-1 0,-2 0 0,0 0 0,2 1 0,1-1 0,2 0 0,0 0 0,1 1 0,0-1 0,0 1 0,3 0 0,-3-1 0,4 1 0,-3-1 0,-1 1 0,3 0 0,-3 0 0,3 0 0,-1 0 0,-1 0 0,-2 0 0,-2 0 0,-2 1 0,2-1 0,1 1 0,3-1 0,2 0 0,-1 1 0,0 0 0,-1 0 0,0 0 0,1 0 0,0 1 0,0 1 0,1-1 0,1 3 0,2-17 0,1 6 0,1-13 0,-1 10 0,0 3 0,0 1 0,0-1 0,0 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28:35.72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28:39.72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269 264 24575,'-41'2'0,"4"-2"0,5 1 0,4 0 0,5 0 0,4-1 0,4 0 0,5 0 0,3 0 0,1 0 0,0 0 0,-1 0 0,-2 0 0,1 0 0,2 0 0,2 0 0,0-6 0,2 1 0,-1-5 0,2 1 0,0-2 0,1-1 0,0-3 0,0 1 0,0 1 0,0 0 0,0 0 0,0 2 0,0 0 0,0 2 0,1 3 0,0 1 0,0-1 0,0 1 0,-1 0 0,2-2 0,-2 3 0,2-1 0,-2-1 0,1 1 0,1-1 0,-1 1 0,0 0 0,1 0 0,0 0 0,-1 0 0,1 0 0,0 0 0,0-1 0,-1 1 0,1 0 0,0-1 0,5 10 0,0-1 0,6 7 0,-3-2 0,1 2 0,-1 0 0,0 1 0,1 1 0,-1-1 0,0 1 0,-2-2 0,-1-1 0,-1-2 0,-1 0 0,-1-2 0,-1 0 0,1 0 0,-1-1 0,0 0 0,-1 2 0,0-2 0,1 3 0,-1-3 0,0 2 0,0-1 0,0 0 0,1 1 0,0 0 0,0-1 0,0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28:41.72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7:54.68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583 67 24575,'7'-23'0,"-2"5"0,-2 15 0,3-2 0,-3-4 0,2 1 0,-25 7 0,9 2 0,-17 7 0,17-5 0,-1-1 0,-1 1 0,-1 0 0,-2 0 0,-1 1 0,1 1 0,1-1 0,1 0 0,0 0 0,-2 1 0,-1-2 0,1 1 0,0-2 0,2 0 0,0 1 0,0 0 0,2 0 0,0 0 0,0-1 0,-2 1 0,-3 1 0,-3 0 0,-2 1 0,-1 0 0,0 0 0,1-1 0,4 0 0,2-1 0,0-1 0,-4 0 0,0 0 0,2 0 0,5 0 0,7-1 0,32-1 0,2-1 0,25-1 0,-13 2 0,-9-1 0,-10 1 0,-4 1 0,2-1 0,2 1 0,5 0 0,1-1 0,-3 0 0,-1 0 0,0 0 0,2 1 0,5 0 0,0 1 0,-4 0 0,-8-1 0,-5 0 0,-1 1 0,2 0 0,4 1 0,7 0 0,2 1 0,-1 0 0,-3-1 0,-1-1 0,0 0 0,1 0 0,0 0 0,-3-1 0,-6-1 0,-6 1 0,-33-5 0,0 2 0,-28-3 0,7 2 0,0 0 0,4 2 0,8 0 0,1 1 0,4 0 0,3 0 0,4 0 0,6 1 0,3 0 0,1 1 0,-2 1 0,-4-1 0,-3 1 0,-4 0 0,-2-2 0,2 0 0,3 0 0,5 0 0,2 1 0,1 0 0,0 0 0,1 2 0,2-2 0,2 1 0,1-1 0,43 2 0,4-1 0,43 1 0,-9-1 0,-3 0 0,-14 0 0,-15-1 0,-14-1 0,-8 0 0,-3 0 0,4 0 0,6 1 0,7 0 0,5 1 0,-1 1 0,-2-1 0,-5 0 0,-3-1 0,-1 1 0,-2-1 0,-2 2 0,-2-1 0,-3 0 0,-1 1 0,-1-1 0,-1 1 0,-1-1 0,-2-1 0,-4-1 0,-33-4 0,1 2 0,-29-2 0,12 3 0,4 0 0,8 0 0,7 0 0,5 0 0,1 0 0,-3 0 0,-3 0 0,-1 0 0,0 0 0,1 1 0,-1-1 0,-1 0 0,-4 0 0,-5 0 0,0 0 0,0 0 0,4 0 0,6 0 0,6 0 0,4 0 0,3 0 0,-1-1 0,-1 1 0,-1 0 0,-1 0 0,1 0 0,0 0 0,2 0 0,0 0 0,3 0 0,-1 0 0,0 1 0,1 0 0,-1 1 0,1-1 0,1 0 0,-7 0 0,6 0 0,-4 1 0,5-1 0,-1 1 0,1 0 0,-1 4 0,4 1 0,2 2 0,2 0 0,0 0 0,0-1 0,1 1 0,7-1 0,1-3 0,2-3 0,2-2 0,-5 0 0,3 0 0,1 0 0,-4 0 0,4 0 0,-3 0 0,1 0 0,2 1 0,-2-1 0,2 1 0,-1-1 0,0 1 0,-2-1 0,3 1 0,-3-1 0,2 1 0,1-1 0,-3 1 0,2-1 0,1 0 0,-2 0 0,3 0 0,-2 0 0,0 0 0,-1 0 0,0 1 0,0-1 0,1 0 0,1 0 0,1 0 0,-2 1 0,-2-1 0,1 0 0,0 0 0,3 1 0,1-1 0,0 0 0,-1 1 0,-5-1 0,5 0 0,-1 0 0,7 1 0,0 0 0,0-1 0,-2 0 0,0 1 0,-3-1 0,3 1 0,3 1 0,3-1 0,0 1 0,-5-1 0,-5 0 0,-5-1 0,2 1 0,0 0 0,6 0 0,-2 0 0,-1 0 0,-4 0 0,4 1 0,-3-1 0,5 1 0,-4 0 0,-2-1 0,1 1 0,0 0 0,1 0 0,0 1 0,-3-1 0,1 0 0,2 1 0,-1 0 0,1-1 0,-3 1 0,1 1 0,3 1 0,-5-1 0,2 3 0,-3-1 0,1 0 0,1 2 0,-2-3 0,-26-9 0,14 3 0,-21-8 0,23 8 0,3 1 0,-11-1 0,7 1 0,-9-1 0,8 0 0,-1 1 0,-8-2 0,8 2 0,-5-1 0,4 0 0,1 0 0,-5 0 0,6 0 0,-4 0 0,2-1 0,-1 1 0,-1-1 0,4 1 0,-3-1 0,1 1 0,0-1 0,-2 0 0,3 1 0,-2 0 0,0 1 0,2-1 0,-5 1 0,4 0 0,-1 0 0,-1-1 0,2 1 0,0-1 0,0 1 0,0-1 0,0 0 0,0 1 0,0-1 0,-1 0 0,1 1 0,-1-1 0,0 1 0,1-1 0,0 1 0,-3 0 0,4 0 0,-3 0 0,2 0 0,2 0 0,-4-1 0,3 1 0,-2 0 0,1 0 0,1-1 0,-2 1 0,2 0 0,-2 0 0,-1 0 0,2 0 0,-2 0 0,3 0 0,-1 0 0,-1 0 0,1 0 0,0 0 0,0 0 0,0-1 0,-1 1 0,1 0 0,0-1 0,1 1 0,-4 0 0,3-1 0,-2 1 0,3 0 0,0-1 0,-2 1 0,0 0 0,2 0 0,-3 1 0,3-1 0,-2 0 0,1 0 0,1 0 0,-2 0 0,1 1 0,0-1 0,-1 0 0,1 0 0,-2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47:58.9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24575,'4'26'0,"0"-6"0,-4-14 0,0-2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50:54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24575,'-2'49'0,"1"-11"0,1-16 0,0-7 0,0 0 0,0 0 0,1 0 0,0-3 0,-1-2 0,0-2 0,1 1 0,0-1 0,0 3 0,1 6 0,-2-6 0,1 9 0,0-4 0,1 5 0,-1 2 0,2-2 0,-1-3 0,0 0 0,1 0 0,1 0 0,-1 4 0,3 3 0,-1 4 0,2 1 0,1-2 0,-1-2 0,0-4 0,-1-3 0,0-2 0,2 1 0,0 0 0,3 2 0,-1 0 0,1-2 0,0 0 0,-1-2 0,0-1 0,4 4 0,2 3 0,3 2 0,1-1 0,-2-2 0,-3-5 0,-3-1 0,-1-2 0,3 3 0,5 4 0,4 3 0,2 0 0,-3-3 0,-3-2 0,-5-5 0,1 1 0,0 0 0,2 2 0,4 4 0,-1-1 0,-1-2 0,-2-3 0,-3-1 0,-1-2 0,0-1 0,2 1 0,6 1 0,5 1 0,2 1 0,-1-1 0,-5-2 0,-2-1 0,0 0 0,3 1 0,4 0 0,2 0 0,3 0 0,2 1 0,-1-1 0,-3-1 0,-6-2 0,-2-1 0,-2-1 0,-1-1 0,-1-1 0,0 0 0,3 0 0,3-1 0,1 1 0,0 0 0,-3-1 0,-4-1 0,-4-1 0,-4 1 0,-2 0 0,-3-1 0,-1 0 0,1 0 0,4 1 0,3 2 0,1 1 0,0-1 0,-3-1 0,-4-2 0,0 1 0,-4-2 0,1 2 0,-1-1 0,1 0 0,1 0 0,-1 0 0,1 1 0,1 0 0,3 2 0,2 1 0,0 0 0,0-2 0,-4 0 0,-2-1 0,-2-2 0,1 1 0,-2 0 0,0 0 0,2 0 0,9 0 0,8-1 0,4 0 0,-3 0 0,-11-1 0,-8-3 0,-9-4 0,-4-3 0,-3-2 0,0 2 0,1 0 0,-1 0 0,-2-3 0,-1-2 0,-2-3 0,2-1 0,1 1 0,1 0 0,1 0 0,0 0 0,3 2 0,1 2 0,2 4 0,2 2 0,2 1 0,-1 1 0,1 1 0,1 0 0,0 1 0,1 1 0,1 1 0,0 1 0,1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4T19:50:56.8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290 0 24575,'-26'12'0,"-4"-1"0,-6 0 0,4-3 0,8-2 0,9-2 0,7 0 0,1 0 0,-1 0 0,-1 4 0,-1 0 0,1 1 0,2-1 0,1-2 0,1 1 0,-1 2 0,-2 1 0,0 1 0,1-3 0,3-3 0,0-2 0,2-1 0,0 1 0,-1 1 0,1 1 0,-1 0 0,0 0 0,1 0 0,1-1 0,0-3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36:26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1513 24575,'-2'-49'0,"1"11"0,1 16 0,0 7 0,0 0 0,0 0 0,1 0 0,0 3 0,-1 2 0,0 2 0,1-1 0,0 1 0,0-3 0,1-6 0,-2 6 0,1-9 0,0 4 0,1-5 0,-1-2 0,2 2 0,-1 3 0,0 0 0,1 0 0,1 0 0,-1-4 0,3-3 0,-1-4 0,2-1 0,1 2 0,-1 2 0,0 4 0,-1 3 0,0 2 0,2-1 0,0 0 0,3-2 0,-1 0 0,1 2 0,0 0 0,-1 2 0,0 1 0,4-4 0,2-3 0,3-2 0,1 1 0,-2 2 0,-3 5 0,-3 1 0,-1 2 0,3-3 0,5-4 0,4-3 0,2 0 0,-3 3 0,-3 2 0,-5 5 0,1-1 0,0 0 0,2-2 0,4-4 0,-1 1 0,-1 2 0,-2 3 0,-3 1 0,-1 2 0,0 1 0,2-1 0,6-1 0,5-1 0,2-1 0,-1 1 0,-5 2 0,-2 1 0,0 0 0,3-1 0,4 0 0,2 0 0,3 0 0,2-1 0,-1 1 0,-3 1 0,-6 2 0,-2 1 0,-2 1 0,-1 1 0,-1 1 0,0 0 0,3 0 0,3 1 0,1-1 0,0 0 0,-3 1 0,-4 1 0,-4 1 0,-4-1 0,-2 0 0,-3 1 0,-1 0 0,1 0 0,4-1 0,3-2 0,1-1 0,0 1 0,-3 1 0,-4 2 0,0-1 0,-4 2 0,1-2 0,-1 1 0,1 0 0,1 0 0,-1 0 0,1-1 0,1 0 0,3-2 0,2-1 0,0 0 0,0 2 0,-4 0 0,-2 1 0,-2 2 0,1-1 0,-2 0 0,0 0 0,2 0 0,9 0 0,8 1 0,4 0 0,-3 0 0,-11 1 0,-8 3 0,-9 4 0,-4 3 0,-3 2 0,0-2 0,1 0 0,-1 0 0,-2 3 0,-1 2 0,-2 3 0,2 1 0,1-1 0,1 0 0,1 0 0,0 0 0,3-2 0,1-2 0,2-4 0,2-2 0,2-1 0,-1-1 0,1-1 0,1 0 0,0-1 0,1-1 0,1-1 0,0-1 0,1-2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5:36:26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290 192 24575,'-26'-12'0,"-4"1"0,-6 0 0,4 3 0,8 2 0,9 2 0,7 0 0,1 0 0,-1 0 0,-1-4 0,-1 0 0,1-1 0,2 1 0,1 2 0,1-1 0,-1-2 0,-2-1 0,0-1 0,1 3 0,3 3 0,0 2 0,2 1 0,0-1 0,-1-1 0,1-1 0,-1 0 0,0 0 0,1 0 0,1 1 0,0 3 0,1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06:46.3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1 24575,'-2'24'0,"1"1"0,0-1 0,0 0 0,1 0 0,-1-1 0,1 1 0,-1-1 0,0 2 0,1 0 0,-1 1 0,0 2 0,1 2 0,0 3 0,0 6 0,0 3 0,0 4 0,0 5 0,0 2 0,0 4 0,0 6 0,1 6 0,0 6 0,0-1 0,0-2 0,0-5 0,0-3 0,1 0 0,0 4 0,-1 4 0,0 2 0,-1-2 0,0-2 0,0-5 0,1-3 0,0-2 0,-1-5 0,1-1 0,-1-2 0,0-1 0,1-3 0,0-1 0,0-3 0,-2-1 0,0-1 0,0-1 0,1 1 0,0 1 0,0 2 0,0 2 0,0 2 0,0 2 0,0-1 0,0 0 0,0-2 0,0 1 0,0 1 0,0 1 0,0 1 0,0-2 0,0-2 0,0 0 0,0 2 0,0 4 0,0 4 0,0 3 0,0 0 0,0-3 0,1-5 0,-1-3 0,1-2 0,0-1 0,-1 2 0,0 2 0,0 2 0,0 2 0,1 2 0,0-1 0,0 3 0,-1-2 0,0-3 0,0-1 0,0-2 0,0 0 0,0 0 0,0-2 0,0-2 0,0-3 0,0-4 0,0-5 0,0-1 0,0 0 0,0 0 0,0 3 0,0 0 0,0 2 0,1 1 0,0 2 0,-1 1 0,2 1 0,-1 1 0,0 1 0,1-1 0,0-2 0,1-6 0,-2-8 0,1-10 0,-2-8 0,1 3 0,0 6 0,0 8 0,0 5 0,1-3 0,0-1 0,0-1 0,-1-1 0,0-2 0,0-1 0,0 0 0,-1 0 0,0 0 0,0-1 0,1 0 0,0 0 0,-1 2 0,1 3 0,-1 1 0,0 0 0,0 0 0,0-1 0,0 0 0,0-1 0,0 1 0,-1-1 0,0-1 0,1-2 0,-1-1 0,0-2 0,0-1 0,0-1 0,0-3 0,-1 1 0,2-2 0,-1 2 0,0-1 0,0 1 0,0 2 0,0 2 0,0 0 0,0 0 0,0-3 0,0 0 0,1-2 0,-1 0 0,1 0 0,0-3 0,0-1 0,0-1 0,0 2 0,0 0 0,0 1 0,0 1 0,0 3 0,0 2 0,0 1 0,0 1 0,0-4 0,0-4 0,0-5 0,0-2 0,0-2 0,-1 1 0,1-1 0,-1 1 0,1 0 0,0-1 0,0 0 0,0 0 0,0-1 0,1 1 0,-1-3 0,1 1 0,-1-1 0,0 1 0,0 1 0,1 1 0,0 1 0,0 1 0,-1 1 0,1 0 0,-1 0 0,1 2 0,-1 1 0,1 0 0,-1 0 0,1-3 0,-1-3 0,0-1 0,0 0 0,0 1 0,0 1 0,1-1 0,-1-1 0,1 0 0,-1 0 0,0-1 0,1 1 0,0 1 0,0 1 0,0 2 0,0 0 0,1 0 0,-1-3 0,-1-1 0,1-1 0,-1 0 0,0 0 0,1 1 0,-1-1 0,1-1 0,11-4 0,6-1 0,13-3 0,4 0 0,-1 0 0,1 2 0,2-1 0,0 0 0,4 2 0,1 2 0,2 0 0,-1 1 0,0-1 0,1 0 0,1 0 0,-3 0 0,4 0 0,2 1 0,1 0 0,2 0 0,-5 0 0,-2-1 0,0 0 0,3 1 0,2-1 0,-1 0 0,-1 0 0,-2 1 0,-1-1 0,-2 1 0,-2 0 0,0 1 0,1 0 0,1 1 0,2-1 0,4 1 0,6 0 0,6 0 0,4-1 0,-2 0 0,-4 1 0,-5 0 0,3 0 0,7 0 0,6 1 0,2-1 0,-6 1 0,-4-1 0,-4-2 0,-1 1 0,3-1 0,2 0 0,1 0 0,2-1 0,0 0 0,1-1 0,-2 1 0,-1-1 0,-3-1 0,3 1 0,1-1 0,3 2 0,6-1 0,3 1 0,5 0 0,3 0 0,1 1 0,1-1 0,-2 0 0,-1 0 0,0 1 0,1 1 0,0 0 0,-6 0 0,-3-1 0,-4 0 0,-4-1 0,-1-2 0,0 0 0,-2-1 0,-1 2 0,1 0 0,6 2 0,17-1 0,-35 1 0,4 0 0,8 0 0,3 1 0,9 0 0,2 0 0,5 1 0,1 0 0,0 0 0,-1 0 0,-2 0 0,-1 0 0,-6 0 0,-1 0 0,-4-1 0,-1 1 0,-3-1 0,-2 0 0,-3-1 0,0 1 0,-5-1 0,-1 0 0,45 0 0,-5 0 0,-7 0 0,-6-1 0,-4-1 0,-5 0 0,-6 0 0,1-1 0,1 1 0,1 0 0,1 0 0,0 0 0,1-1 0,6-1 0,10 0 0,5-1 0,8 0 0,-50 3 0,2 0 0,8 0 0,-2 0 0,19 0 0,-14-1 0,3 1 0,-11 0 0,0 0 0,13 0 0,2 0 0,2 0 0,-1 0 0,-9 1 0,-2-1 0,-2 0 0,-1 0 0,-3 0 0,-2 0 0,39-1 0,-16 0 0,-7 2 0,-4 0 0,1 0 0,6 0 0,5 0 0,7 0 0,4 0 0,2 1 0,-1 0 0,-5 1 0,-2 0 0,3 0 0,1 0 0,-1 0 0,-5 1 0,-12-1 0,-7 0 0,-9 0 0,-4-1 0,-4 0 0,-1-1 0,0 0 0,-1 1 0,2-1 0,2 1 0,3-1 0,2-1 0,1 0 0,-1-1 0,-1 0 0,3 1 0,5 0 0,4 1 0,-1-1 0,-2 0 0,-4 1 0,-4-1 0,-2 0 0,-4 0 0,-6-1 0,-3 1 0,-3 0 0,1 1 0,3 0 0,0 0 0,0 0 0,-5 0 0,-4 0 0,-1 0 0,-1 1 0,1 0 0,1 1 0,-2 0 0,2 0 0,0 1 0,-1-1 0,2 1 0,0-1 0,0 0 0,-1 0 0,-3 0 0,-1-1 0,-1 0 0,-2 0 0,-1 0 0,0 0 0,-3-1 0,0 0 0,-2-1 0,1 1 0,0 0 0,0-1 0,1 1 0,-2 0 0,-2 0 0,-3 0 0,0 0 0,-2 0 0,0 0 0,0 0 0,1 1 0,2-1 0,1 0 0,0 1 0,0-1 0,0 0 0,-1 1 0,-2-1 0,0 0 0,-2 0 0,1 0 0,0 1 0,0 0 0,0-1 0,0 0 0,0 1 0,-1-1 0,1 1 0,0 0 0,-1 0 0,0 0 0,-3-1 0,-1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07:00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74 24575,'26'-3'0,"7"2"0,9 0 0,10 1 0,5-1 0,9-1 0,14-1 0,20-2 0,-45 2 0,1 1 0,1-1 0,-1 1 0,-4-1 0,0 1 0,42-2 0,-1 0 0,-41 2 0,1 0 0,5 0 0,1 1 0,3 0 0,2 0 0,3 0 0,1 1 0,-1 0 0,-1 0 0,0 0 0,0 0 0,-2 0 0,0 0 0,-4 0 0,0 0 0,-2 0 0,-2 0 0,-2 0 0,-1 0 0,46 0 0,-6 0 0,-2 0 0,3-1 0,-44 0 0,1 1 0,4-1 0,1 0 0,3 0 0,1 0 0,2 0 0,0 0 0,0 1 0,0-1 0,0 1 0,1 0 0,-1 0 0,0 0 0,-1 0 0,1 0 0,0 0 0,0 0 0,1 0 0,1 0 0,0 0 0,0 0 0,0 0 0,0 0 0,-4 0 0,0 0 0,-4 0 0,-1 0 0,-3 0 0,0 0 0,-1 0 0,0 0 0,2 0 0,2 0 0,2 0 0,1-1 0,1 1 0,-1-1 0,-2 0 0,0 0 0,-3 0 0,-2 0 0,48-1 0,-2-1 0,-3 2 0,0-1 0,-1 1 0,0 1 0,2 0 0,4 1 0,-46 0 0,0-1 0,2 1 0,2 0 0,3 1 0,2-1 0,5 1 0,2 0 0,3 0 0,0 1 0,1-1 0,0 1 0,0-1 0,-2 0 0,-8 0 0,-3 1 0,-1-2 0,-1 1 0,-5-1 0,-1 1 0,43 1 0,4 1 0,-49-2 0,0 0 0,5 1 0,0-1 0,-1 1 0,-1-1 0,46 3 0,-16-2 0,-14 0 0,-4-1 0,2 1 0,8 0 0,7 1 0,2-1 0,3 1 0,-3-1 0,0 0 0,-30-2 0,-1 1 0,15 0 0,-9 1 0,3 0 0,-12 0 0,1 0 0,14 0 0,3 0 0,3 1 0,1 0 0,-5-1 0,0 0 0,3 0 0,1 0 0,1 0 0,1 0 0,3-1 0,1 0 0,3-1 0,1-1 0,1-1 0,0 0 0,1-1 0,-1 0 0,-1 0 0,0-1 0,-4 0 0,-1 0 0,-5 1 0,-1 0 0,-3-1 0,-1 1 0,-5 0 0,-1 1 0,-4 0 0,-1 1 0,-4-1 0,-2 0 0,35 0 0,-13 0 0,-10-1 0,-5 1 0,0 1 0,4 2 0,7 0 0,1 1 0,-6-1 0,-8-2 0,-10-1 0,-5 1 0,-1-1 0,2 1 0,-1 0 0,0 0 0,-6 0 0,-3-1 0,-2 1 0,-4-1 0,-2-1 0,-2 1 0,0-1 0,-1 1 0,-2 0 0,-3-1 0,1 2 0,3-1 0,3 1 0,2 0 0,-3 0 0,-5 0 0,-4 0 0,-5 0 0,-3 0 0,-1 0 0,-9 0 0,4 0 0,-7 0 0,9 0 0,0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07:09.7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0 24575,'-4'24'0,"1"2"0,1 1 0,2 0 0,0 2 0,0-1 0,0 5 0,0 4 0,0 8 0,0 7 0,0 2 0,0-3 0,0-3 0,0-2 0,0 1 0,0 2 0,1 3 0,0 0 0,-1-1 0,1-4 0,0-4 0,0-1 0,1-1 0,-1 2 0,1 2 0,0 1 0,0 2 0,0 0 0,-1-2 0,1 0 0,0-4 0,0-2 0,0-1 0,0 0 0,1 4 0,0 3 0,1 6 0,1 3 0,1-1 0,0-4 0,-1-7 0,0-2 0,0-1 0,-1 4 0,0 2 0,-1 0 0,1-1 0,0-2 0,-1 0 0,0-2 0,-1 2 0,1 2 0,-1 4 0,2 9 0,-1 5 0,0 5 0,0 2 0,-2-2 0,1-1 0,0-1 0,0-1 0,1 2 0,-1 1 0,0 1 0,0-2 0,-1-3 0,1-4 0,0-6 0,0-6 0,0-2 0,-1 0 0,1 2 0,0 4 0,0 3 0,1 0 0,-1-2 0,0-1 0,-2-3 0,1-2 0,0-1 0,0-4 0,0-2 0,0-1 0,0 0 0,1 0 0,0 0 0,-1-1 0,0-1 0,-1 0 0,1 2 0,0 3 0,0 1 0,0 2 0,1-2 0,-1-1 0,1 1 0,0-3 0,-1 0 0,1-1 0,-1-3 0,-1 0 0,2-1 0,-1 7 0,1-18 0,0 11 0,0-13 0,0 7 0,0 4 0,0-3 0,0 2 0,-1 1 0,1 3 0,0 0 0,0 2 0,0 1 0,0 0 0,0-1 0,1-3 0,0-1 0,0-2 0,0 1 0,0 0 0,-1-1 0,1 1 0,0-3 0,-1 0 0,1-3 0,-1-3 0,0-2 0,0 0 0,0-2 0,0 0 0,0-2 0,0 1 0,0-2 0,-1 0 0,1-2 0,0-1 0,-1 0 0,1 0 0,-1 0 0,0-1 0,1 1 0,0 0 0,0 0 0,-1 0 0,0 2 0,1-1 0,-1 1 0,1-1 0,-1-1 0,0 0 0,0 0 0,0 0 0,0 1 0,1 0 0,0 0 0,0 1 0,0 0 0,-1-1 0,1-1 0,-2-1 0,1-2 0,0 0 0,0-1 0,0-2 0,0 0 0,0-1 0,-1-1 0,1 1 0,0 1 0,-1-1 0,1 0 0,0 0 0,-1-1 0,0-1 0,0 0 0,1-1 0,0-1 0,-1 0 0,0 0 0,0 0 0,0 1 0,0 0 0,0 1 0,0 0 0,1 1 0,0 0 0,-1 1 0,0-1 0,1-2 0,0-1 0,0 1 0,-1-2 0,0 2 0,0-1 0,0 1 0,0 0 0,0 0 0,0-1 0,0-1 0,0 1 0,0 0 0,0 0 0,0 0 0,0-1 0,0 2 0,0 0 0,0-1 0,0 0 0,0 0 0,0 1 0,0 1 0,0 0 0,0-2 0,-1 0 0,-7-1 0,-8 0 0,-3 2 0,-1-1 0,6-1 0,5-1 0,2-1 0,2 0 0,0 0 0,0 0 0,0 0 0,1 0 0,-1 0 0,1 0 0,-2 0 0,2 0 0,0 1 0,2-1 0,-1 1 0,0-1 0,0 1 0,-1-1 0,-2 0 0,-2 0 0,-2 0 0,1 0 0,0 0 0,2 1 0,0-1 0,1 1 0,0-1 0,2 0 0,0 0 0,2 0 0,-1 0 0,1 0 0,-1 0 0,0 0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07.4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3053 619 24575,'-15'-15'0,"-1"-1"0,-3-2 0,0 1 0,2 3 0,0 0 0,-3-1 0,-2 0 0,-2-1 0,-1 1 0,2 2 0,4 2 0,0 0 0,0 0 0,-2-2 0,-2 0 0,-3-1 0,-1-1 0,-4-2 0,0 1 0,-1-1 0,0 1 0,-1 0 0,-1 1 0,0 1 0,-3 1 0,-6 0 0,-4-1 0,-8-2 0,-1 0 0,-2 2 0,-1 0 0,-1 3 0,1 1 0,5 4 0,4 1 0,5 2 0,2 2 0,1 0 0,0-1 0,-3 1 0,-4-1 0,-2 0 0,-4 1 0,0 0 0,3 2 0,1 0 0,2 0 0,-1 2 0,1-1 0,3 1 0,-7 2 0,21-2 0,-19 3 0,14-2 0,-10 1 0,-1 0 0,9 0 0,4 0 0,2 0 0,2 1 0,2-1 0,3 1 0,2 0 0,1 0 0,1 0 0,-2 2 0,0 2 0,-1 1 0,0 1 0,1-1 0,1 1 0,1-1 0,0-1 0,2 0 0,2-1 0,1-1 0,3 0 0,0 0 0,1-1 0,-2 1 0,1 0 0,-1 0 0,1 0 0,0 0 0,1 0 0,-1 0 0,2 0 0,0 0 0,0 0 0,2 0 0,-1 0 0,1 0 0,1 0 0,-1 0 0,0-1 0,0 0 0,2 0 0,0-1 0,0 0 0,2-1 0,0 1 0,0-1 0,1 0 0,-1-1 0,1 0 0,0-1 0,1 0 0,0-1 0,0 0 0,0-1 0,-1 2 0,-1 0 0,-1 1 0,1 0 0,0-1 0,0 1 0,1-1 0,1 1 0,1-1 0,0 0 0,1-3 0,1-8 0,1-6 0,1-10 0,0 1 0,0 0 0,0 1 0,0-1 0,0 1 0,1-2 0,-1 0 0,0-1 0,0 1 0,-1 0 0,0 1 0,0 2 0,0 0 0,0 3 0,0 2 0,0 1 0,0 1 0,0 0 0,0 3 0,0 2 0,0 0 0,0 0 0,0-3 0,0 1 0,1 1 0,0 2 0,0 0 0,0 0 0,-1 0 0,1 1 0,-1 1 0,1 0 0,0 2 0,0 1 0,0 0 0,-1 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10.9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24575,'20'0'0,"3"0"0,3 0 0,-1 0 0,-2 0 0,-4 0 0,1 0 0,2 0 0,2 1 0,1 2 0,0-1 0,-3 2 0,-2-1 0,-2-1 0,0 1 0,1 0 0,1 0 0,1-1 0,-1-1 0,0 0 0,-1 0 0,0-1 0,0 1 0,-1 0 0,0 1 0,-2-1 0,-1 0 0,-1 0 0,-1 1 0,0 0 0,-1 0 0,0 0 0,-1-1 0,-3 1 0,-2-2 0,-1 1 0,0 0 0,0 0 0,1 0 0,1 0 0,-1 1 0,-1-1 0,-2 0 0,-2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18.9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 24575,'15'-3'0,"0"1"0,0 2 0,1 0 0,1-1 0,2 1 0,2-1 0,3 1 0,0 0 0,-2 0 0,-4 0 0,-3 0 0,-1 0 0,1 0 0,-1 1 0,1-1 0,-2 1 0,0-1 0,-1 0 0,-2 0 0,1 0 0,-2 0 0,0 0 0,0 0 0,-1-1 0,1 0 0,-1 1 0,0 0 0,1 0 0,1 0 0,2 1 0,0 0 0,0 0 0,-1 0 0,1 0 0,0 0 0,2 0 0,1 0 0,-1 0 0,-2 0 0,-2 0 0,-3-1 0,-2 0 0,-2 0 0,0 0 0,-1 0 0,0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21.4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24575,'15'2'0,"-1"1"0,0-2 0,1-1 0,0 0 0,1 0 0,0 0 0,-1 0 0,-2 0 0,-1 0 0,-2 0 0,-1 0 0,1 0 0,2 0 0,1 0 0,0 0 0,-1-1 0,0 1 0,-1-1 0,0 1 0,-1 0 0,-1 0 0,1 0 0,-1 0 0,0 0 0,0 0 0,0 0 0,0 0 0,0 1 0,1 0 0,1 0 0,1 0 0,0 0 0,1 1 0,-2-1 0,0 0 0,-4-1 0,0 0 0,-4 0 0,-1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24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24575,'15'1'0,"0"1"0,1-1 0,1-1 0,0 1 0,0 0 0,-2-1 0,-1 1 0,-1-1 0,-1 1 0,1-1 0,-1 1 0,-1-1 0,0 0 0,-1 0 0,-3 0 0,-1 0 0,-2 0 0,0 0 0,0 0 0,0 0 0,0 0 0,0 0 0,0 0 0,0 0 0,0 0 0,0 0 0,-1 0 0,-1 0 0,-1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9T07:11:27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 24575,'20'-1'0,"-1"-1"0,-2 1 0,-2 0 0,-2 1 0,-3-1 0,-3 0 0,-1 1 0,0 0 0,2 0 0,3 0 0,1 0 0,3 0 0,-2 0 0,-3 0 0,-2 0 0,-5 0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E4B80A81-03B0-D541-BFC5-2A9EE5A898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D0FF6AB-C9D0-8943-9DAC-81FBF2CE819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4B7D8106-BD09-68CA-030E-3DE49A2CD34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9FCFB3D5-DCCD-3E48-89EF-8107E3E358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3238"/>
            <a:ext cx="502920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7267F44E-B138-514D-A0D3-B711AFCE45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3E92EC02-A169-A449-A6E3-17A3C6832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46F9916-EC10-EA46-A16A-A1057D8CD8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9BD6E2D4-80DE-E6C8-C74E-D0079F24B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33EE124-DC68-E043-B682-4CA8560CE69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A7A398B6-32EB-4809-89CE-8F16E71769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23" name="Rectangle 3">
            <a:extLst>
              <a:ext uri="{FF2B5EF4-FFF2-40B4-BE49-F238E27FC236}">
                <a16:creationId xmlns:a16="http://schemas.microsoft.com/office/drawing/2014/main" id="{D33FCC06-1FBC-3A48-B2DF-ADFC3F20B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1BB944DC-C2D9-ADFB-03D3-F6D2EB123A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75FC5E2-A0CD-5941-B672-24B536FC79C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9015642-5E7A-BF1C-BD9F-E99A06F952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174531" name="Rectangle 3">
            <a:extLst>
              <a:ext uri="{FF2B5EF4-FFF2-40B4-BE49-F238E27FC236}">
                <a16:creationId xmlns:a16="http://schemas.microsoft.com/office/drawing/2014/main" id="{0D157D95-AE3A-8C43-A808-2B68E7D56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FE39D096-1733-2B0F-E89B-94E4ABAD2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6DC90B8-3707-8B40-BF1C-07C3D07200A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65914E73-EEF8-91B4-3A2B-D45E64692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27875" name="Rectangle 3">
            <a:extLst>
              <a:ext uri="{FF2B5EF4-FFF2-40B4-BE49-F238E27FC236}">
                <a16:creationId xmlns:a16="http://schemas.microsoft.com/office/drawing/2014/main" id="{44438704-A2C3-4B42-9B09-AF99939C3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3FCCE87A-3D37-8731-8F35-3F886F2591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3CC1D8D-48A2-E644-A27C-5DEE866856A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F8496DB2-5C95-0321-E2D2-CF1A00C05D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867" name="Rectangle 3">
            <a:extLst>
              <a:ext uri="{FF2B5EF4-FFF2-40B4-BE49-F238E27FC236}">
                <a16:creationId xmlns:a16="http://schemas.microsoft.com/office/drawing/2014/main" id="{6979F49F-4B6D-ED47-AEDC-33E43DDE2A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A2979421-C1E4-3B66-B5ED-C9B00B7DEB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26A4A6D-9023-F544-B276-EB17511DF16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26A08F14-4EF1-B1EF-4F8B-538F77C327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36067" name="Rectangle 3">
            <a:extLst>
              <a:ext uri="{FF2B5EF4-FFF2-40B4-BE49-F238E27FC236}">
                <a16:creationId xmlns:a16="http://schemas.microsoft.com/office/drawing/2014/main" id="{1ADB4CC9-2882-7749-8C40-2118C5252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A8DC0767-0AC1-BEBA-279E-CAFA44859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D0BCF27-7B58-D84C-ABC7-845DA005645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9D4F415-3E3C-50F0-6681-B71B8377C2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4771" name="Rectangle 3">
            <a:extLst>
              <a:ext uri="{FF2B5EF4-FFF2-40B4-BE49-F238E27FC236}">
                <a16:creationId xmlns:a16="http://schemas.microsoft.com/office/drawing/2014/main" id="{88B98B0B-43AC-0B48-A492-5386CD45E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4BA327BD-BB16-2C32-59B6-EFC3DE5653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D9F2C22-DCDD-9B49-A857-A52E7C655DA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FE2A6FB-B032-59DD-7977-5C2399A28D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1171" name="Rectangle 3">
            <a:extLst>
              <a:ext uri="{FF2B5EF4-FFF2-40B4-BE49-F238E27FC236}">
                <a16:creationId xmlns:a16="http://schemas.microsoft.com/office/drawing/2014/main" id="{190BA03C-1A89-394A-A39F-B0BF1964B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43741123-9639-F1FC-EF89-BAD0834F18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4C5C7AB-8754-FD4D-B21A-61AC2F7F553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B152C8B9-7D14-1BB9-DD84-AAF291D54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29923" name="Rectangle 3">
            <a:extLst>
              <a:ext uri="{FF2B5EF4-FFF2-40B4-BE49-F238E27FC236}">
                <a16:creationId xmlns:a16="http://schemas.microsoft.com/office/drawing/2014/main" id="{E0355C40-21A1-1643-8756-3215B6B82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06B56D05-5DC4-5FC1-18F2-F8219B427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044DB0-8D4A-6F4D-A7D4-4FEA22113E4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53A324C7-47D4-917A-3887-825F7CC2D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0163" name="Rectangle 3">
            <a:extLst>
              <a:ext uri="{FF2B5EF4-FFF2-40B4-BE49-F238E27FC236}">
                <a16:creationId xmlns:a16="http://schemas.microsoft.com/office/drawing/2014/main" id="{8174DA5D-D085-6F40-B0BD-1E8248496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3D067636-FC1F-33CA-8B52-FEEEED14F5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17BA20C-A346-0B4E-9836-240557ED886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D12383CC-EF89-947D-90B1-947E7177A7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38115" name="Rectangle 3">
            <a:extLst>
              <a:ext uri="{FF2B5EF4-FFF2-40B4-BE49-F238E27FC236}">
                <a16:creationId xmlns:a16="http://schemas.microsoft.com/office/drawing/2014/main" id="{C0336A0A-B437-CF40-87C9-3EC31A359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>
            <a:extLst>
              <a:ext uri="{FF2B5EF4-FFF2-40B4-BE49-F238E27FC236}">
                <a16:creationId xmlns:a16="http://schemas.microsoft.com/office/drawing/2014/main" id="{6CB02354-D8E4-A0BE-49CB-400AAD66F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7CD75C-B72D-4049-9017-654AC7A9EDC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3298357E-613C-ABD0-96C1-18CF42C44C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2211" name="Rectangle 3">
            <a:extLst>
              <a:ext uri="{FF2B5EF4-FFF2-40B4-BE49-F238E27FC236}">
                <a16:creationId xmlns:a16="http://schemas.microsoft.com/office/drawing/2014/main" id="{6C33F0F1-8942-BF16-5519-7E925A8F1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521587E1-AF9F-B514-1874-A89EF1D914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DA68CA5-8A16-8846-8CB7-7551373FE3C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662E5EB-1F63-7838-4C5F-6ADAE77032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2211" name="Rectangle 3">
            <a:extLst>
              <a:ext uri="{FF2B5EF4-FFF2-40B4-BE49-F238E27FC236}">
                <a16:creationId xmlns:a16="http://schemas.microsoft.com/office/drawing/2014/main" id="{4A50027A-0D74-0442-88D1-4A70E4C33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D48BDADD-2506-B6E5-5732-2472EEF09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4589CBE-96DE-184B-9CE5-8CC14292656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DF2CB677-7F4E-4E03-032D-205B72624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31971" name="Rectangle 3">
            <a:extLst>
              <a:ext uri="{FF2B5EF4-FFF2-40B4-BE49-F238E27FC236}">
                <a16:creationId xmlns:a16="http://schemas.microsoft.com/office/drawing/2014/main" id="{43FA0446-DC0D-CF46-A085-6A332BFCCE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85448BDE-21D4-A13D-F65D-0CAE67CE66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2D9FEFA-DCC3-B147-BF75-520E255619B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B6BAD649-ED98-1912-3754-BB93BBAFE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4259" name="Rectangle 3">
            <a:extLst>
              <a:ext uri="{FF2B5EF4-FFF2-40B4-BE49-F238E27FC236}">
                <a16:creationId xmlns:a16="http://schemas.microsoft.com/office/drawing/2014/main" id="{174D8B2A-1CA3-F940-B59E-0A6A87507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78427045-3380-958F-6679-7BDFE21702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9250DB6-B723-FF41-B005-343F073DE59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7D88F057-03B1-87A2-690A-D773CD7B89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46307" name="Rectangle 3">
            <a:extLst>
              <a:ext uri="{FF2B5EF4-FFF2-40B4-BE49-F238E27FC236}">
                <a16:creationId xmlns:a16="http://schemas.microsoft.com/office/drawing/2014/main" id="{99329D7D-16C5-5C4A-9781-15E4CCDF2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spcBef>
                <a:spcPct val="50000"/>
              </a:spcBef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01599300-0BB8-4C1F-74B8-F2C66D524C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2B7F0D7-0DDC-6440-9910-D4C93035819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E9ECD3EF-D312-EC01-09EB-78E863D94F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>
            <a:extLst>
              <a:ext uri="{FF2B5EF4-FFF2-40B4-BE49-F238E27FC236}">
                <a16:creationId xmlns:a16="http://schemas.microsoft.com/office/drawing/2014/main" id="{63BD3B9B-6F57-1843-9B67-FAB35B559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E709D610-2FC2-F6EC-1F39-15D9EB585B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81D1C71-5872-B844-B998-C239D939ED4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26FDA431-3E5F-4575-502A-D633AED96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48355" name="Rectangle 3">
            <a:extLst>
              <a:ext uri="{FF2B5EF4-FFF2-40B4-BE49-F238E27FC236}">
                <a16:creationId xmlns:a16="http://schemas.microsoft.com/office/drawing/2014/main" id="{81506834-C21B-7A48-916B-C6AE060A9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5D016BEA-796A-76F1-4C4E-3E24B144A9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C4574D6-CD94-8443-B0BD-BCE5FDEB386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F073AE79-9E83-4523-7752-44954C073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456131" name="Rectangle 3">
            <a:extLst>
              <a:ext uri="{FF2B5EF4-FFF2-40B4-BE49-F238E27FC236}">
                <a16:creationId xmlns:a16="http://schemas.microsoft.com/office/drawing/2014/main" id="{282AB523-EC5F-5140-BFFD-7C0C6B247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5D016BEA-796A-76F1-4C4E-3E24B144A9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C4574D6-CD94-8443-B0BD-BCE5FDEB386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F073AE79-9E83-4523-7752-44954C073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456131" name="Rectangle 3">
            <a:extLst>
              <a:ext uri="{FF2B5EF4-FFF2-40B4-BE49-F238E27FC236}">
                <a16:creationId xmlns:a16="http://schemas.microsoft.com/office/drawing/2014/main" id="{282AB523-EC5F-5140-BFFD-7C0C6B247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096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F9AA4F68-222F-4E5F-C541-64017E1C6A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824F75D-37AA-FB48-A537-1567385DF81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AA6E0C84-F539-E75F-A49C-A1A8B18F3D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403" name="Rectangle 3">
            <a:extLst>
              <a:ext uri="{FF2B5EF4-FFF2-40B4-BE49-F238E27FC236}">
                <a16:creationId xmlns:a16="http://schemas.microsoft.com/office/drawing/2014/main" id="{1AD0D845-DC84-DC4C-8A6D-D1920DC663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08E7EF3A-6E45-E839-AAD9-C03FF787A4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60B7B56-2E83-4C41-87BD-35433A33174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70866561-8A64-4876-56D5-CF88701477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2451" name="Rectangle 3">
            <a:extLst>
              <a:ext uri="{FF2B5EF4-FFF2-40B4-BE49-F238E27FC236}">
                <a16:creationId xmlns:a16="http://schemas.microsoft.com/office/drawing/2014/main" id="{9072FDCF-D71E-FF42-BEE0-E4FBCD62E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71CE723E-B4A1-386C-B7E2-32EA34B65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EBE8E8B-4266-E44F-8FEF-D0524EC3257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7FFA99B7-397B-33EA-F4A6-CFFCBDA390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6547" name="Rectangle 3">
            <a:extLst>
              <a:ext uri="{FF2B5EF4-FFF2-40B4-BE49-F238E27FC236}">
                <a16:creationId xmlns:a16="http://schemas.microsoft.com/office/drawing/2014/main" id="{793D0E0A-5C2D-E64F-A324-092A49993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966EC714-21CD-74FF-E944-C89EB6A0AB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A2D5335-1B7A-4945-A4EA-5528ADB2230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FEC88571-B5C1-6B19-6C5A-F624E1CA7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8595" name="Rectangle 3">
            <a:extLst>
              <a:ext uri="{FF2B5EF4-FFF2-40B4-BE49-F238E27FC236}">
                <a16:creationId xmlns:a16="http://schemas.microsoft.com/office/drawing/2014/main" id="{C581DA72-A3AB-064D-8ED7-612AC9498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F4891744-DB6E-9079-7A94-262413F176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3229846-1BE0-8F40-9DBD-384C043C48A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6AC821B0-65FD-3F33-7F6B-FA795B5D3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60643" name="Rectangle 3">
            <a:extLst>
              <a:ext uri="{FF2B5EF4-FFF2-40B4-BE49-F238E27FC236}">
                <a16:creationId xmlns:a16="http://schemas.microsoft.com/office/drawing/2014/main" id="{D7A120B3-9A16-4849-BFE8-2F882E268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47BC0038-2C00-5E3D-F78E-194471CB06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B4A3AE7-4D1A-594C-A1C4-D81DC7BF170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7B3DA52E-28B0-A9A6-1328-14B5A0344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4499" name="Rectangle 3">
            <a:extLst>
              <a:ext uri="{FF2B5EF4-FFF2-40B4-BE49-F238E27FC236}">
                <a16:creationId xmlns:a16="http://schemas.microsoft.com/office/drawing/2014/main" id="{21976720-6DDD-CD40-AABD-8F2B83902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CE81E442-20BC-C965-4F3A-1F2D812F8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7045758-1FF7-8742-8887-B871BDA5999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4F1B4206-F152-BD4B-BEC3-301647355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341443" name="Rectangle 3">
            <a:extLst>
              <a:ext uri="{FF2B5EF4-FFF2-40B4-BE49-F238E27FC236}">
                <a16:creationId xmlns:a16="http://schemas.microsoft.com/office/drawing/2014/main" id="{D2B7F6E3-436D-A340-822E-A3F9111BF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spcBef>
                <a:spcPct val="5000"/>
              </a:spcBef>
              <a:defRPr/>
            </a:pPr>
            <a:r>
              <a:rPr lang="en-US" dirty="0">
                <a:solidFill>
                  <a:schemeClr val="tx2"/>
                </a:solidFill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1AF82966-2EBB-1EF6-0507-DA202C80DE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6DF6CEF-8F9F-2249-8B8E-4833F225E6F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5AA7260D-1865-996C-F47E-5AD99CA56D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29859" name="Rectangle 3">
            <a:extLst>
              <a:ext uri="{FF2B5EF4-FFF2-40B4-BE49-F238E27FC236}">
                <a16:creationId xmlns:a16="http://schemas.microsoft.com/office/drawing/2014/main" id="{1E0ADD20-8439-2545-98B8-4F2426C2F6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93F1500F-90C4-F646-7535-CCD2CCFC6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022255B-B8D0-FE4C-ADFF-B72FB76347D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1026">
            <a:extLst>
              <a:ext uri="{FF2B5EF4-FFF2-40B4-BE49-F238E27FC236}">
                <a16:creationId xmlns:a16="http://schemas.microsoft.com/office/drawing/2014/main" id="{291A51E4-0C29-2358-AA21-A0706B719B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36003" name="Rectangle 1027">
            <a:extLst>
              <a:ext uri="{FF2B5EF4-FFF2-40B4-BE49-F238E27FC236}">
                <a16:creationId xmlns:a16="http://schemas.microsoft.com/office/drawing/2014/main" id="{D1B5B1D7-A40C-7644-873B-0FB616E92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3D0BB607-F4A9-4C05-B05F-9626655E2A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D6C4D4B-958E-D74C-87C1-B7AFCADA1E3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D18D929A-A560-D5D4-BDE8-8411519675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38051" name="Rectangle 3">
            <a:extLst>
              <a:ext uri="{FF2B5EF4-FFF2-40B4-BE49-F238E27FC236}">
                <a16:creationId xmlns:a16="http://schemas.microsoft.com/office/drawing/2014/main" id="{60181C29-072C-E04A-8980-69D4EDFB1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7FA11C7C-4B45-2E6E-8225-D0C7A9694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59BAA28-2693-6641-A4D3-DD1913697E9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29ED4B8B-36FB-48D2-A5A4-AE10164D0E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33955" name="Rectangle 3">
            <a:extLst>
              <a:ext uri="{FF2B5EF4-FFF2-40B4-BE49-F238E27FC236}">
                <a16:creationId xmlns:a16="http://schemas.microsoft.com/office/drawing/2014/main" id="{F4DC1943-F66A-714F-A4EC-00A298B32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348034AA-AB0E-35DB-825B-773D556FD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B3826F-894F-4F45-8F4F-72F3860F92C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38295F8C-EC2F-9E5B-4BAF-C7058D06DC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40099" name="Rectangle 3">
            <a:extLst>
              <a:ext uri="{FF2B5EF4-FFF2-40B4-BE49-F238E27FC236}">
                <a16:creationId xmlns:a16="http://schemas.microsoft.com/office/drawing/2014/main" id="{CDB0DD4D-B211-3844-951C-D776ABDC4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B5AC17A0-2AEB-EDCE-24AA-BAC2F54296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2A7C180-B759-8D4E-9798-DBABBD46A1E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803CF01B-E721-0D1D-AE54-2F717B938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531907" name="Rectangle 3">
            <a:extLst>
              <a:ext uri="{FF2B5EF4-FFF2-40B4-BE49-F238E27FC236}">
                <a16:creationId xmlns:a16="http://schemas.microsoft.com/office/drawing/2014/main" id="{FCCA41E2-1F17-FF4F-ACC7-F82B79509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3FB4F73C-1005-312A-E85D-BA872D9FFE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85EF54E-E029-6E42-90C9-3347A77FC1E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704E5E52-ABC3-112E-D9A6-1FAC470D50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63715" name="Rectangle 3">
            <a:extLst>
              <a:ext uri="{FF2B5EF4-FFF2-40B4-BE49-F238E27FC236}">
                <a16:creationId xmlns:a16="http://schemas.microsoft.com/office/drawing/2014/main" id="{48A0D809-1C78-7043-902E-B8B8C3F0B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CC41E0FC-E00A-64C6-2616-F78085CE9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AA796D4-EA39-2E42-9160-31838FB3CF2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AB064048-D075-42F9-8025-C52315BEB4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304579" name="Rectangle 3">
            <a:extLst>
              <a:ext uri="{FF2B5EF4-FFF2-40B4-BE49-F238E27FC236}">
                <a16:creationId xmlns:a16="http://schemas.microsoft.com/office/drawing/2014/main" id="{53E84240-A639-4F4E-8FDA-A895E2302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495EBC51-9183-7BF7-75ED-48DC93A8BA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D476A9-2F31-DF41-9FDB-70357B961026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99A62EAE-330E-41EE-A8A2-984B61620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283" name="Rectangle 3">
            <a:extLst>
              <a:ext uri="{FF2B5EF4-FFF2-40B4-BE49-F238E27FC236}">
                <a16:creationId xmlns:a16="http://schemas.microsoft.com/office/drawing/2014/main" id="{304053F2-AF7A-C849-843B-8FF4A7D9C2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6BA43A63-E476-C185-B5FA-FD19AD73B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8533BBE-637B-0542-B007-E1DB14E609C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3FC876F4-BEE6-8287-EFD9-0FA6875F9A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65763" name="Rectangle 3">
            <a:extLst>
              <a:ext uri="{FF2B5EF4-FFF2-40B4-BE49-F238E27FC236}">
                <a16:creationId xmlns:a16="http://schemas.microsoft.com/office/drawing/2014/main" id="{5DC79C2D-B9DF-A749-A37B-5ABE65A4F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C28DB971-DBE0-BF6F-7F05-1BD024528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3B429E6-80E8-BA49-AD50-225FD8455B8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DF77955C-F2B0-CFC2-5671-ABDEB9D90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716227" name="Rectangle 3">
            <a:extLst>
              <a:ext uri="{FF2B5EF4-FFF2-40B4-BE49-F238E27FC236}">
                <a16:creationId xmlns:a16="http://schemas.microsoft.com/office/drawing/2014/main" id="{34912569-8784-8644-97F7-4B4050009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F868993B-E1CA-6881-5EDA-FB020855F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2AFB527-9FE9-C741-AAEE-05D2E15E472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FD472DBA-2B7D-0959-0633-BFC499C53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718275" name="Rectangle 3">
            <a:extLst>
              <a:ext uri="{FF2B5EF4-FFF2-40B4-BE49-F238E27FC236}">
                <a16:creationId xmlns:a16="http://schemas.microsoft.com/office/drawing/2014/main" id="{FD165F83-74E6-3746-87C9-0EBE75809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AFA77D21-FCA6-B15C-B5A2-CE74B81023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AB5725E-BB52-0A4C-BDA0-483589E0538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B4C93D9E-C99B-F00C-729D-C4DA1FEF6A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1720323" name="Rectangle 3">
            <a:extLst>
              <a:ext uri="{FF2B5EF4-FFF2-40B4-BE49-F238E27FC236}">
                <a16:creationId xmlns:a16="http://schemas.microsoft.com/office/drawing/2014/main" id="{F50B96BD-2AA8-CE4C-9F35-A2E9A8B20C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BC0E1A97-BB80-CA48-DC55-3A7EB5C26A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34D540F-8BBF-2746-B7CB-D9F15936D8A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7BAB9941-29DC-47CE-1D0B-D4DBEE7C1C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67811" name="Rectangle 3">
            <a:extLst>
              <a:ext uri="{FF2B5EF4-FFF2-40B4-BE49-F238E27FC236}">
                <a16:creationId xmlns:a16="http://schemas.microsoft.com/office/drawing/2014/main" id="{1B6402A5-0636-6440-AB4B-1F8CA97C7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A1D54CB7-F0B7-AB53-8A28-6D2FD3D6AA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A1500CC-D995-6947-81FC-5D198AD681F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93E0D720-39B6-0E27-BB9B-C4B3ECC9A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3955" name="Rectangle 3">
            <a:extLst>
              <a:ext uri="{FF2B5EF4-FFF2-40B4-BE49-F238E27FC236}">
                <a16:creationId xmlns:a16="http://schemas.microsoft.com/office/drawing/2014/main" id="{B336527B-1D47-DA44-ADC4-66E46440D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17CC625C-F370-1D0D-A47E-BD6134A94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C651A19-36E8-204F-BD15-BC8B71D4858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C36EE3AC-339E-2944-9BC9-D0276F8040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6003" name="Rectangle 3">
            <a:extLst>
              <a:ext uri="{FF2B5EF4-FFF2-40B4-BE49-F238E27FC236}">
                <a16:creationId xmlns:a16="http://schemas.microsoft.com/office/drawing/2014/main" id="{9826366E-EB54-A145-B12E-C62C429D51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F32ED309-936E-020B-9599-9EEF0811A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A9A8E8E-77DF-ED42-973E-18553901D49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39D95F85-D2C0-0208-B0B2-C466C2106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78051" name="Rectangle 3">
            <a:extLst>
              <a:ext uri="{FF2B5EF4-FFF2-40B4-BE49-F238E27FC236}">
                <a16:creationId xmlns:a16="http://schemas.microsoft.com/office/drawing/2014/main" id="{BBF64F7E-1C49-0343-962F-01E6451D9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2C12FFE2-3BCD-7C1E-FD1B-E4D1AC7CEC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7ACC2AF-FAD0-BD48-9185-3BBB40C87A1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DB056BED-88AB-066D-D41C-3763D7F43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5635" name="Rectangle 3">
            <a:extLst>
              <a:ext uri="{FF2B5EF4-FFF2-40B4-BE49-F238E27FC236}">
                <a16:creationId xmlns:a16="http://schemas.microsoft.com/office/drawing/2014/main" id="{39EBDE2B-613A-824F-96A6-06A796C97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9CE9CC8E-ADF1-079F-1F72-259F144B9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CA7C2A9-A69B-1849-8664-81F4BCA65A1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AACD64C4-12F9-21F2-9BDC-9B97B201FF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446F0B9F-BB65-5C4A-B71E-3A6EA5343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B4BA9745-1C68-FF33-F63A-1C1EE82652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3A5F6E4-F4E2-7D4A-AD83-4A1D8074FB1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EFF03985-7FEF-E442-DCF6-26842BCEE2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4195" name="Rectangle 3">
            <a:extLst>
              <a:ext uri="{FF2B5EF4-FFF2-40B4-BE49-F238E27FC236}">
                <a16:creationId xmlns:a16="http://schemas.microsoft.com/office/drawing/2014/main" id="{29E95585-F19D-5047-A297-4E5810789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65C375BE-B368-DF5B-ECCF-4B514FAAC0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984D911-A3F1-EF4A-984B-C1BFB12F76AE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299545EF-F5CF-30E4-407A-B325030D81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6243" name="Rectangle 3">
            <a:extLst>
              <a:ext uri="{FF2B5EF4-FFF2-40B4-BE49-F238E27FC236}">
                <a16:creationId xmlns:a16="http://schemas.microsoft.com/office/drawing/2014/main" id="{264524AA-860D-4F4A-BF3F-5D75A10A9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CC00C58C-46E1-F703-42B7-CD5DB6ED2E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54D2461-4628-1E42-8B9C-DA79FD35878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150F8FAA-D22E-4DBF-E910-66D1BC6ACD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7091" name="Rectangle 3">
            <a:extLst>
              <a:ext uri="{FF2B5EF4-FFF2-40B4-BE49-F238E27FC236}">
                <a16:creationId xmlns:a16="http://schemas.microsoft.com/office/drawing/2014/main" id="{32BD091D-626E-594E-91EE-E4EB970D1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07F82E33-B6CB-ACCA-C22C-171BAC2E5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0CF966B-C450-8347-AC2D-7ED2C5EDFF1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D30F8E05-6D6B-60A8-F00E-416299EB02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8291" name="Rectangle 3">
            <a:extLst>
              <a:ext uri="{FF2B5EF4-FFF2-40B4-BE49-F238E27FC236}">
                <a16:creationId xmlns:a16="http://schemas.microsoft.com/office/drawing/2014/main" id="{D91236F7-1DC5-5142-8DE0-6774CC99DE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3FB7CBC3-7E9A-B14B-DD72-C83B6E2DB7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F8762B2-4E82-6148-B439-F374C953D26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26FFC989-862B-C94B-EBCF-6F8549648C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2387" name="Rectangle 3">
            <a:extLst>
              <a:ext uri="{FF2B5EF4-FFF2-40B4-BE49-F238E27FC236}">
                <a16:creationId xmlns:a16="http://schemas.microsoft.com/office/drawing/2014/main" id="{B41687B4-DCD6-7140-BB97-26A93D41A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54F9B493-65DE-1110-2FE5-C98B6E1AE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1AF6940-6AD3-0641-B81F-FE730760ACA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CD088D4A-CA79-9B78-F00F-437FC40B42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0339" name="Rectangle 3">
            <a:extLst>
              <a:ext uri="{FF2B5EF4-FFF2-40B4-BE49-F238E27FC236}">
                <a16:creationId xmlns:a16="http://schemas.microsoft.com/office/drawing/2014/main" id="{022526E0-6D7F-3E43-943F-BE1021CA3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 </a:t>
            </a:r>
            <a:r>
              <a:rPr lang="en-US" dirty="0">
                <a:solidFill>
                  <a:srgbClr val="0003AC"/>
                </a:solidFill>
                <a:latin typeface="Helvetica" charset="0"/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10065173-7B2A-E131-28B2-487EED57F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92D8E1C-327E-8C44-A71F-806084C98D0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9B11D3D3-2EF1-5A3F-2D21-E0027BC8AD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0579" name="Rectangle 3">
            <a:extLst>
              <a:ext uri="{FF2B5EF4-FFF2-40B4-BE49-F238E27FC236}">
                <a16:creationId xmlns:a16="http://schemas.microsoft.com/office/drawing/2014/main" id="{F433F121-36A2-8A4F-81A0-511BB6FCF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8C593573-FBEA-012D-2E93-191F0E7EDE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5ECFFC5-DBD0-1E47-9749-1BACFB09799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1669A069-24B3-29FC-D7EC-C98E0AF23F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4435" name="Rectangle 3">
            <a:extLst>
              <a:ext uri="{FF2B5EF4-FFF2-40B4-BE49-F238E27FC236}">
                <a16:creationId xmlns:a16="http://schemas.microsoft.com/office/drawing/2014/main" id="{66A85DBC-C934-E644-9C7D-ADDFDCE46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  <a:cs typeface="Arial" charset="0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>
            <a:extLst>
              <a:ext uri="{FF2B5EF4-FFF2-40B4-BE49-F238E27FC236}">
                <a16:creationId xmlns:a16="http://schemas.microsoft.com/office/drawing/2014/main" id="{B7615BC9-1249-6B7B-C522-CC7E1898A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9D95E3A-8D6D-E342-AFF4-F23A8C82BE3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720D9C45-6824-94D3-8DA1-000D52E4D6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6483" name="Rectangle 3">
            <a:extLst>
              <a:ext uri="{FF2B5EF4-FFF2-40B4-BE49-F238E27FC236}">
                <a16:creationId xmlns:a16="http://schemas.microsoft.com/office/drawing/2014/main" id="{EFD0D23A-BD2D-6E43-8C0C-556C3F36D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>
            <a:extLst>
              <a:ext uri="{FF2B5EF4-FFF2-40B4-BE49-F238E27FC236}">
                <a16:creationId xmlns:a16="http://schemas.microsoft.com/office/drawing/2014/main" id="{690AFD81-A2D5-8D2D-4B2F-0B57B3CDB1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0EFB1EF-7DBA-6F45-8C9D-28732D57D86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F656B385-1F92-F15D-9329-27B2ECD20F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8531" name="Rectangle 3">
            <a:extLst>
              <a:ext uri="{FF2B5EF4-FFF2-40B4-BE49-F238E27FC236}">
                <a16:creationId xmlns:a16="http://schemas.microsoft.com/office/drawing/2014/main" id="{C2F121F3-830B-3644-AD6B-1D0CCB6F4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>
            <a:extLst>
              <a:ext uri="{FF2B5EF4-FFF2-40B4-BE49-F238E27FC236}">
                <a16:creationId xmlns:a16="http://schemas.microsoft.com/office/drawing/2014/main" id="{3BA89CEA-E051-B401-247D-7AA32B091A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0A240CA-B125-9242-9307-1507A427783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F4232926-DE0A-61D5-B7E1-A72AB945A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4675" name="Rectangle 3">
            <a:extLst>
              <a:ext uri="{FF2B5EF4-FFF2-40B4-BE49-F238E27FC236}">
                <a16:creationId xmlns:a16="http://schemas.microsoft.com/office/drawing/2014/main" id="{9A252901-2AC6-3347-8569-373F61272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>
            <a:extLst>
              <a:ext uri="{FF2B5EF4-FFF2-40B4-BE49-F238E27FC236}">
                <a16:creationId xmlns:a16="http://schemas.microsoft.com/office/drawing/2014/main" id="{D5F62276-3B5C-0903-6F0E-D8E1DBC84C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10E8489-443C-8348-9737-C0C1ABE6F12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B6033919-3A16-3EBD-E97D-A74570F5D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8771" name="Rectangle 3">
            <a:extLst>
              <a:ext uri="{FF2B5EF4-FFF2-40B4-BE49-F238E27FC236}">
                <a16:creationId xmlns:a16="http://schemas.microsoft.com/office/drawing/2014/main" id="{AE2289FC-79B9-7645-9CA1-B9F3106B7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>
            <a:extLst>
              <a:ext uri="{FF2B5EF4-FFF2-40B4-BE49-F238E27FC236}">
                <a16:creationId xmlns:a16="http://schemas.microsoft.com/office/drawing/2014/main" id="{47EA98C4-6F74-958E-7299-4D8CA71E20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579CF7A-4906-6F47-B6A1-2F346542333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6E6EAB5F-CFDA-1C29-C77C-D7446A7DE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4211" name="Rectangle 3">
            <a:extLst>
              <a:ext uri="{FF2B5EF4-FFF2-40B4-BE49-F238E27FC236}">
                <a16:creationId xmlns:a16="http://schemas.microsoft.com/office/drawing/2014/main" id="{5E84135B-B06B-3748-9A10-E0B4D9744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>
            <a:extLst>
              <a:ext uri="{FF2B5EF4-FFF2-40B4-BE49-F238E27FC236}">
                <a16:creationId xmlns:a16="http://schemas.microsoft.com/office/drawing/2014/main" id="{752A94E4-33C1-F980-5B84-4382FA5B75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F2D634C-0938-0F43-92C6-D7FBDD7648B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E2B09C19-3290-6D31-495A-1996762203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7459" name="Rectangle 3">
            <a:extLst>
              <a:ext uri="{FF2B5EF4-FFF2-40B4-BE49-F238E27FC236}">
                <a16:creationId xmlns:a16="http://schemas.microsoft.com/office/drawing/2014/main" id="{48DD6F0A-CADB-DD47-B738-15D06C6222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>
            <a:extLst>
              <a:ext uri="{FF2B5EF4-FFF2-40B4-BE49-F238E27FC236}">
                <a16:creationId xmlns:a16="http://schemas.microsoft.com/office/drawing/2014/main" id="{972C3E89-3BF7-CF63-4B01-2F3D7E894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017A9CF-0287-B340-B5AD-5EDCFD44AA5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AA1A544D-42BD-A6B0-0C82-E44C13840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9507" name="Rectangle 3">
            <a:extLst>
              <a:ext uri="{FF2B5EF4-FFF2-40B4-BE49-F238E27FC236}">
                <a16:creationId xmlns:a16="http://schemas.microsoft.com/office/drawing/2014/main" id="{B81AFA60-057E-1D42-BEA0-61188C1BA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>
            <a:extLst>
              <a:ext uri="{FF2B5EF4-FFF2-40B4-BE49-F238E27FC236}">
                <a16:creationId xmlns:a16="http://schemas.microsoft.com/office/drawing/2014/main" id="{BDD6810E-FA68-D922-D4C6-07E9B304B2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D8C2928-7D4E-1848-929B-50D03C87AB1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3B0D14A8-0D34-2841-60B9-A57FA1C34D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0819" name="Rectangle 3">
            <a:extLst>
              <a:ext uri="{FF2B5EF4-FFF2-40B4-BE49-F238E27FC236}">
                <a16:creationId xmlns:a16="http://schemas.microsoft.com/office/drawing/2014/main" id="{0AF1472D-CD36-6149-83CB-F2ED3BDEA9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>
            <a:extLst>
              <a:ext uri="{FF2B5EF4-FFF2-40B4-BE49-F238E27FC236}">
                <a16:creationId xmlns:a16="http://schemas.microsoft.com/office/drawing/2014/main" id="{097B2848-93F6-3B9B-1297-524AE52D6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44A6958-FED0-A949-B9BE-B872CD1990A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DFEDB14A-4C4B-82C5-0A56-1716B71503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2867" name="Rectangle 3">
            <a:extLst>
              <a:ext uri="{FF2B5EF4-FFF2-40B4-BE49-F238E27FC236}">
                <a16:creationId xmlns:a16="http://schemas.microsoft.com/office/drawing/2014/main" id="{C9975E6C-D370-4341-B8E7-6559164F2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66FFFF"/>
              </a:buClr>
              <a:buSzPct val="110000"/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>
            <a:extLst>
              <a:ext uri="{FF2B5EF4-FFF2-40B4-BE49-F238E27FC236}">
                <a16:creationId xmlns:a16="http://schemas.microsoft.com/office/drawing/2014/main" id="{5EE8992B-4FDC-7E14-78A1-CD51A772A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AE30D9E4-022E-084F-A601-B13E6546D15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3C855275-051A-A482-6982-A2E8F6A65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4915" name="Rectangle 3">
            <a:extLst>
              <a:ext uri="{FF2B5EF4-FFF2-40B4-BE49-F238E27FC236}">
                <a16:creationId xmlns:a16="http://schemas.microsoft.com/office/drawing/2014/main" id="{534B6EC6-1575-2344-8DF1-4FE7D27A67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>
            <a:extLst>
              <a:ext uri="{FF2B5EF4-FFF2-40B4-BE49-F238E27FC236}">
                <a16:creationId xmlns:a16="http://schemas.microsoft.com/office/drawing/2014/main" id="{3DF89E70-1C89-29B5-A904-AB72A1D177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453E61B-EEAB-AF4B-B9AA-372EAB172CF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04B15DE6-9D96-95C9-6589-54CCF18872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9011" name="Rectangle 3">
            <a:extLst>
              <a:ext uri="{FF2B5EF4-FFF2-40B4-BE49-F238E27FC236}">
                <a16:creationId xmlns:a16="http://schemas.microsoft.com/office/drawing/2014/main" id="{F97E5C1E-8D49-A749-AF15-0952700305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Clr>
                <a:schemeClr val="tx2"/>
              </a:buClr>
              <a:buSzPct val="110000"/>
              <a:defRPr/>
            </a:pPr>
            <a:r>
              <a:rPr lang="en-US" dirty="0">
                <a:latin typeface="Arial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>
            <a:extLst>
              <a:ext uri="{FF2B5EF4-FFF2-40B4-BE49-F238E27FC236}">
                <a16:creationId xmlns:a16="http://schemas.microsoft.com/office/drawing/2014/main" id="{988EBC4B-FE22-4C1A-908C-DCAF27A155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9066418-F0DA-134A-BCE3-B8A5AA82DBD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8BE4324C-D17A-D06C-ED84-B8A4FD3252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6963" name="Rectangle 3">
            <a:extLst>
              <a:ext uri="{FF2B5EF4-FFF2-40B4-BE49-F238E27FC236}">
                <a16:creationId xmlns:a16="http://schemas.microsoft.com/office/drawing/2014/main" id="{1AF71FFF-2D60-0140-A725-5FA67082F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>
            <a:extLst>
              <a:ext uri="{FF2B5EF4-FFF2-40B4-BE49-F238E27FC236}">
                <a16:creationId xmlns:a16="http://schemas.microsoft.com/office/drawing/2014/main" id="{33820AB9-5E06-BB73-6C83-7565B08F51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329E277-D38F-7B4E-8AD2-C21F7B7B430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1EED9015-83B9-3F27-75C6-4861785F7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63" name="Rectangle 3">
            <a:extLst>
              <a:ext uri="{FF2B5EF4-FFF2-40B4-BE49-F238E27FC236}">
                <a16:creationId xmlns:a16="http://schemas.microsoft.com/office/drawing/2014/main" id="{A7A2FCC8-1E13-8D46-8853-82053ABB6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7">
            <a:extLst>
              <a:ext uri="{FF2B5EF4-FFF2-40B4-BE49-F238E27FC236}">
                <a16:creationId xmlns:a16="http://schemas.microsoft.com/office/drawing/2014/main" id="{8015B592-E852-B2A3-7849-15B1874CB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46F4C30-1233-7A47-B934-40AFAFD0122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D325DAE1-A10F-260A-5F7A-5FB6A776BE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3107" name="Rectangle 3">
            <a:extLst>
              <a:ext uri="{FF2B5EF4-FFF2-40B4-BE49-F238E27FC236}">
                <a16:creationId xmlns:a16="http://schemas.microsoft.com/office/drawing/2014/main" id="{0E3F63D5-F79C-D440-AB8E-DF1ACE594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7">
            <a:extLst>
              <a:ext uri="{FF2B5EF4-FFF2-40B4-BE49-F238E27FC236}">
                <a16:creationId xmlns:a16="http://schemas.microsoft.com/office/drawing/2014/main" id="{FFB7CC8B-0211-ECA4-4DD6-DB05BFD684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55CE717-6F6D-C14C-8557-45DC7B1DFA5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074B96FA-7002-754E-06AF-91B2F9123C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5155" name="Rectangle 3">
            <a:extLst>
              <a:ext uri="{FF2B5EF4-FFF2-40B4-BE49-F238E27FC236}">
                <a16:creationId xmlns:a16="http://schemas.microsoft.com/office/drawing/2014/main" id="{A4F8869A-4136-6F48-B618-7DE63298B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7">
            <a:extLst>
              <a:ext uri="{FF2B5EF4-FFF2-40B4-BE49-F238E27FC236}">
                <a16:creationId xmlns:a16="http://schemas.microsoft.com/office/drawing/2014/main" id="{2ADD7BDA-8CD0-08DC-373F-7A48B7CF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A6FCF71-140C-694A-91CF-9E1F192AD546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E72905C8-1FEE-99C3-017E-E6825CDCB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7203" name="Rectangle 3">
            <a:extLst>
              <a:ext uri="{FF2B5EF4-FFF2-40B4-BE49-F238E27FC236}">
                <a16:creationId xmlns:a16="http://schemas.microsoft.com/office/drawing/2014/main" id="{FC825C93-0B23-1C47-A00B-84C34FFAB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>
            <a:extLst>
              <a:ext uri="{FF2B5EF4-FFF2-40B4-BE49-F238E27FC236}">
                <a16:creationId xmlns:a16="http://schemas.microsoft.com/office/drawing/2014/main" id="{FE9D7DFC-1CAF-BB70-9B83-5F20A08F5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0E9DFBE-4BC9-0748-BDBC-C5BC9F8518F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F5C2DE7A-B687-63E6-1741-05A3D0B0DE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6723" name="Rectangle 3">
            <a:extLst>
              <a:ext uri="{FF2B5EF4-FFF2-40B4-BE49-F238E27FC236}">
                <a16:creationId xmlns:a16="http://schemas.microsoft.com/office/drawing/2014/main" id="{A3030EEA-B562-C047-BC70-1BE8EAA54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>
            <a:extLst>
              <a:ext uri="{FF2B5EF4-FFF2-40B4-BE49-F238E27FC236}">
                <a16:creationId xmlns:a16="http://schemas.microsoft.com/office/drawing/2014/main" id="{6EE935CC-BA23-0122-558A-81B5901FB3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52B4F09-F131-9D4E-8CEC-85B7CA961B2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182F66A8-0586-BB20-3629-7AB17529ED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9251" name="Rectangle 3">
            <a:extLst>
              <a:ext uri="{FF2B5EF4-FFF2-40B4-BE49-F238E27FC236}">
                <a16:creationId xmlns:a16="http://schemas.microsoft.com/office/drawing/2014/main" id="{98520B8C-999A-6745-930A-2CA16D1A2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>
            <a:extLst>
              <a:ext uri="{FF2B5EF4-FFF2-40B4-BE49-F238E27FC236}">
                <a16:creationId xmlns:a16="http://schemas.microsoft.com/office/drawing/2014/main" id="{F569BE89-0B60-40C8-F0FA-DB9C39E72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4E31CF1-2B75-E841-8B64-568B98588BA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3EA8F28F-15E1-4CA6-986D-03852865F8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1299" name="Rectangle 3">
            <a:extLst>
              <a:ext uri="{FF2B5EF4-FFF2-40B4-BE49-F238E27FC236}">
                <a16:creationId xmlns:a16="http://schemas.microsoft.com/office/drawing/2014/main" id="{8591565A-3307-544F-915F-8F582B7EA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7">
            <a:extLst>
              <a:ext uri="{FF2B5EF4-FFF2-40B4-BE49-F238E27FC236}">
                <a16:creationId xmlns:a16="http://schemas.microsoft.com/office/drawing/2014/main" id="{6388FE24-C337-BDB7-2E56-07E5465DB9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782DC1A-7C22-3945-901F-D78F1997903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6DBFA49E-974D-2B74-3FC0-F550B2109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3347" name="Rectangle 3">
            <a:extLst>
              <a:ext uri="{FF2B5EF4-FFF2-40B4-BE49-F238E27FC236}">
                <a16:creationId xmlns:a16="http://schemas.microsoft.com/office/drawing/2014/main" id="{63318AB4-FE47-4640-B0FA-1AFBC891E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7">
            <a:extLst>
              <a:ext uri="{FF2B5EF4-FFF2-40B4-BE49-F238E27FC236}">
                <a16:creationId xmlns:a16="http://schemas.microsoft.com/office/drawing/2014/main" id="{8AE7DAB7-0D84-B6FD-1563-EEF7D9BA86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B7420460-065F-3643-8CE4-814060AEF19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B5033F37-20B7-90D8-6D6B-8A60F49DFD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5395" name="Rectangle 3">
            <a:extLst>
              <a:ext uri="{FF2B5EF4-FFF2-40B4-BE49-F238E27FC236}">
                <a16:creationId xmlns:a16="http://schemas.microsoft.com/office/drawing/2014/main" id="{97C2E123-9DD3-A54C-AD10-8C4ABC0019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7">
            <a:extLst>
              <a:ext uri="{FF2B5EF4-FFF2-40B4-BE49-F238E27FC236}">
                <a16:creationId xmlns:a16="http://schemas.microsoft.com/office/drawing/2014/main" id="{1F6C39DD-E791-0BB3-1864-404A7D0D90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C79049D-AEB7-504E-AF81-C4BE4F4834EF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973BAA79-7CD2-78B0-1D0A-6EBBEAF3B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7443" name="Rectangle 3">
            <a:extLst>
              <a:ext uri="{FF2B5EF4-FFF2-40B4-BE49-F238E27FC236}">
                <a16:creationId xmlns:a16="http://schemas.microsoft.com/office/drawing/2014/main" id="{9339CFEB-D135-A740-8DA4-E375E934D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7">
            <a:extLst>
              <a:ext uri="{FF2B5EF4-FFF2-40B4-BE49-F238E27FC236}">
                <a16:creationId xmlns:a16="http://schemas.microsoft.com/office/drawing/2014/main" id="{318F99C0-011A-D4BC-CF1E-2E5D478F2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79E4857-B979-3A45-8ED1-14B9891BE14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C000B11C-409F-08DE-83D4-D9C62BC31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69859" name="Rectangle 3">
            <a:extLst>
              <a:ext uri="{FF2B5EF4-FFF2-40B4-BE49-F238E27FC236}">
                <a16:creationId xmlns:a16="http://schemas.microsoft.com/office/drawing/2014/main" id="{688408C8-061A-0942-A823-D8AB2355C8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7">
            <a:extLst>
              <a:ext uri="{FF2B5EF4-FFF2-40B4-BE49-F238E27FC236}">
                <a16:creationId xmlns:a16="http://schemas.microsoft.com/office/drawing/2014/main" id="{6A5A303B-1AD7-FD16-9B4C-1C75B6DFA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CC72FEE-2947-DA47-BE47-17F12CEE2C94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F718CC77-E80B-DA9B-8B21-5B9F803B5D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03" name="Rectangle 3">
            <a:extLst>
              <a:ext uri="{FF2B5EF4-FFF2-40B4-BE49-F238E27FC236}">
                <a16:creationId xmlns:a16="http://schemas.microsoft.com/office/drawing/2014/main" id="{651757BC-8E9B-DC46-9718-933450A5D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A67199-0F0C-B66B-5519-813DC904FB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0BE7E9-17B4-2DAD-F9E2-94D8D5F5A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DD79B-89A8-7508-33EF-221542B25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07503-6E34-7E47-8AF0-A4AAAECC4B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97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633246-2F80-3781-FA23-BA1A62CD1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5C9EB7-35D5-826E-0AE2-4FF229E608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8D6B85-4507-6D71-D9CD-6768AAAAB6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80434-3347-3F47-841F-D1C4EDE4E3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290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0A63BD-7826-FC31-0698-DA01ED0D22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AD4BF9-C488-32FB-F893-71DFB440F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84983C-5DE8-D75D-805B-C1C15566F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1A1D0-63BE-4147-A080-2B0E5AE5CB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7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CD6D36-6DA7-F33C-EC22-96BF7B48C7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219CAD-E864-489F-A463-2C03E48EE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4F9994-2F6A-9227-6CD4-30E421A23B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409032-BE19-8D40-BE29-3CDADB9B8D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49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480845-3FD0-B771-8E31-354DE6BF59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BF7B58-8324-5532-A3EC-76EA16A61B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B908187-88AB-EC02-EA68-9329473ED2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2399B-5E93-9B43-A018-228385C66B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65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6C5012-1128-9356-602B-B16FEB33A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6782E4-10CB-15A3-5DAF-CE23598D95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5196F05-2AF1-E735-8EAC-7F9588B84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0E95A-A8CF-8B4B-92B6-6CBEB8D8DC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85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994573A-7895-C6D0-9BE3-B890EC8D00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95310B-5F06-DC58-7211-1A6A0A1687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E80D5F-7A62-4C27-22B0-2350C662D0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1F5B4-9178-594A-887C-39C7E00FF3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31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423865-9E97-88C5-082F-756040A36D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5ABF57-389A-BE8D-91AA-C6094F3E93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801C54-FF38-C840-04A8-30E15B915A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4DC3F-C614-4648-AD74-4A56CF3D6C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135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BCF00-757B-705D-BF46-A651E278F2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8F87E-D9AC-96E4-DCA5-CB49E9FAB4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6A945-83C8-9820-AEB3-EEFA20C844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5DCEC-60EB-3D46-806B-DEB36524FD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56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E84A81-C74C-92E2-FBE7-E37D463256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6E2DD7-46A5-1F8F-73B1-081EC0F3D7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8E6957-1945-4534-3852-1BC6885932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32E60-866E-C245-BDA9-35BB12B64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31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A0CC5E-B322-54FB-B8ED-187C00F19A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BD2D91-8EB3-BC47-D722-6EE167B299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5EBEE7-B7A7-C102-8D96-BE4782771D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3ECE4-83EC-6542-938E-A8254EF229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6691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5E1B0D-2326-02B2-6F98-0E2BF6831E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61EF0C-9E8C-253E-CD16-2FB1C7DFE7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7C65A5-0EAA-4369-EC95-1421A83EF0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10EF7-0D56-7445-8036-7EBDBB6AE9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8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082D99-DD2A-B304-1487-A6F87D7327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89546E-DCBB-2CDF-35C6-A47F6DB9DF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01C5A2-2F0A-40BA-7450-E9B957796F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EE954-3540-3444-81F2-8AA200B394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879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624D97-399E-D487-5FE7-9F88589281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506BF2-9B5A-877E-5AD6-74DF196088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CCABC8-A5BB-E802-3D3B-73FFE37A84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84399-A69F-524C-A05B-A7C97060B9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773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0EC90-7038-6F9D-28D1-AD0F773765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12E175-A026-4E3D-5A7F-82FE782E04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8BF861-60E2-A603-3AC8-1D7B41CDC4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FCD664-4864-E346-AF58-F6DE1CE98B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981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13075C-98E6-77F5-23B1-2EE5BE368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301EACA-4989-F3ED-ECDD-CC264FBFDF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5186A60-40E8-07E5-B40A-92A34C5BF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6442DE-5D92-4E4F-9F57-C3ABAEEC56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1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F13B6B3-6FE1-0F6E-5688-09AA94753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645D6D-9F5C-857E-4507-0837628A60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8037F-6FFA-3250-C196-152EAE3E1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7E282-F7A3-A749-A4D7-DD0B97CCE0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661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74470C-E0F4-AA96-92A2-845B8B338A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D27346-2DD8-191B-6CDC-87DC100C1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F18FA0-E0C8-BC51-555E-F54F96D40C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3C3FE-9AEE-6A4B-B706-F963379A93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16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B2D65-9E88-EE46-287E-9E69CCB88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4D822-AA52-8095-526E-9C7E4B9D50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68375-401E-5E01-ED0B-E8B2EDC328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3DB00-A811-A040-9F62-3AF174FAC8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93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B2F73-F934-B1DF-9985-CC683661D0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CB254-2162-13C8-800E-4D683F5343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9A238-83C1-9627-F49E-EBC0FD5B1D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2BF87-FD45-5849-A6D8-6592DA9609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151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5CDD6D-9AE5-50EA-A9C3-722AFA360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CB9193-3652-EFC5-1089-33B3395212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DD493-89E4-CACD-81EB-B6E883A87D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7437E-2033-3046-B1F6-6D029B9461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827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5252C5-E4ED-58D7-4F15-98FF429E3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98411A-16CB-A2EF-B3B2-369BCA0FD9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2384C0-6799-AFAA-3426-CFF2884347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8C49D-35DD-074A-8E48-018706B601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099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4DE5AD-CE5B-DE8F-8798-17A22080B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CCA778-3D69-4079-C361-A3006F008E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A77496-0CAF-B58C-F144-C3A67F319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36EE9-17D8-7E4C-8B15-CCB5A077F9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082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8B4643-CA70-7DFA-F987-3B71C2522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80481F-642D-0CF7-80B2-3E4A56199D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A030CB-5A94-47BA-324A-C8209179CE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6D365-9BD9-4241-84BA-E483B5357F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2433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1029C8-E2B8-4FB9-0662-B7C45CFB07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BDA724-7F60-03B1-3EAF-586FBD7BBE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D98CCA-7428-9F84-50DA-57407FE9E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B0B83-B1D7-8044-9D25-D89AF02EF3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072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A14EB8-7129-A391-61AA-CE4012254C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24D3F-1992-36A9-298B-6B0873E37C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55A2B3-107C-DD64-0759-26585E25CA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E4C9-B262-D14C-80E0-94A888FD8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849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4AF5B83-6027-6DB1-1490-3CA9C387FB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6ECD97-0CF4-2865-9C2E-442D5CCEE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9E90E9A-99BC-81ED-8D21-15B74EBEE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114FF-BDC0-3B48-B877-EFBD57C758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631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9E0A07-7C1C-8C6F-ACB1-465EDAA207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975059-1791-F0A6-A447-C790B1899B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EDD391-775D-45AA-BCF3-4F61FA04E9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88859-51D6-7B4A-823C-B71FA5B963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35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CC92C9B-F88B-98C3-965C-1CA1FDC1E1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A494AC0-704F-F36A-C856-7FD98F829A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38BB0E-71DB-ADDF-832C-A4D3927EBA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96026-9223-B646-953E-B28EA4E2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1636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D2FDDF-1EC8-A991-05DD-1AC8B2D28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6BBF7B-A8CF-649C-AB0C-981B243C7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64FB0A-81B7-5DAB-C9AE-F03D5802C6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ED88C-4F7A-8948-9B2B-9F532D5903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733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62207-2506-7A00-5A7D-6453516AA0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212F08-D5A6-A8B1-1F50-3E149BFC90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54C3B7-8461-A08A-A570-A7CB66AAC0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44438-8C83-4345-8463-E2253A3AB8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283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EDEEF5-A878-0320-B521-742CBE35A7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56A3C9-C512-2615-A007-F2DF74DAB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EA9A90-0448-3F7B-435E-D315211AA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A682C-DFB5-0A4B-95F0-4EEE6C1E8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4474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78241C-9192-1D0F-73FB-81B84803F5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7825DB-D90F-6AF2-E8FB-E2F921F2F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295C6F-B0C2-6FCF-C39C-FCDC08B5FF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41071-DFE9-5149-B5FF-9F7254DB0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22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F3E796-EA9E-2ECB-A24B-EB2C999B4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1065AA4-645F-C4D4-ED22-CCA2773EB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864DC8FE-B1CD-7742-8816-1FCC284230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B9F045EB-CB4C-1848-A7E7-19E4CFFFB2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C45558FD-0085-954E-85A7-0CE5623A00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94337E0D-7B2E-4A4C-8E66-EDE45284EB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0032"/>
            </a:gs>
            <a:gs pos="100000">
              <a:srgbClr val="16004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7AFE5F1-8B56-6884-14CA-969BABA24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28991B7-4FDE-4928-3633-F330E8B03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59236" name="Rectangle 4">
            <a:extLst>
              <a:ext uri="{FF2B5EF4-FFF2-40B4-BE49-F238E27FC236}">
                <a16:creationId xmlns:a16="http://schemas.microsoft.com/office/drawing/2014/main" id="{61E446A1-638C-AD41-8CE8-121E3087DF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9237" name="Rectangle 5">
            <a:extLst>
              <a:ext uri="{FF2B5EF4-FFF2-40B4-BE49-F238E27FC236}">
                <a16:creationId xmlns:a16="http://schemas.microsoft.com/office/drawing/2014/main" id="{3D38390E-A266-3847-91E6-6161BD056F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9238" name="Rectangle 6">
            <a:extLst>
              <a:ext uri="{FF2B5EF4-FFF2-40B4-BE49-F238E27FC236}">
                <a16:creationId xmlns:a16="http://schemas.microsoft.com/office/drawing/2014/main" id="{D27D6CDC-3580-8A43-8D7B-E310C3BC06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8FF5F764-6A37-434B-8A5E-6E0B1B56136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8FF9BA5-DE84-3DCD-18BE-BED1120271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495649-7519-C4DA-DB52-A877681DB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74F19FC4-ECCA-6BAA-87F6-A89692B256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19E7EACD-DF40-F110-3BD0-F10211F0B4C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7DCC1CE8-78D8-2346-59AD-BE489D606A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1AF23A5-D485-7249-A9E6-968AC372AD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0889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png"/><Relationship Id="rId21" Type="http://schemas.openxmlformats.org/officeDocument/2006/relationships/customXml" Target="../ink/ink9.xml"/><Relationship Id="rId42" Type="http://schemas.openxmlformats.org/officeDocument/2006/relationships/image" Target="../media/image38.png"/><Relationship Id="rId47" Type="http://schemas.openxmlformats.org/officeDocument/2006/relationships/customXml" Target="../ink/ink22.xml"/><Relationship Id="rId63" Type="http://schemas.openxmlformats.org/officeDocument/2006/relationships/customXml" Target="../ink/ink30.xml"/><Relationship Id="rId68" Type="http://schemas.openxmlformats.org/officeDocument/2006/relationships/image" Target="../media/image51.png"/><Relationship Id="rId84" Type="http://schemas.openxmlformats.org/officeDocument/2006/relationships/image" Target="../media/image59.png"/><Relationship Id="rId89" Type="http://schemas.openxmlformats.org/officeDocument/2006/relationships/customXml" Target="../ink/ink41.xml"/><Relationship Id="rId112" Type="http://schemas.openxmlformats.org/officeDocument/2006/relationships/customXml" Target="../ink/ink53.xml"/><Relationship Id="rId16" Type="http://schemas.openxmlformats.org/officeDocument/2006/relationships/image" Target="../media/image25.png"/><Relationship Id="rId107" Type="http://schemas.openxmlformats.org/officeDocument/2006/relationships/image" Target="../media/image10.png"/><Relationship Id="rId11" Type="http://schemas.openxmlformats.org/officeDocument/2006/relationships/customXml" Target="../ink/ink4.xml"/><Relationship Id="rId32" Type="http://schemas.openxmlformats.org/officeDocument/2006/relationships/image" Target="../media/image33.png"/><Relationship Id="rId37" Type="http://schemas.openxmlformats.org/officeDocument/2006/relationships/customXml" Target="../ink/ink17.xml"/><Relationship Id="rId53" Type="http://schemas.openxmlformats.org/officeDocument/2006/relationships/customXml" Target="../ink/ink25.xml"/><Relationship Id="rId58" Type="http://schemas.openxmlformats.org/officeDocument/2006/relationships/image" Target="../media/image46.png"/><Relationship Id="rId74" Type="http://schemas.openxmlformats.org/officeDocument/2006/relationships/image" Target="../media/image54.png"/><Relationship Id="rId79" Type="http://schemas.openxmlformats.org/officeDocument/2006/relationships/customXml" Target="../ink/ink36.xml"/><Relationship Id="rId102" Type="http://schemas.openxmlformats.org/officeDocument/2006/relationships/image" Target="../media/image8.png"/><Relationship Id="rId5" Type="http://schemas.openxmlformats.org/officeDocument/2006/relationships/customXml" Target="../ink/ink1.xml"/><Relationship Id="rId90" Type="http://schemas.openxmlformats.org/officeDocument/2006/relationships/image" Target="../media/image62.png"/><Relationship Id="rId95" Type="http://schemas.openxmlformats.org/officeDocument/2006/relationships/customXml" Target="../ink/ink44.xml"/><Relationship Id="rId22" Type="http://schemas.openxmlformats.org/officeDocument/2006/relationships/image" Target="../media/image28.png"/><Relationship Id="rId27" Type="http://schemas.openxmlformats.org/officeDocument/2006/relationships/customXml" Target="../ink/ink12.xml"/><Relationship Id="rId43" Type="http://schemas.openxmlformats.org/officeDocument/2006/relationships/customXml" Target="../ink/ink20.xml"/><Relationship Id="rId48" Type="http://schemas.openxmlformats.org/officeDocument/2006/relationships/image" Target="../media/image41.png"/><Relationship Id="rId64" Type="http://schemas.openxmlformats.org/officeDocument/2006/relationships/image" Target="../media/image49.png"/><Relationship Id="rId69" Type="http://schemas.openxmlformats.org/officeDocument/2006/relationships/customXml" Target="../ink/ink33.xml"/><Relationship Id="rId113" Type="http://schemas.openxmlformats.org/officeDocument/2006/relationships/customXml" Target="../ink/ink54.xml"/><Relationship Id="rId80" Type="http://schemas.openxmlformats.org/officeDocument/2006/relationships/image" Target="../media/image57.png"/><Relationship Id="rId85" Type="http://schemas.openxmlformats.org/officeDocument/2006/relationships/customXml" Target="../ink/ink39.xml"/><Relationship Id="rId12" Type="http://schemas.openxmlformats.org/officeDocument/2006/relationships/image" Target="../media/image23.png"/><Relationship Id="rId17" Type="http://schemas.openxmlformats.org/officeDocument/2006/relationships/customXml" Target="../ink/ink7.xml"/><Relationship Id="rId33" Type="http://schemas.openxmlformats.org/officeDocument/2006/relationships/customXml" Target="../ink/ink15.xml"/><Relationship Id="rId38" Type="http://schemas.openxmlformats.org/officeDocument/2006/relationships/image" Target="../media/image36.png"/><Relationship Id="rId59" Type="http://schemas.openxmlformats.org/officeDocument/2006/relationships/customXml" Target="../ink/ink28.xml"/><Relationship Id="rId103" Type="http://schemas.openxmlformats.org/officeDocument/2006/relationships/customXml" Target="../ink/ink48.xml"/><Relationship Id="rId108" Type="http://schemas.openxmlformats.org/officeDocument/2006/relationships/customXml" Target="../ink/ink51.xml"/><Relationship Id="rId54" Type="http://schemas.openxmlformats.org/officeDocument/2006/relationships/image" Target="../media/image44.png"/><Relationship Id="rId70" Type="http://schemas.openxmlformats.org/officeDocument/2006/relationships/image" Target="../media/image52.png"/><Relationship Id="rId75" Type="http://schemas.openxmlformats.org/officeDocument/2006/relationships/customXml" Target="../ink/ink35.xml"/><Relationship Id="rId91" Type="http://schemas.openxmlformats.org/officeDocument/2006/relationships/customXml" Target="../ink/ink42.xml"/><Relationship Id="rId96" Type="http://schemas.openxmlformats.org/officeDocument/2006/relationships/image" Target="../media/image5.png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31.png"/><Relationship Id="rId36" Type="http://schemas.openxmlformats.org/officeDocument/2006/relationships/image" Target="../media/image35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6" Type="http://schemas.openxmlformats.org/officeDocument/2006/relationships/customXml" Target="../ink/ink50.xml"/><Relationship Id="rId10" Type="http://schemas.openxmlformats.org/officeDocument/2006/relationships/image" Target="../media/image220.png"/><Relationship Id="rId31" Type="http://schemas.openxmlformats.org/officeDocument/2006/relationships/customXml" Target="../ink/ink14.xml"/><Relationship Id="rId44" Type="http://schemas.openxmlformats.org/officeDocument/2006/relationships/image" Target="../media/image39.png"/><Relationship Id="rId52" Type="http://schemas.openxmlformats.org/officeDocument/2006/relationships/image" Target="../media/image43.png"/><Relationship Id="rId60" Type="http://schemas.openxmlformats.org/officeDocument/2006/relationships/image" Target="../media/image47.png"/><Relationship Id="rId65" Type="http://schemas.openxmlformats.org/officeDocument/2006/relationships/customXml" Target="../ink/ink31.xml"/><Relationship Id="rId78" Type="http://schemas.openxmlformats.org/officeDocument/2006/relationships/image" Target="../media/image56.png"/><Relationship Id="rId81" Type="http://schemas.openxmlformats.org/officeDocument/2006/relationships/customXml" Target="../ink/ink37.xml"/><Relationship Id="rId86" Type="http://schemas.openxmlformats.org/officeDocument/2006/relationships/image" Target="../media/image60.png"/><Relationship Id="rId94" Type="http://schemas.openxmlformats.org/officeDocument/2006/relationships/image" Target="../media/image64.png"/><Relationship Id="rId99" Type="http://schemas.openxmlformats.org/officeDocument/2006/relationships/customXml" Target="../ink/ink46.xml"/><Relationship Id="rId101" Type="http://schemas.openxmlformats.org/officeDocument/2006/relationships/customXml" Target="../ink/ink47.xml"/><Relationship Id="rId4" Type="http://schemas.openxmlformats.org/officeDocument/2006/relationships/image" Target="../media/image4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26.png"/><Relationship Id="rId39" Type="http://schemas.openxmlformats.org/officeDocument/2006/relationships/customXml" Target="../ink/ink18.xml"/><Relationship Id="rId109" Type="http://schemas.openxmlformats.org/officeDocument/2006/relationships/image" Target="../media/image65.png"/><Relationship Id="rId34" Type="http://schemas.openxmlformats.org/officeDocument/2006/relationships/image" Target="../media/image34.png"/><Relationship Id="rId50" Type="http://schemas.openxmlformats.org/officeDocument/2006/relationships/image" Target="../media/image42.png"/><Relationship Id="rId55" Type="http://schemas.openxmlformats.org/officeDocument/2006/relationships/customXml" Target="../ink/ink26.xml"/><Relationship Id="rId97" Type="http://schemas.openxmlformats.org/officeDocument/2006/relationships/customXml" Target="../ink/ink45.xml"/><Relationship Id="rId104" Type="http://schemas.openxmlformats.org/officeDocument/2006/relationships/customXml" Target="../ink/ink49.xml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92" Type="http://schemas.openxmlformats.org/officeDocument/2006/relationships/image" Target="../media/image63.png"/><Relationship Id="rId2" Type="http://schemas.openxmlformats.org/officeDocument/2006/relationships/slideLayout" Target="../slideLayouts/slideLayout24.xml"/><Relationship Id="rId29" Type="http://schemas.openxmlformats.org/officeDocument/2006/relationships/customXml" Target="../ink/ink13.xml"/><Relationship Id="rId24" Type="http://schemas.openxmlformats.org/officeDocument/2006/relationships/image" Target="../media/image29.png"/><Relationship Id="rId40" Type="http://schemas.openxmlformats.org/officeDocument/2006/relationships/image" Target="../media/image37.png"/><Relationship Id="rId45" Type="http://schemas.openxmlformats.org/officeDocument/2006/relationships/customXml" Target="../ink/ink21.xml"/><Relationship Id="rId66" Type="http://schemas.openxmlformats.org/officeDocument/2006/relationships/image" Target="../media/image50.png"/><Relationship Id="rId87" Type="http://schemas.openxmlformats.org/officeDocument/2006/relationships/customXml" Target="../ink/ink40.xml"/><Relationship Id="rId110" Type="http://schemas.openxmlformats.org/officeDocument/2006/relationships/customXml" Target="../ink/ink52.xml"/><Relationship Id="rId61" Type="http://schemas.openxmlformats.org/officeDocument/2006/relationships/customXml" Target="../ink/ink29.xml"/><Relationship Id="rId82" Type="http://schemas.openxmlformats.org/officeDocument/2006/relationships/image" Target="../media/image58.png"/><Relationship Id="rId19" Type="http://schemas.openxmlformats.org/officeDocument/2006/relationships/customXml" Target="../ink/ink8.xml"/><Relationship Id="rId14" Type="http://schemas.openxmlformats.org/officeDocument/2006/relationships/image" Target="../media/image24.png"/><Relationship Id="rId30" Type="http://schemas.openxmlformats.org/officeDocument/2006/relationships/image" Target="../media/image32.png"/><Relationship Id="rId35" Type="http://schemas.openxmlformats.org/officeDocument/2006/relationships/customXml" Target="../ink/ink16.xml"/><Relationship Id="rId56" Type="http://schemas.openxmlformats.org/officeDocument/2006/relationships/image" Target="../media/image45.png"/><Relationship Id="rId100" Type="http://schemas.openxmlformats.org/officeDocument/2006/relationships/image" Target="../media/image7.png"/><Relationship Id="rId105" Type="http://schemas.openxmlformats.org/officeDocument/2006/relationships/image" Target="../media/image9.png"/><Relationship Id="rId8" Type="http://schemas.openxmlformats.org/officeDocument/2006/relationships/image" Target="../media/image210.png"/><Relationship Id="rId51" Type="http://schemas.openxmlformats.org/officeDocument/2006/relationships/customXml" Target="../ink/ink24.xml"/><Relationship Id="rId93" Type="http://schemas.openxmlformats.org/officeDocument/2006/relationships/customXml" Target="../ink/ink43.xml"/><Relationship Id="rId98" Type="http://schemas.openxmlformats.org/officeDocument/2006/relationships/image" Target="../media/image6.png"/><Relationship Id="rId3" Type="http://schemas.openxmlformats.org/officeDocument/2006/relationships/notesSlide" Target="../notesSlides/notesSlide11.xml"/><Relationship Id="rId25" Type="http://schemas.openxmlformats.org/officeDocument/2006/relationships/customXml" Target="../ink/ink11.xml"/><Relationship Id="rId46" Type="http://schemas.openxmlformats.org/officeDocument/2006/relationships/image" Target="../media/image40.png"/><Relationship Id="rId67" Type="http://schemas.openxmlformats.org/officeDocument/2006/relationships/customXml" Target="../ink/ink32.xml"/><Relationship Id="rId20" Type="http://schemas.openxmlformats.org/officeDocument/2006/relationships/image" Target="../media/image27.png"/><Relationship Id="rId41" Type="http://schemas.openxmlformats.org/officeDocument/2006/relationships/customXml" Target="../ink/ink19.xml"/><Relationship Id="rId62" Type="http://schemas.openxmlformats.org/officeDocument/2006/relationships/image" Target="../media/image48.png"/><Relationship Id="rId83" Type="http://schemas.openxmlformats.org/officeDocument/2006/relationships/customXml" Target="../ink/ink38.xml"/><Relationship Id="rId88" Type="http://schemas.openxmlformats.org/officeDocument/2006/relationships/image" Target="../media/image61.png"/><Relationship Id="rId111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.xml"/><Relationship Id="rId13" Type="http://schemas.openxmlformats.org/officeDocument/2006/relationships/image" Target="../media/image19.png"/><Relationship Id="rId18" Type="http://schemas.openxmlformats.org/officeDocument/2006/relationships/customXml" Target="../ink/ink62.xml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55.png"/><Relationship Id="rId7" Type="http://schemas.openxmlformats.org/officeDocument/2006/relationships/image" Target="../media/image16.png"/><Relationship Id="rId12" Type="http://schemas.openxmlformats.org/officeDocument/2006/relationships/customXml" Target="../ink/ink59.xml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61.xml"/><Relationship Id="rId20" Type="http://schemas.openxmlformats.org/officeDocument/2006/relationships/customXml" Target="../ink/ink63.xml"/><Relationship Id="rId1" Type="http://schemas.openxmlformats.org/officeDocument/2006/relationships/tags" Target="../tags/tag15.xml"/><Relationship Id="rId6" Type="http://schemas.openxmlformats.org/officeDocument/2006/relationships/customXml" Target="../ink/ink56.xml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1.png"/><Relationship Id="rId10" Type="http://schemas.openxmlformats.org/officeDocument/2006/relationships/customXml" Target="../ink/ink58.xml"/><Relationship Id="rId19" Type="http://schemas.openxmlformats.org/officeDocument/2006/relationships/image" Target="../media/image53.png"/><Relationship Id="rId4" Type="http://schemas.openxmlformats.org/officeDocument/2006/relationships/customXml" Target="../ink/ink55.xml"/><Relationship Id="rId9" Type="http://schemas.openxmlformats.org/officeDocument/2006/relationships/image" Target="../media/image17.png"/><Relationship Id="rId14" Type="http://schemas.openxmlformats.org/officeDocument/2006/relationships/customXml" Target="../ink/ink6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7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7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7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5" Type="http://schemas.microsoft.com/office/2007/relationships/hdphoto" Target="../media/hdphoto1.wdp"/><Relationship Id="rId4" Type="http://schemas.openxmlformats.org/officeDocument/2006/relationships/image" Target="../media/image8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5" Type="http://schemas.microsoft.com/office/2007/relationships/hdphoto" Target="../media/hdphoto2.wdp"/><Relationship Id="rId4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5" Type="http://schemas.microsoft.com/office/2007/relationships/hdphoto" Target="../media/hdphoto3.wdp"/><Relationship Id="rId4" Type="http://schemas.openxmlformats.org/officeDocument/2006/relationships/image" Target="../media/image8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Group 2">
            <a:extLst>
              <a:ext uri="{FF2B5EF4-FFF2-40B4-BE49-F238E27FC236}">
                <a16:creationId xmlns:a16="http://schemas.microsoft.com/office/drawing/2014/main" id="{19C1B57E-D429-AB0D-2B46-456829C94F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62763"/>
            <a:chOff x="0" y="0"/>
            <a:chExt cx="5760" cy="4323"/>
          </a:xfrm>
        </p:grpSpPr>
        <p:pic>
          <p:nvPicPr>
            <p:cNvPr id="39940" name="Picture 3" descr="71">
              <a:extLst>
                <a:ext uri="{FF2B5EF4-FFF2-40B4-BE49-F238E27FC236}">
                  <a16:creationId xmlns:a16="http://schemas.microsoft.com/office/drawing/2014/main" id="{8D35DEAC-E17E-2AF0-0BCF-193FC058E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11" b="2512"/>
            <a:stretch>
              <a:fillRect/>
            </a:stretch>
          </p:blipFill>
          <p:spPr bwMode="auto">
            <a:xfrm>
              <a:off x="0" y="0"/>
              <a:ext cx="5760" cy="4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1" name="Picture 4" descr="71">
              <a:extLst>
                <a:ext uri="{FF2B5EF4-FFF2-40B4-BE49-F238E27FC236}">
                  <a16:creationId xmlns:a16="http://schemas.microsoft.com/office/drawing/2014/main" id="{3294939B-714A-B512-71FB-216C2023FB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>
              <a:off x="0" y="3501"/>
              <a:ext cx="1152" cy="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2" name="Picture 5" descr="71">
              <a:extLst>
                <a:ext uri="{FF2B5EF4-FFF2-40B4-BE49-F238E27FC236}">
                  <a16:creationId xmlns:a16="http://schemas.microsoft.com/office/drawing/2014/main" id="{F53E0632-B428-9286-73EB-642E34B967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>
              <a:off x="1728" y="3501"/>
              <a:ext cx="672" cy="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3" name="Picture 6" descr="71">
              <a:extLst>
                <a:ext uri="{FF2B5EF4-FFF2-40B4-BE49-F238E27FC236}">
                  <a16:creationId xmlns:a16="http://schemas.microsoft.com/office/drawing/2014/main" id="{BF5293BD-6B17-6843-4F1A-4FBE44EC7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 rot="2276597">
              <a:off x="2078" y="2740"/>
              <a:ext cx="240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4" name="Picture 7" descr="71">
              <a:extLst>
                <a:ext uri="{FF2B5EF4-FFF2-40B4-BE49-F238E27FC236}">
                  <a16:creationId xmlns:a16="http://schemas.microsoft.com/office/drawing/2014/main" id="{E74B18F9-F02F-287F-B01B-8063C795A4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 rot="994728">
              <a:off x="1920" y="2976"/>
              <a:ext cx="384" cy="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5" name="Picture 8" descr="71">
              <a:extLst>
                <a:ext uri="{FF2B5EF4-FFF2-40B4-BE49-F238E27FC236}">
                  <a16:creationId xmlns:a16="http://schemas.microsoft.com/office/drawing/2014/main" id="{F8ADB074-E0E7-5EE4-91BA-135D497A4E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>
              <a:off x="4272" y="3408"/>
              <a:ext cx="148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6" name="Picture 9" descr="71">
              <a:extLst>
                <a:ext uri="{FF2B5EF4-FFF2-40B4-BE49-F238E27FC236}">
                  <a16:creationId xmlns:a16="http://schemas.microsoft.com/office/drawing/2014/main" id="{A4AB5F4F-8277-F9EF-4BA5-5C1C1B5CF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t="79019" r="73334" b="2512"/>
            <a:stretch>
              <a:fillRect/>
            </a:stretch>
          </p:blipFill>
          <p:spPr bwMode="auto">
            <a:xfrm>
              <a:off x="3552" y="4032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938" name="Text Box 10">
            <a:extLst>
              <a:ext uri="{FF2B5EF4-FFF2-40B4-BE49-F238E27FC236}">
                <a16:creationId xmlns:a16="http://schemas.microsoft.com/office/drawing/2014/main" id="{9DA9A028-BFE9-2A2F-B510-3B4735719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5448300"/>
            <a:ext cx="7315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buSzTx/>
            </a:pPr>
            <a:r>
              <a:rPr lang="en-US" altLang="en-US" sz="6000">
                <a:solidFill>
                  <a:srgbClr val="000000"/>
                </a:solidFill>
                <a:latin typeface="Calibri" panose="020F0502020204030204" pitchFamily="34" charset="0"/>
              </a:rPr>
              <a:t>Anemia</a:t>
            </a:r>
          </a:p>
        </p:txBody>
      </p:sp>
      <p:sp>
        <p:nvSpPr>
          <p:cNvPr id="39939" name="Text Box 11">
            <a:extLst>
              <a:ext uri="{FF2B5EF4-FFF2-40B4-BE49-F238E27FC236}">
                <a16:creationId xmlns:a16="http://schemas.microsoft.com/office/drawing/2014/main" id="{DD33335D-32BF-803D-9E99-858CE079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172200"/>
            <a:ext cx="594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SzTx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7" name="Rectangle 3">
            <a:extLst>
              <a:ext uri="{FF2B5EF4-FFF2-40B4-BE49-F238E27FC236}">
                <a16:creationId xmlns:a16="http://schemas.microsoft.com/office/drawing/2014/main" id="{9ECBB711-0939-5040-AE36-46CD797D7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819400"/>
            <a:ext cx="5029200" cy="2209800"/>
          </a:xfrm>
        </p:spPr>
        <p:txBody>
          <a:bodyPr/>
          <a:lstStyle/>
          <a:p>
            <a:pPr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Background facts about blood</a:t>
            </a:r>
          </a:p>
          <a:p>
            <a:pPr>
              <a:spcBef>
                <a:spcPct val="7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Anemia: general information</a:t>
            </a:r>
          </a:p>
          <a:p>
            <a:pPr>
              <a:spcBef>
                <a:spcPct val="7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Anemia: specific types</a:t>
            </a:r>
          </a:p>
        </p:txBody>
      </p:sp>
      <p:sp>
        <p:nvSpPr>
          <p:cNvPr id="1173510" name="Rectangle 6">
            <a:extLst>
              <a:ext uri="{FF2B5EF4-FFF2-40B4-BE49-F238E27FC236}">
                <a16:creationId xmlns:a16="http://schemas.microsoft.com/office/drawing/2014/main" id="{51CFCCB6-E072-4148-B7E3-390DE602F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Anemia Outline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41988" name="Line 7">
            <a:extLst>
              <a:ext uri="{FF2B5EF4-FFF2-40B4-BE49-F238E27FC236}">
                <a16:creationId xmlns:a16="http://schemas.microsoft.com/office/drawing/2014/main" id="{91AAF59C-E5F5-E744-F951-A80CE7ABE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850" name="Rectangle 2">
            <a:extLst>
              <a:ext uri="{FF2B5EF4-FFF2-40B4-BE49-F238E27FC236}">
                <a16:creationId xmlns:a16="http://schemas.microsoft.com/office/drawing/2014/main" id="{EB2964C7-AF6B-BB4E-BFF7-A052093B1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819400"/>
            <a:ext cx="5029200" cy="2209800"/>
          </a:xfrm>
        </p:spPr>
        <p:txBody>
          <a:bodyPr/>
          <a:lstStyle/>
          <a:p>
            <a:pPr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Background facts about blood</a:t>
            </a:r>
          </a:p>
        </p:txBody>
      </p:sp>
      <p:sp>
        <p:nvSpPr>
          <p:cNvPr id="2126851" name="Rectangle 3">
            <a:extLst>
              <a:ext uri="{FF2B5EF4-FFF2-40B4-BE49-F238E27FC236}">
                <a16:creationId xmlns:a16="http://schemas.microsoft.com/office/drawing/2014/main" id="{D307EE6B-6C65-024B-936A-61B5EC1AC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Anemia Outline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95E06147-DEC4-ACD4-8D34-04C3245E0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00">
            <a:extLst>
              <a:ext uri="{FF2B5EF4-FFF2-40B4-BE49-F238E27FC236}">
                <a16:creationId xmlns:a16="http://schemas.microsoft.com/office/drawing/2014/main" id="{40B0CFA7-CE61-B186-58AC-1ED080D0C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>
            <a:extLst>
              <a:ext uri="{FF2B5EF4-FFF2-40B4-BE49-F238E27FC236}">
                <a16:creationId xmlns:a16="http://schemas.microsoft.com/office/drawing/2014/main" id="{FEC6D817-7E3A-EB9C-32CE-99A8ED189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89663"/>
            <a:ext cx="5867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red blood cells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042" name="Rectangle 2">
            <a:extLst>
              <a:ext uri="{FF2B5EF4-FFF2-40B4-BE49-F238E27FC236}">
                <a16:creationId xmlns:a16="http://schemas.microsoft.com/office/drawing/2014/main" id="{1D690DCE-F282-5741-8D88-50D1773493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400" dirty="0">
                <a:solidFill>
                  <a:schemeClr val="tx1"/>
                </a:solidFill>
                <a:latin typeface="Calibri" charset="0"/>
                <a:cs typeface="+mj-cs"/>
              </a:rPr>
              <a:t>Complete Blood Count (CBC)</a:t>
            </a:r>
            <a:endParaRPr lang="en-US" dirty="0">
              <a:cs typeface="+mj-cs"/>
            </a:endParaRPr>
          </a:p>
        </p:txBody>
      </p:sp>
      <p:grpSp>
        <p:nvGrpSpPr>
          <p:cNvPr id="50179" name="Group 3">
            <a:extLst>
              <a:ext uri="{FF2B5EF4-FFF2-40B4-BE49-F238E27FC236}">
                <a16:creationId xmlns:a16="http://schemas.microsoft.com/office/drawing/2014/main" id="{FEEFA31A-DA32-187A-D996-44B47790EF1B}"/>
              </a:ext>
            </a:extLst>
          </p:cNvPr>
          <p:cNvGrpSpPr>
            <a:grpSpLocks/>
          </p:cNvGrpSpPr>
          <p:nvPr/>
        </p:nvGrpSpPr>
        <p:grpSpPr bwMode="auto">
          <a:xfrm>
            <a:off x="3619500" y="3009900"/>
            <a:ext cx="1905000" cy="838200"/>
            <a:chOff x="288" y="2016"/>
            <a:chExt cx="1200" cy="528"/>
          </a:xfrm>
        </p:grpSpPr>
        <p:sp>
          <p:nvSpPr>
            <p:cNvPr id="50230" name="Rectangle 4">
              <a:extLst>
                <a:ext uri="{FF2B5EF4-FFF2-40B4-BE49-F238E27FC236}">
                  <a16:creationId xmlns:a16="http://schemas.microsoft.com/office/drawing/2014/main" id="{2A648293-E99F-29E4-52E8-94605C6F3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016"/>
              <a:ext cx="336" cy="528"/>
            </a:xfrm>
            <a:prstGeom prst="rect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31" name="Rectangle 5">
              <a:extLst>
                <a:ext uri="{FF2B5EF4-FFF2-40B4-BE49-F238E27FC236}">
                  <a16:creationId xmlns:a16="http://schemas.microsoft.com/office/drawing/2014/main" id="{17046AC3-6AE6-2DA6-2CEB-01C3A764E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016"/>
              <a:ext cx="336" cy="528"/>
            </a:xfrm>
            <a:prstGeom prst="rect">
              <a:avLst/>
            </a:prstGeom>
            <a:solidFill>
              <a:srgbClr val="F75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32" name="Rectangle 6">
              <a:extLst>
                <a:ext uri="{FF2B5EF4-FFF2-40B4-BE49-F238E27FC236}">
                  <a16:creationId xmlns:a16="http://schemas.microsoft.com/office/drawing/2014/main" id="{EE21DEC9-A8A2-78B4-9A2A-819993712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016"/>
              <a:ext cx="336" cy="528"/>
            </a:xfrm>
            <a:prstGeom prst="rect">
              <a:avLst/>
            </a:prstGeom>
            <a:solidFill>
              <a:srgbClr val="FBA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0180" name="Group 7">
            <a:extLst>
              <a:ext uri="{FF2B5EF4-FFF2-40B4-BE49-F238E27FC236}">
                <a16:creationId xmlns:a16="http://schemas.microsoft.com/office/drawing/2014/main" id="{3CB44F03-D285-1E40-1B75-C19432F165C6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3352800"/>
            <a:ext cx="685800" cy="1066800"/>
            <a:chOff x="768" y="3024"/>
            <a:chExt cx="432" cy="672"/>
          </a:xfrm>
        </p:grpSpPr>
        <p:sp>
          <p:nvSpPr>
            <p:cNvPr id="50225" name="Oval 8">
              <a:extLst>
                <a:ext uri="{FF2B5EF4-FFF2-40B4-BE49-F238E27FC236}">
                  <a16:creationId xmlns:a16="http://schemas.microsoft.com/office/drawing/2014/main" id="{9706D5B8-E374-ABFE-BF9E-A444522E8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024"/>
              <a:ext cx="192" cy="96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6" name="Oval 9">
              <a:extLst>
                <a:ext uri="{FF2B5EF4-FFF2-40B4-BE49-F238E27FC236}">
                  <a16:creationId xmlns:a16="http://schemas.microsoft.com/office/drawing/2014/main" id="{B8097F41-35CF-C440-E7A3-DC46FE394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264"/>
              <a:ext cx="192" cy="96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7" name="Oval 10">
              <a:extLst>
                <a:ext uri="{FF2B5EF4-FFF2-40B4-BE49-F238E27FC236}">
                  <a16:creationId xmlns:a16="http://schemas.microsoft.com/office/drawing/2014/main" id="{AC308D26-3F2C-ECD3-6AF9-06FD76606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3168"/>
              <a:ext cx="192" cy="96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8" name="Oval 11">
              <a:extLst>
                <a:ext uri="{FF2B5EF4-FFF2-40B4-BE49-F238E27FC236}">
                  <a16:creationId xmlns:a16="http://schemas.microsoft.com/office/drawing/2014/main" id="{774895F2-868B-C0C9-5342-80503CA93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600"/>
              <a:ext cx="192" cy="96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9" name="Oval 12">
              <a:extLst>
                <a:ext uri="{FF2B5EF4-FFF2-40B4-BE49-F238E27FC236}">
                  <a16:creationId xmlns:a16="http://schemas.microsoft.com/office/drawing/2014/main" id="{397C519F-7FAE-237C-4855-25927C208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504"/>
              <a:ext cx="192" cy="96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0181" name="Group 13">
            <a:extLst>
              <a:ext uri="{FF2B5EF4-FFF2-40B4-BE49-F238E27FC236}">
                <a16:creationId xmlns:a16="http://schemas.microsoft.com/office/drawing/2014/main" id="{62E171A8-A19C-97B6-540C-829617DEE428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3429000"/>
            <a:ext cx="914400" cy="1143000"/>
            <a:chOff x="4320" y="1968"/>
            <a:chExt cx="576" cy="720"/>
          </a:xfrm>
        </p:grpSpPr>
        <p:sp>
          <p:nvSpPr>
            <p:cNvPr id="50208" name="Oval 14">
              <a:extLst>
                <a:ext uri="{FF2B5EF4-FFF2-40B4-BE49-F238E27FC236}">
                  <a16:creationId xmlns:a16="http://schemas.microsoft.com/office/drawing/2014/main" id="{B28A0C7F-1270-AFC2-D0D5-DD727B0D4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9" name="Oval 15">
              <a:extLst>
                <a:ext uri="{FF2B5EF4-FFF2-40B4-BE49-F238E27FC236}">
                  <a16:creationId xmlns:a16="http://schemas.microsoft.com/office/drawing/2014/main" id="{7A30B21B-93E7-FC3C-59B6-00466362C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256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0" name="Oval 16">
              <a:extLst>
                <a:ext uri="{FF2B5EF4-FFF2-40B4-BE49-F238E27FC236}">
                  <a16:creationId xmlns:a16="http://schemas.microsoft.com/office/drawing/2014/main" id="{96631ADB-36FC-6FD5-3929-52B34BDC1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256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1" name="Oval 17">
              <a:extLst>
                <a:ext uri="{FF2B5EF4-FFF2-40B4-BE49-F238E27FC236}">
                  <a16:creationId xmlns:a16="http://schemas.microsoft.com/office/drawing/2014/main" id="{A9A38243-A161-8D63-8224-E0AABB607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496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2" name="Oval 18">
              <a:extLst>
                <a:ext uri="{FF2B5EF4-FFF2-40B4-BE49-F238E27FC236}">
                  <a16:creationId xmlns:a16="http://schemas.microsoft.com/office/drawing/2014/main" id="{5E4E27CE-7CA3-386E-57FF-5D7A9DE21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544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3" name="Oval 19">
              <a:extLst>
                <a:ext uri="{FF2B5EF4-FFF2-40B4-BE49-F238E27FC236}">
                  <a16:creationId xmlns:a16="http://schemas.microsoft.com/office/drawing/2014/main" id="{1D90B7B7-C9E2-694B-FCFD-24D2EF213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592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4" name="Oval 20">
              <a:extLst>
                <a:ext uri="{FF2B5EF4-FFF2-40B4-BE49-F238E27FC236}">
                  <a16:creationId xmlns:a16="http://schemas.microsoft.com/office/drawing/2014/main" id="{0FCBACE4-90CA-A8B3-733E-B038249B1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064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5" name="Oval 21">
              <a:extLst>
                <a:ext uri="{FF2B5EF4-FFF2-40B4-BE49-F238E27FC236}">
                  <a16:creationId xmlns:a16="http://schemas.microsoft.com/office/drawing/2014/main" id="{506ABDC8-4500-70C2-ECEA-128B0BC62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6" name="Oval 22">
              <a:extLst>
                <a:ext uri="{FF2B5EF4-FFF2-40B4-BE49-F238E27FC236}">
                  <a16:creationId xmlns:a16="http://schemas.microsoft.com/office/drawing/2014/main" id="{2DD4928D-4CF0-B85A-785E-8F180736F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304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7" name="Oval 23">
              <a:extLst>
                <a:ext uri="{FF2B5EF4-FFF2-40B4-BE49-F238E27FC236}">
                  <a16:creationId xmlns:a16="http://schemas.microsoft.com/office/drawing/2014/main" id="{A6C79792-3C73-387D-E327-0AA0F0A81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448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8" name="Oval 24">
              <a:extLst>
                <a:ext uri="{FF2B5EF4-FFF2-40B4-BE49-F238E27FC236}">
                  <a16:creationId xmlns:a16="http://schemas.microsoft.com/office/drawing/2014/main" id="{8B38BC4A-FFB9-89BC-904A-031F9A40C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448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9" name="Oval 25">
              <a:extLst>
                <a:ext uri="{FF2B5EF4-FFF2-40B4-BE49-F238E27FC236}">
                  <a16:creationId xmlns:a16="http://schemas.microsoft.com/office/drawing/2014/main" id="{4FDDD280-8224-DC66-EFAC-50E4ABA8B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544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0" name="Oval 26">
              <a:extLst>
                <a:ext uri="{FF2B5EF4-FFF2-40B4-BE49-F238E27FC236}">
                  <a16:creationId xmlns:a16="http://schemas.microsoft.com/office/drawing/2014/main" id="{C0D932D9-FCD9-C4C5-2B84-F0581ED30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160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1" name="Oval 27">
              <a:extLst>
                <a:ext uri="{FF2B5EF4-FFF2-40B4-BE49-F238E27FC236}">
                  <a16:creationId xmlns:a16="http://schemas.microsoft.com/office/drawing/2014/main" id="{18548DB8-2BCF-6C07-939E-74D014F77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2" name="Oval 28">
              <a:extLst>
                <a:ext uri="{FF2B5EF4-FFF2-40B4-BE49-F238E27FC236}">
                  <a16:creationId xmlns:a16="http://schemas.microsoft.com/office/drawing/2014/main" id="{0ABA626B-DDCC-5EE0-9B2D-DF3FE306B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3" name="Oval 29">
              <a:extLst>
                <a:ext uri="{FF2B5EF4-FFF2-40B4-BE49-F238E27FC236}">
                  <a16:creationId xmlns:a16="http://schemas.microsoft.com/office/drawing/2014/main" id="{5A58904E-438D-4001-A0AD-5FBD4772B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016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24" name="Oval 30">
              <a:extLst>
                <a:ext uri="{FF2B5EF4-FFF2-40B4-BE49-F238E27FC236}">
                  <a16:creationId xmlns:a16="http://schemas.microsoft.com/office/drawing/2014/main" id="{DCDBE15B-C2E2-77A1-4E66-6F50C01E7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92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0182" name="AutoShape 31">
            <a:extLst>
              <a:ext uri="{FF2B5EF4-FFF2-40B4-BE49-F238E27FC236}">
                <a16:creationId xmlns:a16="http://schemas.microsoft.com/office/drawing/2014/main" id="{0BE5643F-519D-CFF4-0DFD-90CE9CAE6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743200"/>
            <a:ext cx="914400" cy="1828800"/>
          </a:xfrm>
          <a:prstGeom prst="can">
            <a:avLst>
              <a:gd name="adj" fmla="val 37648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0183" name="Rectangle 32">
            <a:extLst>
              <a:ext uri="{FF2B5EF4-FFF2-40B4-BE49-F238E27FC236}">
                <a16:creationId xmlns:a16="http://schemas.microsoft.com/office/drawing/2014/main" id="{CB259EA2-175B-D7ED-1FB8-742347615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57400"/>
            <a:ext cx="1600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3200">
                <a:latin typeface="Calibri" panose="020F0502020204030204" pitchFamily="34" charset="0"/>
              </a:rPr>
              <a:t>RBC</a:t>
            </a:r>
          </a:p>
        </p:txBody>
      </p:sp>
      <p:sp>
        <p:nvSpPr>
          <p:cNvPr id="50184" name="Rectangle 33">
            <a:extLst>
              <a:ext uri="{FF2B5EF4-FFF2-40B4-BE49-F238E27FC236}">
                <a16:creationId xmlns:a16="http://schemas.microsoft.com/office/drawing/2014/main" id="{80F6EA69-EA1D-CCD1-9BB4-2FCCE3CEE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057400"/>
            <a:ext cx="259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latin typeface="Calibri" panose="020F0502020204030204" pitchFamily="34" charset="0"/>
              </a:rPr>
              <a:t> Hemoglobin</a:t>
            </a:r>
          </a:p>
        </p:txBody>
      </p:sp>
      <p:sp>
        <p:nvSpPr>
          <p:cNvPr id="50185" name="Rectangle 34">
            <a:extLst>
              <a:ext uri="{FF2B5EF4-FFF2-40B4-BE49-F238E27FC236}">
                <a16:creationId xmlns:a16="http://schemas.microsoft.com/office/drawing/2014/main" id="{B3A2606D-C35D-C493-583C-397E444D4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019300"/>
            <a:ext cx="259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latin typeface="Calibri" panose="020F0502020204030204" pitchFamily="34" charset="0"/>
              </a:rPr>
              <a:t>  Hematocrit</a:t>
            </a:r>
          </a:p>
        </p:txBody>
      </p:sp>
      <p:grpSp>
        <p:nvGrpSpPr>
          <p:cNvPr id="50186" name="Group 35">
            <a:extLst>
              <a:ext uri="{FF2B5EF4-FFF2-40B4-BE49-F238E27FC236}">
                <a16:creationId xmlns:a16="http://schemas.microsoft.com/office/drawing/2014/main" id="{BB03C995-4B1B-DB0C-0122-40860F9AE3DC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3009900"/>
            <a:ext cx="1752600" cy="838200"/>
            <a:chOff x="480" y="1968"/>
            <a:chExt cx="1104" cy="528"/>
          </a:xfrm>
        </p:grpSpPr>
        <p:grpSp>
          <p:nvGrpSpPr>
            <p:cNvPr id="50187" name="Group 36">
              <a:extLst>
                <a:ext uri="{FF2B5EF4-FFF2-40B4-BE49-F238E27FC236}">
                  <a16:creationId xmlns:a16="http://schemas.microsoft.com/office/drawing/2014/main" id="{DD5799FF-5DE7-DF65-DB24-1BF2E6EEB1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968"/>
              <a:ext cx="1104" cy="144"/>
              <a:chOff x="480" y="1968"/>
              <a:chExt cx="1104" cy="144"/>
            </a:xfrm>
          </p:grpSpPr>
          <p:sp>
            <p:nvSpPr>
              <p:cNvPr id="50202" name="Oval 37">
                <a:extLst>
                  <a:ext uri="{FF2B5EF4-FFF2-40B4-BE49-F238E27FC236}">
                    <a16:creationId xmlns:a16="http://schemas.microsoft.com/office/drawing/2014/main" id="{2A4C3007-1C48-DC98-F2DF-1C151FC37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3" name="Oval 38">
                <a:extLst>
                  <a:ext uri="{FF2B5EF4-FFF2-40B4-BE49-F238E27FC236}">
                    <a16:creationId xmlns:a16="http://schemas.microsoft.com/office/drawing/2014/main" id="{16BE6C30-0B53-D670-EF5C-75AA49E7C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4" name="Oval 39">
                <a:extLst>
                  <a:ext uri="{FF2B5EF4-FFF2-40B4-BE49-F238E27FC236}">
                    <a16:creationId xmlns:a16="http://schemas.microsoft.com/office/drawing/2014/main" id="{4C3F742D-FDE9-5B7B-5273-F21DB1970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5" name="Oval 40">
                <a:extLst>
                  <a:ext uri="{FF2B5EF4-FFF2-40B4-BE49-F238E27FC236}">
                    <a16:creationId xmlns:a16="http://schemas.microsoft.com/office/drawing/2014/main" id="{8EE18455-DC65-ECA0-DAE2-154FD1DFA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6" name="Oval 41">
                <a:extLst>
                  <a:ext uri="{FF2B5EF4-FFF2-40B4-BE49-F238E27FC236}">
                    <a16:creationId xmlns:a16="http://schemas.microsoft.com/office/drawing/2014/main" id="{94A7D97B-35E6-DAF8-7442-D2E8DF2F5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7" name="Oval 42">
                <a:extLst>
                  <a:ext uri="{FF2B5EF4-FFF2-40B4-BE49-F238E27FC236}">
                    <a16:creationId xmlns:a16="http://schemas.microsoft.com/office/drawing/2014/main" id="{665B9DF4-B133-4F7B-9E17-A0DE1F417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0188" name="Group 43">
              <a:extLst>
                <a:ext uri="{FF2B5EF4-FFF2-40B4-BE49-F238E27FC236}">
                  <a16:creationId xmlns:a16="http://schemas.microsoft.com/office/drawing/2014/main" id="{08378E06-E9FB-14FE-8C3A-39938117E9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160"/>
              <a:ext cx="1104" cy="144"/>
              <a:chOff x="480" y="1968"/>
              <a:chExt cx="1104" cy="144"/>
            </a:xfrm>
          </p:grpSpPr>
          <p:sp>
            <p:nvSpPr>
              <p:cNvPr id="50196" name="Oval 44">
                <a:extLst>
                  <a:ext uri="{FF2B5EF4-FFF2-40B4-BE49-F238E27FC236}">
                    <a16:creationId xmlns:a16="http://schemas.microsoft.com/office/drawing/2014/main" id="{E5B34205-FC42-5CFC-D47D-26D9D4494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7" name="Oval 45">
                <a:extLst>
                  <a:ext uri="{FF2B5EF4-FFF2-40B4-BE49-F238E27FC236}">
                    <a16:creationId xmlns:a16="http://schemas.microsoft.com/office/drawing/2014/main" id="{41D52915-83E6-64EB-2395-AADC1942FB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8" name="Oval 46">
                <a:extLst>
                  <a:ext uri="{FF2B5EF4-FFF2-40B4-BE49-F238E27FC236}">
                    <a16:creationId xmlns:a16="http://schemas.microsoft.com/office/drawing/2014/main" id="{780B374C-FB6D-F381-225F-8F75D9F575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9" name="Oval 47">
                <a:extLst>
                  <a:ext uri="{FF2B5EF4-FFF2-40B4-BE49-F238E27FC236}">
                    <a16:creationId xmlns:a16="http://schemas.microsoft.com/office/drawing/2014/main" id="{CB39AA37-D86A-8DFB-4FBE-75AED6ECE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0" name="Oval 48">
                <a:extLst>
                  <a:ext uri="{FF2B5EF4-FFF2-40B4-BE49-F238E27FC236}">
                    <a16:creationId xmlns:a16="http://schemas.microsoft.com/office/drawing/2014/main" id="{FA1EBBFF-4A4B-978D-AB0F-94DC86451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01" name="Oval 49">
                <a:extLst>
                  <a:ext uri="{FF2B5EF4-FFF2-40B4-BE49-F238E27FC236}">
                    <a16:creationId xmlns:a16="http://schemas.microsoft.com/office/drawing/2014/main" id="{187182E4-2FE2-7D4C-39C4-546BCF5FF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0189" name="Group 50">
              <a:extLst>
                <a:ext uri="{FF2B5EF4-FFF2-40B4-BE49-F238E27FC236}">
                  <a16:creationId xmlns:a16="http://schemas.microsoft.com/office/drawing/2014/main" id="{E37ACEF8-970A-A403-0ED9-FCB4F98C4D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2352"/>
              <a:ext cx="1104" cy="144"/>
              <a:chOff x="480" y="1968"/>
              <a:chExt cx="1104" cy="144"/>
            </a:xfrm>
          </p:grpSpPr>
          <p:sp>
            <p:nvSpPr>
              <p:cNvPr id="50190" name="Oval 51">
                <a:extLst>
                  <a:ext uri="{FF2B5EF4-FFF2-40B4-BE49-F238E27FC236}">
                    <a16:creationId xmlns:a16="http://schemas.microsoft.com/office/drawing/2014/main" id="{0597BAFF-9049-72BD-B856-900C9F687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1" name="Oval 52">
                <a:extLst>
                  <a:ext uri="{FF2B5EF4-FFF2-40B4-BE49-F238E27FC236}">
                    <a16:creationId xmlns:a16="http://schemas.microsoft.com/office/drawing/2014/main" id="{43740CCD-6754-47F0-FA50-2CCEB1AF3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2" name="Oval 53">
                <a:extLst>
                  <a:ext uri="{FF2B5EF4-FFF2-40B4-BE49-F238E27FC236}">
                    <a16:creationId xmlns:a16="http://schemas.microsoft.com/office/drawing/2014/main" id="{9B562D4C-CA09-14D5-9B14-A5A9A13C9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3" name="Oval 54">
                <a:extLst>
                  <a:ext uri="{FF2B5EF4-FFF2-40B4-BE49-F238E27FC236}">
                    <a16:creationId xmlns:a16="http://schemas.microsoft.com/office/drawing/2014/main" id="{42D0E645-A031-29F1-86D3-712121BF5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4" name="Oval 55">
                <a:extLst>
                  <a:ext uri="{FF2B5EF4-FFF2-40B4-BE49-F238E27FC236}">
                    <a16:creationId xmlns:a16="http://schemas.microsoft.com/office/drawing/2014/main" id="{D83417A3-0EF7-0602-3B75-7BB312111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195" name="Oval 56">
                <a:extLst>
                  <a:ext uri="{FF2B5EF4-FFF2-40B4-BE49-F238E27FC236}">
                    <a16:creationId xmlns:a16="http://schemas.microsoft.com/office/drawing/2014/main" id="{A176D0AC-D79B-7162-4F6F-14935B086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1968"/>
                <a:ext cx="144" cy="144"/>
              </a:xfrm>
              <a:prstGeom prst="ellipse">
                <a:avLst/>
              </a:prstGeom>
              <a:solidFill>
                <a:srgbClr val="C80429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1pPr>
                <a:lvl2pPr marL="742950" indent="-28575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2pPr>
                <a:lvl3pPr marL="11430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3pPr>
                <a:lvl4pPr marL="16002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4pPr>
                <a:lvl5pPr marL="2057400" indent="-228600" algn="ctr">
                  <a:spcBef>
                    <a:spcPct val="50000"/>
                  </a:spcBef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SzPct val="80000"/>
                  <a:defRPr sz="2400">
                    <a:solidFill>
                      <a:schemeClr val="tx1"/>
                    </a:solidFill>
                    <a:latin typeface="Batang" panose="02030600000101010101" pitchFamily="18" charset="-127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59ABCE06-74C3-3631-D629-34B92BD4F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9812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3200">
                <a:latin typeface="Calibri" panose="020F0502020204030204" pitchFamily="34" charset="0"/>
              </a:rPr>
              <a:t>MCV</a:t>
            </a:r>
          </a:p>
        </p:txBody>
      </p:sp>
      <p:sp>
        <p:nvSpPr>
          <p:cNvPr id="52227" name="Oval 6">
            <a:extLst>
              <a:ext uri="{FF2B5EF4-FFF2-40B4-BE49-F238E27FC236}">
                <a16:creationId xmlns:a16="http://schemas.microsoft.com/office/drawing/2014/main" id="{5FCE5181-BF81-B284-28BB-3BF22DFE3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2819400"/>
            <a:ext cx="962025" cy="962025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28" name="Oval 7">
            <a:extLst>
              <a:ext uri="{FF2B5EF4-FFF2-40B4-BE49-F238E27FC236}">
                <a16:creationId xmlns:a16="http://schemas.microsoft.com/office/drawing/2014/main" id="{61CC5CA4-4A6A-76DC-8024-A1721E3E7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09900"/>
            <a:ext cx="642938" cy="657225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Oval 8">
            <a:extLst>
              <a:ext uri="{FF2B5EF4-FFF2-40B4-BE49-F238E27FC236}">
                <a16:creationId xmlns:a16="http://schemas.microsoft.com/office/drawing/2014/main" id="{FD75EC39-483F-5429-C872-4C933D800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200400"/>
            <a:ext cx="320675" cy="32385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30" name="Rectangle 67">
            <a:extLst>
              <a:ext uri="{FF2B5EF4-FFF2-40B4-BE49-F238E27FC236}">
                <a16:creationId xmlns:a16="http://schemas.microsoft.com/office/drawing/2014/main" id="{8884C2E2-9E67-E69D-E444-A14E5189A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9812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3200">
                <a:latin typeface="Calibri" panose="020F0502020204030204" pitchFamily="34" charset="0"/>
              </a:rPr>
              <a:t>MCHC</a:t>
            </a:r>
          </a:p>
        </p:txBody>
      </p:sp>
      <p:sp>
        <p:nvSpPr>
          <p:cNvPr id="52231" name="Oval 74">
            <a:extLst>
              <a:ext uri="{FF2B5EF4-FFF2-40B4-BE49-F238E27FC236}">
                <a16:creationId xmlns:a16="http://schemas.microsoft.com/office/drawing/2014/main" id="{17639ABF-1F25-3EE5-52E6-574EFE0C5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048000"/>
            <a:ext cx="642938" cy="69215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32" name="Oval 79">
            <a:extLst>
              <a:ext uri="{FF2B5EF4-FFF2-40B4-BE49-F238E27FC236}">
                <a16:creationId xmlns:a16="http://schemas.microsoft.com/office/drawing/2014/main" id="{1B7E6F55-B90C-7D3B-F7AD-F8877DC2D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225" y="3111500"/>
            <a:ext cx="549275" cy="5651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33" name="Rectangle 80">
            <a:extLst>
              <a:ext uri="{FF2B5EF4-FFF2-40B4-BE49-F238E27FC236}">
                <a16:creationId xmlns:a16="http://schemas.microsoft.com/office/drawing/2014/main" id="{7769CB64-FA5D-E0FD-0385-FF2BF0B2B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" y="4305300"/>
            <a:ext cx="137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200">
                <a:solidFill>
                  <a:srgbClr val="E56900"/>
                </a:solidFill>
                <a:latin typeface="Calibri" panose="020F0502020204030204" pitchFamily="34" charset="0"/>
              </a:rPr>
              <a:t>microcytic</a:t>
            </a:r>
          </a:p>
        </p:txBody>
      </p:sp>
      <p:sp>
        <p:nvSpPr>
          <p:cNvPr id="52234" name="Rectangle 81">
            <a:extLst>
              <a:ext uri="{FF2B5EF4-FFF2-40B4-BE49-F238E27FC236}">
                <a16:creationId xmlns:a16="http://schemas.microsoft.com/office/drawing/2014/main" id="{506160A6-F26D-7848-6CB1-2F2289396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305300"/>
            <a:ext cx="1676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200">
                <a:solidFill>
                  <a:srgbClr val="E56900"/>
                </a:solidFill>
                <a:latin typeface="Calibri" panose="020F0502020204030204" pitchFamily="34" charset="0"/>
              </a:rPr>
              <a:t>normocytic</a:t>
            </a:r>
          </a:p>
        </p:txBody>
      </p:sp>
      <p:sp>
        <p:nvSpPr>
          <p:cNvPr id="52235" name="Rectangle 82">
            <a:extLst>
              <a:ext uri="{FF2B5EF4-FFF2-40B4-BE49-F238E27FC236}">
                <a16:creationId xmlns:a16="http://schemas.microsoft.com/office/drawing/2014/main" id="{1B5FEB08-002B-7003-850A-92B9589E6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305300"/>
            <a:ext cx="1600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200">
                <a:solidFill>
                  <a:srgbClr val="E56900"/>
                </a:solidFill>
                <a:latin typeface="Calibri" panose="020F0502020204030204" pitchFamily="34" charset="0"/>
              </a:rPr>
              <a:t>macrocytic</a:t>
            </a:r>
          </a:p>
        </p:txBody>
      </p:sp>
      <p:sp>
        <p:nvSpPr>
          <p:cNvPr id="52236" name="Line 83">
            <a:extLst>
              <a:ext uri="{FF2B5EF4-FFF2-40B4-BE49-F238E27FC236}">
                <a16:creationId xmlns:a16="http://schemas.microsoft.com/office/drawing/2014/main" id="{91F4FDE8-12CC-39D7-549F-44F5F73139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36576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2237" name="Line 84">
            <a:extLst>
              <a:ext uri="{FF2B5EF4-FFF2-40B4-BE49-F238E27FC236}">
                <a16:creationId xmlns:a16="http://schemas.microsoft.com/office/drawing/2014/main" id="{3A263B76-B980-CCB8-91C4-9974375BCC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38862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2238" name="Line 85">
            <a:extLst>
              <a:ext uri="{FF2B5EF4-FFF2-40B4-BE49-F238E27FC236}">
                <a16:creationId xmlns:a16="http://schemas.microsoft.com/office/drawing/2014/main" id="{F2B4E378-4E2A-AB51-A407-B3C4A07D03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4038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2239" name="Oval 86">
            <a:extLst>
              <a:ext uri="{FF2B5EF4-FFF2-40B4-BE49-F238E27FC236}">
                <a16:creationId xmlns:a16="http://schemas.microsoft.com/office/drawing/2014/main" id="{3A1ACDC6-30E2-43B2-22D5-EA1E8CE80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048000"/>
            <a:ext cx="642938" cy="7239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40" name="Oval 87">
            <a:extLst>
              <a:ext uri="{FF2B5EF4-FFF2-40B4-BE49-F238E27FC236}">
                <a16:creationId xmlns:a16="http://schemas.microsoft.com/office/drawing/2014/main" id="{593C7A21-468A-3513-43BE-66D318E73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975" y="3238500"/>
            <a:ext cx="320675" cy="36195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41" name="Rectangle 88">
            <a:extLst>
              <a:ext uri="{FF2B5EF4-FFF2-40B4-BE49-F238E27FC236}">
                <a16:creationId xmlns:a16="http://schemas.microsoft.com/office/drawing/2014/main" id="{2425183D-D259-1AB5-E3D9-D44CDEE2A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4267200"/>
            <a:ext cx="21209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200">
                <a:solidFill>
                  <a:srgbClr val="E56900"/>
                </a:solidFill>
                <a:latin typeface="Calibri" panose="020F0502020204030204" pitchFamily="34" charset="0"/>
              </a:rPr>
              <a:t>normochromic</a:t>
            </a:r>
          </a:p>
        </p:txBody>
      </p:sp>
      <p:sp>
        <p:nvSpPr>
          <p:cNvPr id="52242" name="Line 89">
            <a:extLst>
              <a:ext uri="{FF2B5EF4-FFF2-40B4-BE49-F238E27FC236}">
                <a16:creationId xmlns:a16="http://schemas.microsoft.com/office/drawing/2014/main" id="{FD28C951-6494-6CA8-B10C-FEB1CFEDF5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89900" y="38481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2243" name="Rectangle 90">
            <a:extLst>
              <a:ext uri="{FF2B5EF4-FFF2-40B4-BE49-F238E27FC236}">
                <a16:creationId xmlns:a16="http://schemas.microsoft.com/office/drawing/2014/main" id="{36466718-032C-A77A-AE91-82549001E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267200"/>
            <a:ext cx="182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200">
                <a:solidFill>
                  <a:srgbClr val="E56900"/>
                </a:solidFill>
                <a:latin typeface="Calibri" panose="020F0502020204030204" pitchFamily="34" charset="0"/>
              </a:rPr>
              <a:t>hypochromic</a:t>
            </a:r>
          </a:p>
        </p:txBody>
      </p:sp>
      <p:sp>
        <p:nvSpPr>
          <p:cNvPr id="52244" name="Line 91">
            <a:extLst>
              <a:ext uri="{FF2B5EF4-FFF2-40B4-BE49-F238E27FC236}">
                <a16:creationId xmlns:a16="http://schemas.microsoft.com/office/drawing/2014/main" id="{562FB1B6-0326-A2F7-4C4D-C48A3A74A0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38481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83853" name="Rectangle 109">
            <a:extLst>
              <a:ext uri="{FF2B5EF4-FFF2-40B4-BE49-F238E27FC236}">
                <a16:creationId xmlns:a16="http://schemas.microsoft.com/office/drawing/2014/main" id="{E0DEDD55-A225-4A40-9B94-2C87F702C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400" dirty="0">
                <a:solidFill>
                  <a:schemeClr val="tx1"/>
                </a:solidFill>
                <a:latin typeface="Calibri" charset="0"/>
                <a:cs typeface="+mj-cs"/>
              </a:rPr>
              <a:t>Complete Blood Count (CBC)</a:t>
            </a:r>
            <a:endParaRPr lang="en-US" dirty="0"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5A943B6-DECD-9728-5F8F-1BF1D6A8F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9812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latin typeface="Calibri" panose="020F0502020204030204" pitchFamily="34" charset="0"/>
              </a:rPr>
              <a:t>Size variation</a:t>
            </a:r>
          </a:p>
        </p:txBody>
      </p:sp>
      <p:sp>
        <p:nvSpPr>
          <p:cNvPr id="1670150" name="Rectangle 6">
            <a:extLst>
              <a:ext uri="{FF2B5EF4-FFF2-40B4-BE49-F238E27FC236}">
                <a16:creationId xmlns:a16="http://schemas.microsoft.com/office/drawing/2014/main" id="{4C0799F1-3D38-5F46-BE68-752677024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400" dirty="0">
                <a:solidFill>
                  <a:schemeClr val="tx1"/>
                </a:solidFill>
                <a:latin typeface="Calibri" charset="0"/>
                <a:cs typeface="+mj-cs"/>
              </a:rPr>
              <a:t>Additional Red Blood Cell Properties</a:t>
            </a:r>
            <a:endParaRPr lang="en-US" dirty="0">
              <a:cs typeface="+mj-cs"/>
            </a:endParaRPr>
          </a:p>
        </p:txBody>
      </p:sp>
      <p:sp>
        <p:nvSpPr>
          <p:cNvPr id="54276" name="Rectangle 8">
            <a:extLst>
              <a:ext uri="{FF2B5EF4-FFF2-40B4-BE49-F238E27FC236}">
                <a16:creationId xmlns:a16="http://schemas.microsoft.com/office/drawing/2014/main" id="{9B6AF6E7-7E2B-76CC-E862-94F5A00DB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9812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latin typeface="Calibri" panose="020F0502020204030204" pitchFamily="34" charset="0"/>
              </a:rPr>
              <a:t>Shape</a:t>
            </a:r>
          </a:p>
        </p:txBody>
      </p:sp>
      <p:sp>
        <p:nvSpPr>
          <p:cNvPr id="54277" name="Rectangle 12">
            <a:extLst>
              <a:ext uri="{FF2B5EF4-FFF2-40B4-BE49-F238E27FC236}">
                <a16:creationId xmlns:a16="http://schemas.microsoft.com/office/drawing/2014/main" id="{01A1764F-CC5B-3EC2-7C9B-C68EA843E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8768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E56900"/>
                </a:solidFill>
                <a:latin typeface="Calibri" panose="020F0502020204030204" pitchFamily="34" charset="0"/>
              </a:rPr>
              <a:t>anisocytosis</a:t>
            </a:r>
          </a:p>
        </p:txBody>
      </p:sp>
      <p:sp>
        <p:nvSpPr>
          <p:cNvPr id="54278" name="Rectangle 19">
            <a:extLst>
              <a:ext uri="{FF2B5EF4-FFF2-40B4-BE49-F238E27FC236}">
                <a16:creationId xmlns:a16="http://schemas.microsoft.com/office/drawing/2014/main" id="{B397C090-3328-C1AF-C39D-48CE0A0AA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876800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E56900"/>
                </a:solidFill>
                <a:latin typeface="Calibri" panose="020F0502020204030204" pitchFamily="34" charset="0"/>
              </a:rPr>
              <a:t>poikilocytosis</a:t>
            </a:r>
          </a:p>
        </p:txBody>
      </p:sp>
      <p:sp>
        <p:nvSpPr>
          <p:cNvPr id="54279" name="Oval 23">
            <a:extLst>
              <a:ext uri="{FF2B5EF4-FFF2-40B4-BE49-F238E27FC236}">
                <a16:creationId xmlns:a16="http://schemas.microsoft.com/office/drawing/2014/main" id="{AB19BC09-5228-D024-365C-BCC6DDCFD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9718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80" name="Oval 24">
            <a:extLst>
              <a:ext uri="{FF2B5EF4-FFF2-40B4-BE49-F238E27FC236}">
                <a16:creationId xmlns:a16="http://schemas.microsoft.com/office/drawing/2014/main" id="{71F4AB28-35FF-AE10-8899-978825415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281" name="Group 25">
            <a:extLst>
              <a:ext uri="{FF2B5EF4-FFF2-40B4-BE49-F238E27FC236}">
                <a16:creationId xmlns:a16="http://schemas.microsoft.com/office/drawing/2014/main" id="{1B82671F-CBD4-0572-1D5F-9A99E8520EB1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2743200"/>
            <a:ext cx="1524000" cy="1828800"/>
            <a:chOff x="4224" y="1728"/>
            <a:chExt cx="960" cy="1152"/>
          </a:xfrm>
        </p:grpSpPr>
        <p:sp>
          <p:nvSpPr>
            <p:cNvPr id="54330" name="Oval 26">
              <a:extLst>
                <a:ext uri="{FF2B5EF4-FFF2-40B4-BE49-F238E27FC236}">
                  <a16:creationId xmlns:a16="http://schemas.microsoft.com/office/drawing/2014/main" id="{9570EA44-4D17-D57F-5BCF-28BC7BB38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872"/>
              <a:ext cx="288" cy="288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1" name="Oval 27">
              <a:extLst>
                <a:ext uri="{FF2B5EF4-FFF2-40B4-BE49-F238E27FC236}">
                  <a16:creationId xmlns:a16="http://schemas.microsoft.com/office/drawing/2014/main" id="{5BF0B166-DC92-C4E0-0987-F0169D3B5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400"/>
              <a:ext cx="288" cy="288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2" name="Oval 28">
              <a:extLst>
                <a:ext uri="{FF2B5EF4-FFF2-40B4-BE49-F238E27FC236}">
                  <a16:creationId xmlns:a16="http://schemas.microsoft.com/office/drawing/2014/main" id="{A56663D3-4BC2-1404-C87E-41F7C64ED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352"/>
              <a:ext cx="288" cy="288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3" name="Oval 29">
              <a:extLst>
                <a:ext uri="{FF2B5EF4-FFF2-40B4-BE49-F238E27FC236}">
                  <a16:creationId xmlns:a16="http://schemas.microsoft.com/office/drawing/2014/main" id="{31274BBF-C055-1EDD-9129-89DCD360C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112"/>
              <a:ext cx="288" cy="288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4" name="Oval 30">
              <a:extLst>
                <a:ext uri="{FF2B5EF4-FFF2-40B4-BE49-F238E27FC236}">
                  <a16:creationId xmlns:a16="http://schemas.microsoft.com/office/drawing/2014/main" id="{9A388F5E-20EC-0AC7-ACA2-39D1ED515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" y="2064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5" name="Oval 31">
              <a:extLst>
                <a:ext uri="{FF2B5EF4-FFF2-40B4-BE49-F238E27FC236}">
                  <a16:creationId xmlns:a16="http://schemas.microsoft.com/office/drawing/2014/main" id="{5E128C6D-B5DB-C158-4733-7A98E296C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216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6" name="Oval 32">
              <a:extLst>
                <a:ext uri="{FF2B5EF4-FFF2-40B4-BE49-F238E27FC236}">
                  <a16:creationId xmlns:a16="http://schemas.microsoft.com/office/drawing/2014/main" id="{9984613F-85E7-1CBA-B302-C6DD5AC0A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784"/>
              <a:ext cx="96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7" name="Oval 33">
              <a:extLst>
                <a:ext uri="{FF2B5EF4-FFF2-40B4-BE49-F238E27FC236}">
                  <a16:creationId xmlns:a16="http://schemas.microsoft.com/office/drawing/2014/main" id="{67966F7F-D86F-F89F-B1AA-F40566047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592"/>
              <a:ext cx="96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8" name="Oval 34">
              <a:extLst>
                <a:ext uri="{FF2B5EF4-FFF2-40B4-BE49-F238E27FC236}">
                  <a16:creationId xmlns:a16="http://schemas.microsoft.com/office/drawing/2014/main" id="{8963A6E8-5360-8772-F5E9-4C0543445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640"/>
              <a:ext cx="96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39" name="Oval 35">
              <a:extLst>
                <a:ext uri="{FF2B5EF4-FFF2-40B4-BE49-F238E27FC236}">
                  <a16:creationId xmlns:a16="http://schemas.microsoft.com/office/drawing/2014/main" id="{44BC9D84-D359-59EC-10C9-582C1E71A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160"/>
              <a:ext cx="96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40" name="Oval 36">
              <a:extLst>
                <a:ext uri="{FF2B5EF4-FFF2-40B4-BE49-F238E27FC236}">
                  <a16:creationId xmlns:a16="http://schemas.microsoft.com/office/drawing/2014/main" id="{FEC5FF9F-FC74-156A-2108-3EA265919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920"/>
              <a:ext cx="96" cy="96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41" name="Oval 37">
              <a:extLst>
                <a:ext uri="{FF2B5EF4-FFF2-40B4-BE49-F238E27FC236}">
                  <a16:creationId xmlns:a16="http://schemas.microsoft.com/office/drawing/2014/main" id="{18784115-0BC3-B39E-C453-64BD26FCC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352"/>
              <a:ext cx="192" cy="192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42" name="Oval 38">
              <a:extLst>
                <a:ext uri="{FF2B5EF4-FFF2-40B4-BE49-F238E27FC236}">
                  <a16:creationId xmlns:a16="http://schemas.microsoft.com/office/drawing/2014/main" id="{F77DE0D9-4503-FECD-6245-A6B6BAE85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1728"/>
              <a:ext cx="192" cy="192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4282" name="Oval 39">
            <a:extLst>
              <a:ext uri="{FF2B5EF4-FFF2-40B4-BE49-F238E27FC236}">
                <a16:creationId xmlns:a16="http://schemas.microsoft.com/office/drawing/2014/main" id="{1A7FB0F2-4D80-BFC7-41F2-5786E02C9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267200"/>
            <a:ext cx="228600" cy="2286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283" name="Group 40">
            <a:extLst>
              <a:ext uri="{FF2B5EF4-FFF2-40B4-BE49-F238E27FC236}">
                <a16:creationId xmlns:a16="http://schemas.microsoft.com/office/drawing/2014/main" id="{7BFEB3F9-2AC9-04B8-6185-4E736BA416B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743200"/>
            <a:ext cx="1219200" cy="1295400"/>
            <a:chOff x="2736" y="1728"/>
            <a:chExt cx="768" cy="816"/>
          </a:xfrm>
        </p:grpSpPr>
        <p:sp>
          <p:nvSpPr>
            <p:cNvPr id="54320" name="Oval 41">
              <a:extLst>
                <a:ext uri="{FF2B5EF4-FFF2-40B4-BE49-F238E27FC236}">
                  <a16:creationId xmlns:a16="http://schemas.microsoft.com/office/drawing/2014/main" id="{51D4DF74-B799-5CA2-2149-73FD0AD37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256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1" name="Oval 42">
              <a:extLst>
                <a:ext uri="{FF2B5EF4-FFF2-40B4-BE49-F238E27FC236}">
                  <a16:creationId xmlns:a16="http://schemas.microsoft.com/office/drawing/2014/main" id="{4AB9C121-7AF8-3BF2-DD9C-16F9E5704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11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2" name="Oval 43">
              <a:extLst>
                <a:ext uri="{FF2B5EF4-FFF2-40B4-BE49-F238E27FC236}">
                  <a16:creationId xmlns:a16="http://schemas.microsoft.com/office/drawing/2014/main" id="{EF7FD909-60D8-F40B-E5E3-D0796F068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35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3" name="Oval 44">
              <a:extLst>
                <a:ext uri="{FF2B5EF4-FFF2-40B4-BE49-F238E27FC236}">
                  <a16:creationId xmlns:a16="http://schemas.microsoft.com/office/drawing/2014/main" id="{41C0BCE9-47D2-78E8-AF1E-7A2EA3588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064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4" name="Oval 45">
              <a:extLst>
                <a:ext uri="{FF2B5EF4-FFF2-40B4-BE49-F238E27FC236}">
                  <a16:creationId xmlns:a16="http://schemas.microsoft.com/office/drawing/2014/main" id="{CFAA2971-EE66-7771-76CC-6BB288882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92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5" name="Oval 46">
              <a:extLst>
                <a:ext uri="{FF2B5EF4-FFF2-40B4-BE49-F238E27FC236}">
                  <a16:creationId xmlns:a16="http://schemas.microsoft.com/office/drawing/2014/main" id="{336511CB-8153-E4ED-4939-8DB46898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2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6" name="Oval 47">
              <a:extLst>
                <a:ext uri="{FF2B5EF4-FFF2-40B4-BE49-F238E27FC236}">
                  <a16:creationId xmlns:a16="http://schemas.microsoft.com/office/drawing/2014/main" id="{2A728F94-FBF9-4BE7-0ED4-7BB0A96C1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7" name="Oval 48">
              <a:extLst>
                <a:ext uri="{FF2B5EF4-FFF2-40B4-BE49-F238E27FC236}">
                  <a16:creationId xmlns:a16="http://schemas.microsoft.com/office/drawing/2014/main" id="{4DEC4F97-6C52-3D54-CE00-6C5CF41AE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40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8" name="Oval 49">
              <a:extLst>
                <a:ext uri="{FF2B5EF4-FFF2-40B4-BE49-F238E27FC236}">
                  <a16:creationId xmlns:a16="http://schemas.microsoft.com/office/drawing/2014/main" id="{98F41155-D6B2-82E6-A596-39FBF2A17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1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9" name="Oval 50">
              <a:extLst>
                <a:ext uri="{FF2B5EF4-FFF2-40B4-BE49-F238E27FC236}">
                  <a16:creationId xmlns:a16="http://schemas.microsoft.com/office/drawing/2014/main" id="{F907B110-3262-AC9C-6B90-2E47308A5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728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4284" name="Group 51">
            <a:extLst>
              <a:ext uri="{FF2B5EF4-FFF2-40B4-BE49-F238E27FC236}">
                <a16:creationId xmlns:a16="http://schemas.microsoft.com/office/drawing/2014/main" id="{EBD694FF-1F82-FDE1-A42B-DF362D7E015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67000"/>
            <a:ext cx="1600200" cy="1676400"/>
            <a:chOff x="2736" y="1680"/>
            <a:chExt cx="1008" cy="1056"/>
          </a:xfrm>
        </p:grpSpPr>
        <p:sp>
          <p:nvSpPr>
            <p:cNvPr id="54307" name="Oval 52">
              <a:extLst>
                <a:ext uri="{FF2B5EF4-FFF2-40B4-BE49-F238E27FC236}">
                  <a16:creationId xmlns:a16="http://schemas.microsoft.com/office/drawing/2014/main" id="{0ABF07B5-2B72-55F6-6DC3-3A5AF84BE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496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08" name="Oval 53">
              <a:extLst>
                <a:ext uri="{FF2B5EF4-FFF2-40B4-BE49-F238E27FC236}">
                  <a16:creationId xmlns:a16="http://schemas.microsoft.com/office/drawing/2014/main" id="{818D15D7-FABA-108C-410E-BF7C495AC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04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09" name="Oval 54">
              <a:extLst>
                <a:ext uri="{FF2B5EF4-FFF2-40B4-BE49-F238E27FC236}">
                  <a16:creationId xmlns:a16="http://schemas.microsoft.com/office/drawing/2014/main" id="{102CAEB8-FD9E-82E4-90DD-195109466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728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0" name="Oval 55">
              <a:extLst>
                <a:ext uri="{FF2B5EF4-FFF2-40B4-BE49-F238E27FC236}">
                  <a16:creationId xmlns:a16="http://schemas.microsoft.com/office/drawing/2014/main" id="{550DB7DD-B4BA-7501-B468-3F5C8A98C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968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1" name="Oval 56">
              <a:extLst>
                <a:ext uri="{FF2B5EF4-FFF2-40B4-BE49-F238E27FC236}">
                  <a16:creationId xmlns:a16="http://schemas.microsoft.com/office/drawing/2014/main" id="{497CABDD-3E58-F9A9-D7AB-5E4003040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208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2" name="Oval 57">
              <a:extLst>
                <a:ext uri="{FF2B5EF4-FFF2-40B4-BE49-F238E27FC236}">
                  <a16:creationId xmlns:a16="http://schemas.microsoft.com/office/drawing/2014/main" id="{2F262997-D508-F841-C631-8DF73A446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40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3" name="Oval 58">
              <a:extLst>
                <a:ext uri="{FF2B5EF4-FFF2-40B4-BE49-F238E27FC236}">
                  <a16:creationId xmlns:a16="http://schemas.microsoft.com/office/drawing/2014/main" id="{3091368E-27CA-5F15-D876-CF21ECAFD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80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4" name="Oval 59">
              <a:extLst>
                <a:ext uri="{FF2B5EF4-FFF2-40B4-BE49-F238E27FC236}">
                  <a16:creationId xmlns:a16="http://schemas.microsoft.com/office/drawing/2014/main" id="{4E687907-7524-8697-8116-231F82A3E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5" name="Oval 60">
              <a:extLst>
                <a:ext uri="{FF2B5EF4-FFF2-40B4-BE49-F238E27FC236}">
                  <a16:creationId xmlns:a16="http://schemas.microsoft.com/office/drawing/2014/main" id="{2021CADA-6813-557C-9CA3-28C787CEB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59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6" name="Oval 61">
              <a:extLst>
                <a:ext uri="{FF2B5EF4-FFF2-40B4-BE49-F238E27FC236}">
                  <a16:creationId xmlns:a16="http://schemas.microsoft.com/office/drawing/2014/main" id="{9AC38B50-51AA-FCEE-886A-43C733CC4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35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7" name="Oval 62">
              <a:extLst>
                <a:ext uri="{FF2B5EF4-FFF2-40B4-BE49-F238E27FC236}">
                  <a16:creationId xmlns:a16="http://schemas.microsoft.com/office/drawing/2014/main" id="{3C2F865E-37FD-B2BE-7EC7-8021DFDF7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187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8" name="Oval 63">
              <a:extLst>
                <a:ext uri="{FF2B5EF4-FFF2-40B4-BE49-F238E27FC236}">
                  <a16:creationId xmlns:a16="http://schemas.microsoft.com/office/drawing/2014/main" id="{524F5D5F-B850-A38E-30C6-70CD177AD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872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19" name="Oval 64">
              <a:extLst>
                <a:ext uri="{FF2B5EF4-FFF2-40B4-BE49-F238E27FC236}">
                  <a16:creationId xmlns:a16="http://schemas.microsoft.com/office/drawing/2014/main" id="{CFBD499C-D542-3743-FE8D-7AEDD4102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968"/>
              <a:ext cx="144" cy="144"/>
            </a:xfrm>
            <a:prstGeom prst="ellipse">
              <a:avLst/>
            </a:prstGeom>
            <a:solidFill>
              <a:srgbClr val="C8042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4285" name="Oval 65">
            <a:extLst>
              <a:ext uri="{FF2B5EF4-FFF2-40B4-BE49-F238E27FC236}">
                <a16:creationId xmlns:a16="http://schemas.microsoft.com/office/drawing/2014/main" id="{C4F4D5D5-4B3D-62E5-4B50-96D9ABA50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9624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86" name="Oval 66">
            <a:extLst>
              <a:ext uri="{FF2B5EF4-FFF2-40B4-BE49-F238E27FC236}">
                <a16:creationId xmlns:a16="http://schemas.microsoft.com/office/drawing/2014/main" id="{91FA8915-B273-C84F-750D-85094182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956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87" name="Oval 67">
            <a:extLst>
              <a:ext uri="{FF2B5EF4-FFF2-40B4-BE49-F238E27FC236}">
                <a16:creationId xmlns:a16="http://schemas.microsoft.com/office/drawing/2014/main" id="{0543550A-C1E1-A417-DF39-AA0A05F88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956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88" name="Oval 68">
            <a:extLst>
              <a:ext uri="{FF2B5EF4-FFF2-40B4-BE49-F238E27FC236}">
                <a16:creationId xmlns:a16="http://schemas.microsoft.com/office/drawing/2014/main" id="{3B47A41D-2D17-07B6-16C5-A9E4F6D7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2004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89" name="Oval 69">
            <a:extLst>
              <a:ext uri="{FF2B5EF4-FFF2-40B4-BE49-F238E27FC236}">
                <a16:creationId xmlns:a16="http://schemas.microsoft.com/office/drawing/2014/main" id="{55885001-3F92-B350-795F-665BA370C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8194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90" name="Oval 70">
            <a:extLst>
              <a:ext uri="{FF2B5EF4-FFF2-40B4-BE49-F238E27FC236}">
                <a16:creationId xmlns:a16="http://schemas.microsoft.com/office/drawing/2014/main" id="{EDC82771-DE11-0C36-8E56-8CB3C3EB5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5052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91" name="Oval 71">
            <a:extLst>
              <a:ext uri="{FF2B5EF4-FFF2-40B4-BE49-F238E27FC236}">
                <a16:creationId xmlns:a16="http://schemas.microsoft.com/office/drawing/2014/main" id="{79880CDB-AA06-93FA-84BA-EDE44B422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038600"/>
            <a:ext cx="152400" cy="152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92" name="AutoShape 72">
            <a:extLst>
              <a:ext uri="{FF2B5EF4-FFF2-40B4-BE49-F238E27FC236}">
                <a16:creationId xmlns:a16="http://schemas.microsoft.com/office/drawing/2014/main" id="{CFE60BF6-3B52-1EA6-32AF-B0D528C49492}"/>
              </a:ext>
            </a:extLst>
          </p:cNvPr>
          <p:cNvSpPr>
            <a:spLocks noChangeArrowheads="1"/>
          </p:cNvSpPr>
          <p:nvPr/>
        </p:nvSpPr>
        <p:spPr bwMode="auto">
          <a:xfrm rot="5316978">
            <a:off x="6591300" y="2781300"/>
            <a:ext cx="533400" cy="304800"/>
          </a:xfrm>
          <a:prstGeom prst="triangle">
            <a:avLst>
              <a:gd name="adj" fmla="val 50000"/>
            </a:avLst>
          </a:prstGeom>
          <a:solidFill>
            <a:srgbClr val="C804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93" name="AutoShape 73">
            <a:extLst>
              <a:ext uri="{FF2B5EF4-FFF2-40B4-BE49-F238E27FC236}">
                <a16:creationId xmlns:a16="http://schemas.microsoft.com/office/drawing/2014/main" id="{F41AA90A-2188-5261-45AC-82CC9CE98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581400"/>
            <a:ext cx="381000" cy="609600"/>
          </a:xfrm>
          <a:prstGeom prst="moon">
            <a:avLst>
              <a:gd name="adj" fmla="val 50000"/>
            </a:avLst>
          </a:prstGeom>
          <a:solidFill>
            <a:srgbClr val="C804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294" name="Group 74">
            <a:extLst>
              <a:ext uri="{FF2B5EF4-FFF2-40B4-BE49-F238E27FC236}">
                <a16:creationId xmlns:a16="http://schemas.microsoft.com/office/drawing/2014/main" id="{8CA27873-90E6-01C8-A82B-9A8169B5A463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3581400"/>
            <a:ext cx="990600" cy="914400"/>
            <a:chOff x="3240" y="3120"/>
            <a:chExt cx="624" cy="576"/>
          </a:xfrm>
        </p:grpSpPr>
        <p:sp>
          <p:nvSpPr>
            <p:cNvPr id="54297" name="Oval 75">
              <a:extLst>
                <a:ext uri="{FF2B5EF4-FFF2-40B4-BE49-F238E27FC236}">
                  <a16:creationId xmlns:a16="http://schemas.microsoft.com/office/drawing/2014/main" id="{A3398502-EA48-D6CD-BABD-29ABF6FF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216"/>
              <a:ext cx="384" cy="384"/>
            </a:xfrm>
            <a:prstGeom prst="ellipse">
              <a:avLst/>
            </a:prstGeom>
            <a:solidFill>
              <a:srgbClr val="C804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54298" name="Group 76">
              <a:extLst>
                <a:ext uri="{FF2B5EF4-FFF2-40B4-BE49-F238E27FC236}">
                  <a16:creationId xmlns:a16="http://schemas.microsoft.com/office/drawing/2014/main" id="{1C09B95B-11BB-BCF8-4FDD-856727AFA2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0" y="3120"/>
              <a:ext cx="624" cy="576"/>
              <a:chOff x="1664" y="3120"/>
              <a:chExt cx="624" cy="576"/>
            </a:xfrm>
          </p:grpSpPr>
          <p:sp>
            <p:nvSpPr>
              <p:cNvPr id="54299" name="Line 77">
                <a:extLst>
                  <a:ext uri="{FF2B5EF4-FFF2-40B4-BE49-F238E27FC236}">
                    <a16:creationId xmlns:a16="http://schemas.microsoft.com/office/drawing/2014/main" id="{0E2DB6CC-F8C8-4B9E-7E6D-F6AEA75C43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44" y="3408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0" name="Line 78">
                <a:extLst>
                  <a:ext uri="{FF2B5EF4-FFF2-40B4-BE49-F238E27FC236}">
                    <a16:creationId xmlns:a16="http://schemas.microsoft.com/office/drawing/2014/main" id="{2F050DA8-7148-46B9-31AE-C3816FF71C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64" y="3408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1" name="Line 79">
                <a:extLst>
                  <a:ext uri="{FF2B5EF4-FFF2-40B4-BE49-F238E27FC236}">
                    <a16:creationId xmlns:a16="http://schemas.microsoft.com/office/drawing/2014/main" id="{7E683221-3280-19B6-3532-B22B80AA65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8" y="3600"/>
                <a:ext cx="0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2" name="Line 80">
                <a:extLst>
                  <a:ext uri="{FF2B5EF4-FFF2-40B4-BE49-F238E27FC236}">
                    <a16:creationId xmlns:a16="http://schemas.microsoft.com/office/drawing/2014/main" id="{A5EDCF87-E783-F0E1-6FA2-CCEA33183F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8" y="3120"/>
                <a:ext cx="0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3" name="Line 81">
                <a:extLst>
                  <a:ext uri="{FF2B5EF4-FFF2-40B4-BE49-F238E27FC236}">
                    <a16:creationId xmlns:a16="http://schemas.microsoft.com/office/drawing/2014/main" id="{198D9BC9-A702-01E7-6C68-E0012CA5A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" y="3184"/>
                <a:ext cx="96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4" name="Line 82">
                <a:extLst>
                  <a:ext uri="{FF2B5EF4-FFF2-40B4-BE49-F238E27FC236}">
                    <a16:creationId xmlns:a16="http://schemas.microsoft.com/office/drawing/2014/main" id="{1BF7C2B7-C227-B856-0A16-AA7D64A946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4" y="3520"/>
                <a:ext cx="96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5" name="Line 83">
                <a:extLst>
                  <a:ext uri="{FF2B5EF4-FFF2-40B4-BE49-F238E27FC236}">
                    <a16:creationId xmlns:a16="http://schemas.microsoft.com/office/drawing/2014/main" id="{6148B6DA-418E-7251-C5C6-C4585C9169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6" y="3176"/>
                <a:ext cx="96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6" name="Line 84">
                <a:extLst>
                  <a:ext uri="{FF2B5EF4-FFF2-40B4-BE49-F238E27FC236}">
                    <a16:creationId xmlns:a16="http://schemas.microsoft.com/office/drawing/2014/main" id="{2951CABA-59F1-B0E6-2EEE-95235344FE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4" y="3536"/>
                <a:ext cx="96" cy="96"/>
              </a:xfrm>
              <a:prstGeom prst="line">
                <a:avLst/>
              </a:prstGeom>
              <a:noFill/>
              <a:ln w="38100">
                <a:solidFill>
                  <a:srgbClr val="C8042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4295" name="Oval 85">
            <a:extLst>
              <a:ext uri="{FF2B5EF4-FFF2-40B4-BE49-F238E27FC236}">
                <a16:creationId xmlns:a16="http://schemas.microsoft.com/office/drawing/2014/main" id="{0B6F96DA-9AF5-6B80-41C5-01D54D580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2667000"/>
            <a:ext cx="533400" cy="533400"/>
          </a:xfrm>
          <a:prstGeom prst="ellipse">
            <a:avLst/>
          </a:prstGeom>
          <a:solidFill>
            <a:srgbClr val="C80429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96" name="AutoShape 86">
            <a:extLst>
              <a:ext uri="{FF2B5EF4-FFF2-40B4-BE49-F238E27FC236}">
                <a16:creationId xmlns:a16="http://schemas.microsoft.com/office/drawing/2014/main" id="{3C1AE7D4-7B96-4BEA-349E-EE9574C99294}"/>
              </a:ext>
            </a:extLst>
          </p:cNvPr>
          <p:cNvSpPr>
            <a:spLocks noChangeArrowheads="1"/>
          </p:cNvSpPr>
          <p:nvPr/>
        </p:nvSpPr>
        <p:spPr bwMode="auto">
          <a:xfrm rot="5316978">
            <a:off x="7785100" y="2768600"/>
            <a:ext cx="457200" cy="304800"/>
          </a:xfrm>
          <a:prstGeom prst="triangle">
            <a:avLst>
              <a:gd name="adj" fmla="val 50000"/>
            </a:avLst>
          </a:prstGeom>
          <a:solidFill>
            <a:srgbClr val="C804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898" name="Rectangle 2">
            <a:extLst>
              <a:ext uri="{FF2B5EF4-FFF2-40B4-BE49-F238E27FC236}">
                <a16:creationId xmlns:a16="http://schemas.microsoft.com/office/drawing/2014/main" id="{519362A3-9965-0541-8F22-31AFD96DF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819400"/>
            <a:ext cx="5029200" cy="2209800"/>
          </a:xfrm>
        </p:spPr>
        <p:txBody>
          <a:bodyPr/>
          <a:lstStyle/>
          <a:p>
            <a:pPr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  <a:cs typeface="+mn-cs"/>
              </a:rPr>
              <a:t>Background facts about blood</a:t>
            </a:r>
          </a:p>
          <a:p>
            <a:pPr>
              <a:spcBef>
                <a:spcPct val="7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Anemia: general information</a:t>
            </a:r>
          </a:p>
          <a:p>
            <a:pPr>
              <a:spcBef>
                <a:spcPct val="70000"/>
              </a:spcBef>
              <a:buClr>
                <a:srgbClr val="77B539"/>
              </a:buClr>
              <a:buSzPct val="90000"/>
              <a:buFont typeface="Times" charset="0"/>
              <a:buNone/>
              <a:defRPr/>
            </a:pPr>
            <a:endParaRPr lang="en-US" dirty="0">
              <a:latin typeface="Calibri" charset="0"/>
              <a:cs typeface="+mn-cs"/>
            </a:endParaRPr>
          </a:p>
        </p:txBody>
      </p:sp>
      <p:sp>
        <p:nvSpPr>
          <p:cNvPr id="2128899" name="Rectangle 3">
            <a:extLst>
              <a:ext uri="{FF2B5EF4-FFF2-40B4-BE49-F238E27FC236}">
                <a16:creationId xmlns:a16="http://schemas.microsoft.com/office/drawing/2014/main" id="{43EB6199-3A70-F745-B032-410AE4E0C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Anemia Outline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58372" name="Line 4">
            <a:extLst>
              <a:ext uri="{FF2B5EF4-FFF2-40B4-BE49-F238E27FC236}">
                <a16:creationId xmlns:a16="http://schemas.microsoft.com/office/drawing/2014/main" id="{99B1A5AA-4473-2C47-2742-9B5D7FD81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138" name="Rectangle 2">
            <a:extLst>
              <a:ext uri="{FF2B5EF4-FFF2-40B4-BE49-F238E27FC236}">
                <a16:creationId xmlns:a16="http://schemas.microsoft.com/office/drawing/2014/main" id="{9FF624B0-94F6-9F46-BDDD-CD20A7253F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1524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en-US" i="1" dirty="0">
                <a:latin typeface="Calibri" charset="0"/>
                <a:cs typeface="+mn-cs"/>
              </a:rPr>
              <a:t>An</a:t>
            </a:r>
            <a:r>
              <a:rPr lang="en-US" dirty="0">
                <a:latin typeface="Calibri" charset="0"/>
                <a:cs typeface="+mn-cs"/>
              </a:rPr>
              <a:t> (</a:t>
            </a:r>
            <a:r>
              <a:rPr lang="en-US" dirty="0">
                <a:solidFill>
                  <a:srgbClr val="E56900"/>
                </a:solidFill>
                <a:latin typeface="Calibri" charset="0"/>
                <a:cs typeface="+mn-cs"/>
              </a:rPr>
              <a:t>without</a:t>
            </a:r>
            <a:r>
              <a:rPr lang="en-US" dirty="0">
                <a:latin typeface="Calibri" charset="0"/>
                <a:cs typeface="+mn-cs"/>
              </a:rPr>
              <a:t>) -</a:t>
            </a:r>
            <a:r>
              <a:rPr lang="en-US" i="1" dirty="0">
                <a:latin typeface="Calibri" charset="0"/>
                <a:cs typeface="+mn-cs"/>
              </a:rPr>
              <a:t>emia</a:t>
            </a:r>
            <a:r>
              <a:rPr lang="en-US" dirty="0">
                <a:latin typeface="Calibri" charset="0"/>
                <a:cs typeface="+mn-cs"/>
              </a:rPr>
              <a:t> (</a:t>
            </a:r>
            <a:r>
              <a:rPr lang="en-US" dirty="0">
                <a:solidFill>
                  <a:srgbClr val="E56900"/>
                </a:solidFill>
                <a:latin typeface="Calibri" charset="0"/>
                <a:cs typeface="+mn-cs"/>
              </a:rPr>
              <a:t>blood</a:t>
            </a:r>
            <a:r>
              <a:rPr lang="en-US" dirty="0">
                <a:latin typeface="Calibri" charset="0"/>
                <a:cs typeface="+mn-cs"/>
              </a:rPr>
              <a:t>): 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a reduction below normal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latin typeface="Calibri" charset="0"/>
                <a:cs typeface="+mn-cs"/>
              </a:rPr>
              <a:t>in hemoglobin or red blood cell number.</a:t>
            </a:r>
            <a:endParaRPr lang="en-US" dirty="0"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FB35715-6B65-2406-07E4-2975350905C9}"/>
              </a:ext>
            </a:extLst>
          </p:cNvPr>
          <p:cNvGrpSpPr/>
          <p:nvPr/>
        </p:nvGrpSpPr>
        <p:grpSpPr>
          <a:xfrm>
            <a:off x="685800" y="3581400"/>
            <a:ext cx="7772400" cy="2209800"/>
            <a:chOff x="685800" y="3581400"/>
            <a:chExt cx="7772400" cy="2209800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D2E8934F-E7C2-B187-989F-3BF08BA7F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4724400"/>
              <a:ext cx="7772400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70000"/>
                <a:buChar char="–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kern="0" dirty="0">
                  <a:latin typeface="Calibri" charset="0"/>
                  <a:cs typeface="+mn-cs"/>
                </a:rPr>
                <a:t>Decreased oxygen supply to tissues!</a:t>
              </a:r>
              <a:endParaRPr lang="en-US" kern="0" dirty="0">
                <a:cs typeface="+mn-cs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907D275-377C-8780-BD07-BB43805EA4DB}"/>
                </a:ext>
              </a:extLst>
            </p:cNvPr>
            <p:cNvCxnSpPr>
              <a:stCxn id="2139138" idx="2"/>
              <a:endCxn id="2" idx="0"/>
            </p:cNvCxnSpPr>
            <p:nvPr/>
          </p:nvCxnSpPr>
          <p:spPr bwMode="auto">
            <a:xfrm>
              <a:off x="4572000" y="3581400"/>
              <a:ext cx="0" cy="11430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nemia sx">
            <a:extLst>
              <a:ext uri="{FF2B5EF4-FFF2-40B4-BE49-F238E27FC236}">
                <a16:creationId xmlns:a16="http://schemas.microsoft.com/office/drawing/2014/main" id="{D912B6F5-5EFC-4549-D2D6-9EB7328CF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738"/>
            <a:ext cx="9144000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3">
            <a:extLst>
              <a:ext uri="{FF2B5EF4-FFF2-40B4-BE49-F238E27FC236}">
                <a16:creationId xmlns:a16="http://schemas.microsoft.com/office/drawing/2014/main" id="{D7DDE65B-3F98-1336-81D9-1F29ADB92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97656"/>
            <a:ext cx="6629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SzTx/>
            </a:pPr>
            <a:r>
              <a:rPr lang="en-US" altLang="en-US" sz="4000" b="1" dirty="0">
                <a:solidFill>
                  <a:srgbClr val="462300"/>
                </a:solidFill>
                <a:latin typeface="Calibri" panose="020F0502020204030204" pitchFamily="34" charset="0"/>
              </a:rPr>
              <a:t>General Symptoms of Anemia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2F5A53AA-0E69-5C16-A962-E12065A1E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219200"/>
            <a:ext cx="6248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Pale skin, mucous membranes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580F01C7-E850-DE4C-CD75-91773C7A8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1658937"/>
            <a:ext cx="62484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Breathlessness</a:t>
            </a:r>
          </a:p>
          <a:p>
            <a:pPr algn="r" eaLnBrk="1" hangingPunct="1">
              <a:spcBef>
                <a:spcPct val="0"/>
              </a:spcBef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Tachycardia</a:t>
            </a:r>
          </a:p>
          <a:p>
            <a:pPr algn="r" eaLnBrk="1" hangingPunct="1">
              <a:spcBef>
                <a:spcPct val="0"/>
              </a:spcBef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Dizziness</a:t>
            </a:r>
          </a:p>
          <a:p>
            <a:pPr algn="r" eaLnBrk="1" hangingPunct="1">
              <a:spcBef>
                <a:spcPct val="0"/>
              </a:spcBef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Fatigue</a:t>
            </a:r>
          </a:p>
          <a:p>
            <a:pPr algn="r" eaLnBrk="1" hangingPunct="1">
              <a:spcBef>
                <a:spcPct val="0"/>
              </a:spcBef>
              <a:buSzTx/>
            </a:pPr>
            <a:r>
              <a:rPr lang="en-US" altLang="en-US" sz="3200" b="1" dirty="0">
                <a:solidFill>
                  <a:srgbClr val="462300"/>
                </a:solidFill>
                <a:latin typeface="Calibri" panose="020F0502020204030204" pitchFamily="34" charset="0"/>
              </a:rPr>
              <a:t>Pallor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>
            <a:extLst>
              <a:ext uri="{FF2B5EF4-FFF2-40B4-BE49-F238E27FC236}">
                <a16:creationId xmlns:a16="http://schemas.microsoft.com/office/drawing/2014/main" id="{0D867830-6A7A-A9D6-8E87-B1A7F7DD7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47800"/>
            <a:ext cx="3070225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BC680CA-2F6C-3F9A-590A-56A691E91525}"/>
                  </a:ext>
                </a:extLst>
              </p14:cNvPr>
              <p14:cNvContentPartPr/>
              <p14:nvPr/>
            </p14:nvContentPartPr>
            <p14:xfrm>
              <a:off x="4950854" y="2168610"/>
              <a:ext cx="67680" cy="1368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BC680CA-2F6C-3F9A-590A-56A691E915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32854" y="2150610"/>
                <a:ext cx="1033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2C9F4C4-9C02-9E6C-4107-7DC5EB7DCB51}"/>
                  </a:ext>
                </a:extLst>
              </p14:cNvPr>
              <p14:cNvContentPartPr/>
              <p14:nvPr/>
            </p14:nvContentPartPr>
            <p14:xfrm>
              <a:off x="5019614" y="2303970"/>
              <a:ext cx="27000" cy="198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2C9F4C4-9C02-9E6C-4107-7DC5EB7DCB5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01851" y="2285970"/>
                <a:ext cx="62171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A6A9127-8CD1-5323-24D2-3274F7A630D3}"/>
                  </a:ext>
                </a:extLst>
              </p14:cNvPr>
              <p14:cNvContentPartPr/>
              <p14:nvPr/>
            </p14:nvContentPartPr>
            <p14:xfrm>
              <a:off x="4954454" y="2504130"/>
              <a:ext cx="91080" cy="662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A6A9127-8CD1-5323-24D2-3274F7A630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36454" y="2486130"/>
                <a:ext cx="1267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7B3C775-43A5-62A4-5E73-7A8A458D1D75}"/>
                  </a:ext>
                </a:extLst>
              </p14:cNvPr>
              <p14:cNvContentPartPr/>
              <p14:nvPr/>
            </p14:nvContentPartPr>
            <p14:xfrm>
              <a:off x="4830614" y="2519610"/>
              <a:ext cx="124200" cy="554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7B3C775-43A5-62A4-5E73-7A8A458D1D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12562" y="2501610"/>
                <a:ext cx="159944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AC94E77-D91F-6606-AFC5-5894962130EF}"/>
                  </a:ext>
                </a:extLst>
              </p14:cNvPr>
              <p14:cNvContentPartPr/>
              <p14:nvPr/>
            </p14:nvContentPartPr>
            <p14:xfrm>
              <a:off x="4821614" y="2180490"/>
              <a:ext cx="129600" cy="3394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AC94E77-D91F-6606-AFC5-5894962130E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03614" y="2162490"/>
                <a:ext cx="16524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12872CE-B332-4CB7-4263-FFBA696B51F5}"/>
                  </a:ext>
                </a:extLst>
              </p14:cNvPr>
              <p14:cNvContentPartPr/>
              <p14:nvPr/>
            </p14:nvContentPartPr>
            <p14:xfrm>
              <a:off x="4792829" y="2327107"/>
              <a:ext cx="31320" cy="2196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12872CE-B332-4CB7-4263-FFBA696B51F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83829" y="2318092"/>
                <a:ext cx="48960" cy="237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E2EEF78-15EF-FCDC-ADF1-90C3833BE8EB}"/>
                  </a:ext>
                </a:extLst>
              </p14:cNvPr>
              <p14:cNvContentPartPr/>
              <p14:nvPr/>
            </p14:nvContentPartPr>
            <p14:xfrm>
              <a:off x="4800220" y="2507064"/>
              <a:ext cx="97200" cy="77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E2EEF78-15EF-FCDC-ADF1-90C3833BE8E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91253" y="2498064"/>
                <a:ext cx="114775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BDDAD72-75BB-D33F-28CA-2900FD3A0395}"/>
                  </a:ext>
                </a:extLst>
              </p14:cNvPr>
              <p14:cNvContentPartPr/>
              <p14:nvPr/>
            </p14:nvContentPartPr>
            <p14:xfrm>
              <a:off x="4842340" y="2570064"/>
              <a:ext cx="175680" cy="216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BDDAD72-75BB-D33F-28CA-2900FD3A039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33340" y="2561064"/>
                <a:ext cx="1933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D840745-3002-815A-59DA-CA1B1E6BED9F}"/>
                  </a:ext>
                </a:extLst>
              </p14:cNvPr>
              <p14:cNvContentPartPr/>
              <p14:nvPr/>
            </p14:nvContentPartPr>
            <p14:xfrm>
              <a:off x="4863220" y="2558184"/>
              <a:ext cx="175320" cy="45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D840745-3002-815A-59DA-CA1B1E6BED9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54220" y="2549184"/>
                <a:ext cx="1929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5B63458-C16C-9EB3-5A1F-2B8BE27A2E06}"/>
                  </a:ext>
                </a:extLst>
              </p14:cNvPr>
              <p14:cNvContentPartPr/>
              <p14:nvPr/>
            </p14:nvContentPartPr>
            <p14:xfrm>
              <a:off x="4952860" y="2143464"/>
              <a:ext cx="5400" cy="345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5B63458-C16C-9EB3-5A1F-2B8BE27A2E0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43217" y="2134464"/>
                <a:ext cx="2430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227B707-9B6A-A70F-2B58-E5CDA331BE6D}"/>
                  </a:ext>
                </a:extLst>
              </p14:cNvPr>
              <p14:cNvContentPartPr/>
              <p14:nvPr/>
            </p14:nvContentPartPr>
            <p14:xfrm>
              <a:off x="5039260" y="2311944"/>
              <a:ext cx="31320" cy="202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227B707-9B6A-A70F-2B58-E5CDA331BE6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030155" y="2302944"/>
                <a:ext cx="49165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2F33462-A7D9-B5DF-752A-5AC09637AC4E}"/>
                  </a:ext>
                </a:extLst>
              </p14:cNvPr>
              <p14:cNvContentPartPr/>
              <p14:nvPr/>
            </p14:nvContentPartPr>
            <p14:xfrm>
              <a:off x="4832620" y="2225184"/>
              <a:ext cx="213480" cy="3150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2F33462-A7D9-B5DF-752A-5AC09637AC4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23620" y="2216184"/>
                <a:ext cx="231120" cy="33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13C7899-8009-8DF0-5F46-D3FAD0EDED9D}"/>
                  </a:ext>
                </a:extLst>
              </p14:cNvPr>
              <p14:cNvContentPartPr/>
              <p14:nvPr/>
            </p14:nvContentPartPr>
            <p14:xfrm>
              <a:off x="3993460" y="2709384"/>
              <a:ext cx="1143360" cy="946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13C7899-8009-8DF0-5F46-D3FAD0EDED9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984460" y="2700384"/>
                <a:ext cx="116100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4349565-32F2-6DE5-0C9A-A08AB7A5D54F}"/>
                  </a:ext>
                </a:extLst>
              </p14:cNvPr>
              <p14:cNvContentPartPr/>
              <p14:nvPr/>
            </p14:nvContentPartPr>
            <p14:xfrm>
              <a:off x="4019380" y="2718384"/>
              <a:ext cx="385920" cy="730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4349565-32F2-6DE5-0C9A-A08AB7A5D54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10380" y="2709384"/>
                <a:ext cx="40356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2C1B1CA7-0877-8634-BC29-C9F66BCF7348}"/>
                  </a:ext>
                </a:extLst>
              </p14:cNvPr>
              <p14:cNvContentPartPr/>
              <p14:nvPr/>
            </p14:nvContentPartPr>
            <p14:xfrm>
              <a:off x="4173965" y="2693465"/>
              <a:ext cx="988560" cy="83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2C1B1CA7-0877-8634-BC29-C9F66BCF734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64965" y="2684465"/>
                <a:ext cx="100620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58972D9-BC67-A1B8-79C4-F5A6480E613E}"/>
                  </a:ext>
                </a:extLst>
              </p14:cNvPr>
              <p14:cNvContentPartPr/>
              <p14:nvPr/>
            </p14:nvContentPartPr>
            <p14:xfrm>
              <a:off x="4005485" y="2804705"/>
              <a:ext cx="181800" cy="424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58972D9-BC67-A1B8-79C4-F5A6480E613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96485" y="2795705"/>
                <a:ext cx="19944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DCF29ED-CFDF-28C3-FEB5-90F33B2D3A19}"/>
                  </a:ext>
                </a:extLst>
              </p14:cNvPr>
              <p14:cNvContentPartPr/>
              <p14:nvPr/>
            </p14:nvContentPartPr>
            <p14:xfrm>
              <a:off x="4001165" y="2808665"/>
              <a:ext cx="359640" cy="777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DCF29ED-CFDF-28C3-FEB5-90F33B2D3A1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92165" y="2799706"/>
                <a:ext cx="377280" cy="953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8B1FA49-A659-3840-D35D-7AE493FD270F}"/>
                  </a:ext>
                </a:extLst>
              </p14:cNvPr>
              <p14:cNvContentPartPr/>
              <p14:nvPr/>
            </p14:nvContentPartPr>
            <p14:xfrm>
              <a:off x="4367645" y="2884265"/>
              <a:ext cx="232200" cy="162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8B1FA49-A659-3840-D35D-7AE493FD270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358631" y="2875265"/>
                <a:ext cx="249867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393D9AC-7A5C-0E1C-69D8-25496BBCD342}"/>
                  </a:ext>
                </a:extLst>
              </p14:cNvPr>
              <p14:cNvContentPartPr/>
              <p14:nvPr/>
            </p14:nvContentPartPr>
            <p14:xfrm>
              <a:off x="4614510" y="2785755"/>
              <a:ext cx="547560" cy="1130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393D9AC-7A5C-0E1C-69D8-25496BBCD34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605510" y="2776755"/>
                <a:ext cx="5652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E1206377-AF79-C520-FBEB-C63A01C0ACDF}"/>
                  </a:ext>
                </a:extLst>
              </p14:cNvPr>
              <p14:cNvContentPartPr/>
              <p14:nvPr/>
            </p14:nvContentPartPr>
            <p14:xfrm>
              <a:off x="4047150" y="2730315"/>
              <a:ext cx="1071720" cy="1530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E1206377-AF79-C520-FBEB-C63A01C0ACD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038150" y="2721315"/>
                <a:ext cx="108936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5B0CFA2-E8D7-3070-0372-5DDC5012FD5E}"/>
                  </a:ext>
                </a:extLst>
              </p14:cNvPr>
              <p14:cNvContentPartPr/>
              <p14:nvPr/>
            </p14:nvContentPartPr>
            <p14:xfrm>
              <a:off x="4881630" y="2295795"/>
              <a:ext cx="126720" cy="1944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5B0CFA2-E8D7-3070-0372-5DDC5012FD5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872630" y="2286795"/>
                <a:ext cx="14436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09CDCBE-1A37-AAC8-09EA-6EDE7325A1BB}"/>
                  </a:ext>
                </a:extLst>
              </p14:cNvPr>
              <p14:cNvContentPartPr/>
              <p14:nvPr/>
            </p14:nvContentPartPr>
            <p14:xfrm>
              <a:off x="4880190" y="2277075"/>
              <a:ext cx="126720" cy="2066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09CDCBE-1A37-AAC8-09EA-6EDE7325A1B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871190" y="2268075"/>
                <a:ext cx="14436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97A825C-BE55-47C2-B10D-943FA4B069BF}"/>
                  </a:ext>
                </a:extLst>
              </p14:cNvPr>
              <p14:cNvContentPartPr/>
              <p14:nvPr/>
            </p14:nvContentPartPr>
            <p14:xfrm>
              <a:off x="4920805" y="2331890"/>
              <a:ext cx="60120" cy="1134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97A825C-BE55-47C2-B10D-943FA4B069BF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911805" y="2322890"/>
                <a:ext cx="7776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424FEF3-34D7-169B-F121-B67DA31BDEBC}"/>
                  </a:ext>
                </a:extLst>
              </p14:cNvPr>
              <p14:cNvContentPartPr/>
              <p14:nvPr/>
            </p14:nvContentPartPr>
            <p14:xfrm>
              <a:off x="4920085" y="2314970"/>
              <a:ext cx="45000" cy="1090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424FEF3-34D7-169B-F121-B67DA31BDEB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911085" y="2306000"/>
                <a:ext cx="62640" cy="1266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C78AA27A-6003-288F-4D9A-F9183768574A}"/>
                  </a:ext>
                </a:extLst>
              </p14:cNvPr>
              <p14:cNvContentPartPr/>
              <p14:nvPr/>
            </p14:nvContentPartPr>
            <p14:xfrm>
              <a:off x="4926565" y="2322890"/>
              <a:ext cx="39960" cy="338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C78AA27A-6003-288F-4D9A-F9183768574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917565" y="2313890"/>
                <a:ext cx="5760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87040" name="Ink 87039">
                <a:extLst>
                  <a:ext uri="{FF2B5EF4-FFF2-40B4-BE49-F238E27FC236}">
                    <a16:creationId xmlns:a16="http://schemas.microsoft.com/office/drawing/2014/main" id="{BDFF5871-D059-BBCD-613D-37028363304E}"/>
                  </a:ext>
                </a:extLst>
              </p14:cNvPr>
              <p14:cNvContentPartPr/>
              <p14:nvPr/>
            </p14:nvContentPartPr>
            <p14:xfrm>
              <a:off x="4942765" y="2307410"/>
              <a:ext cx="14040" cy="21600"/>
            </p14:xfrm>
          </p:contentPart>
        </mc:Choice>
        <mc:Fallback xmlns="">
          <p:pic>
            <p:nvPicPr>
              <p:cNvPr id="87040" name="Ink 87039">
                <a:extLst>
                  <a:ext uri="{FF2B5EF4-FFF2-40B4-BE49-F238E27FC236}">
                    <a16:creationId xmlns:a16="http://schemas.microsoft.com/office/drawing/2014/main" id="{BDFF5871-D059-BBCD-613D-37028363304E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933765" y="2298410"/>
                <a:ext cx="3168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749" name="Group 87051">
            <a:extLst>
              <a:ext uri="{FF2B5EF4-FFF2-40B4-BE49-F238E27FC236}">
                <a16:creationId xmlns:a16="http://schemas.microsoft.com/office/drawing/2014/main" id="{E22771D2-BCE2-24BB-9290-D507F11B1C72}"/>
              </a:ext>
            </a:extLst>
          </p:cNvPr>
          <p:cNvGrpSpPr>
            <a:grpSpLocks/>
          </p:cNvGrpSpPr>
          <p:nvPr/>
        </p:nvGrpSpPr>
        <p:grpSpPr bwMode="auto">
          <a:xfrm>
            <a:off x="4273550" y="4252913"/>
            <a:ext cx="2319338" cy="1312862"/>
            <a:chOff x="4274020" y="4253260"/>
            <a:chExt cx="2318760" cy="131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7046" name="Ink 87045">
                  <a:extLst>
                    <a:ext uri="{FF2B5EF4-FFF2-40B4-BE49-F238E27FC236}">
                      <a16:creationId xmlns:a16="http://schemas.microsoft.com/office/drawing/2014/main" id="{76894621-FC90-95BA-E75A-A723AFC21FFB}"/>
                    </a:ext>
                  </a:extLst>
                </p14:cNvPr>
                <p14:cNvContentPartPr/>
                <p14:nvPr/>
              </p14:nvContentPartPr>
              <p14:xfrm>
                <a:off x="4274020" y="4367740"/>
                <a:ext cx="662760" cy="1034640"/>
              </p14:xfrm>
            </p:contentPart>
          </mc:Choice>
          <mc:Fallback xmlns="">
            <p:pic>
              <p:nvPicPr>
                <p:cNvPr id="87046" name="Ink 87045">
                  <a:extLst>
                    <a:ext uri="{FF2B5EF4-FFF2-40B4-BE49-F238E27FC236}">
                      <a16:creationId xmlns:a16="http://schemas.microsoft.com/office/drawing/2014/main" id="{76894621-FC90-95BA-E75A-A723AFC21FF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56020" y="4349740"/>
                  <a:ext cx="698400" cy="10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87043" name="Ink 87042">
                  <a:extLst>
                    <a:ext uri="{FF2B5EF4-FFF2-40B4-BE49-F238E27FC236}">
                      <a16:creationId xmlns:a16="http://schemas.microsoft.com/office/drawing/2014/main" id="{B1DF2017-4BF9-A98F-00F3-BD4132672029}"/>
                    </a:ext>
                  </a:extLst>
                </p14:cNvPr>
                <p14:cNvContentPartPr/>
                <p14:nvPr/>
              </p14:nvContentPartPr>
              <p14:xfrm>
                <a:off x="4307860" y="4428220"/>
                <a:ext cx="348480" cy="94320"/>
              </p14:xfrm>
            </p:contentPart>
          </mc:Choice>
          <mc:Fallback xmlns="">
            <p:pic>
              <p:nvPicPr>
                <p:cNvPr id="87043" name="Ink 87042">
                  <a:extLst>
                    <a:ext uri="{FF2B5EF4-FFF2-40B4-BE49-F238E27FC236}">
                      <a16:creationId xmlns:a16="http://schemas.microsoft.com/office/drawing/2014/main" id="{B1DF2017-4BF9-A98F-00F3-BD413267202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244795" y="4365220"/>
                  <a:ext cx="47425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87044" name="Ink 87043">
                  <a:extLst>
                    <a:ext uri="{FF2B5EF4-FFF2-40B4-BE49-F238E27FC236}">
                      <a16:creationId xmlns:a16="http://schemas.microsoft.com/office/drawing/2014/main" id="{D72414A1-1143-9576-1CAE-0659B0250AC5}"/>
                    </a:ext>
                  </a:extLst>
                </p14:cNvPr>
                <p14:cNvContentPartPr/>
                <p14:nvPr/>
              </p14:nvContentPartPr>
              <p14:xfrm>
                <a:off x="4427380" y="4432900"/>
                <a:ext cx="126360" cy="10800"/>
              </p14:xfrm>
            </p:contentPart>
          </mc:Choice>
          <mc:Fallback xmlns="">
            <p:pic>
              <p:nvPicPr>
                <p:cNvPr id="87044" name="Ink 87043">
                  <a:extLst>
                    <a:ext uri="{FF2B5EF4-FFF2-40B4-BE49-F238E27FC236}">
                      <a16:creationId xmlns:a16="http://schemas.microsoft.com/office/drawing/2014/main" id="{D72414A1-1143-9576-1CAE-0659B0250AC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64380" y="4369900"/>
                  <a:ext cx="2520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87047" name="Ink 87046">
                  <a:extLst>
                    <a:ext uri="{FF2B5EF4-FFF2-40B4-BE49-F238E27FC236}">
                      <a16:creationId xmlns:a16="http://schemas.microsoft.com/office/drawing/2014/main" id="{847ED24A-9DD0-FA61-17C2-C33F2DFEAE26}"/>
                    </a:ext>
                  </a:extLst>
                </p14:cNvPr>
                <p14:cNvContentPartPr/>
                <p14:nvPr/>
              </p14:nvContentPartPr>
              <p14:xfrm>
                <a:off x="4379500" y="4253260"/>
                <a:ext cx="2213280" cy="1312920"/>
              </p14:xfrm>
            </p:contentPart>
          </mc:Choice>
          <mc:Fallback xmlns="">
            <p:pic>
              <p:nvPicPr>
                <p:cNvPr id="87047" name="Ink 87046">
                  <a:extLst>
                    <a:ext uri="{FF2B5EF4-FFF2-40B4-BE49-F238E27FC236}">
                      <a16:creationId xmlns:a16="http://schemas.microsoft.com/office/drawing/2014/main" id="{847ED24A-9DD0-FA61-17C2-C33F2DFEAE2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361500" y="4235260"/>
                  <a:ext cx="2248920" cy="13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87048" name="Ink 87047">
                  <a:extLst>
                    <a:ext uri="{FF2B5EF4-FFF2-40B4-BE49-F238E27FC236}">
                      <a16:creationId xmlns:a16="http://schemas.microsoft.com/office/drawing/2014/main" id="{FF77E096-8F51-973B-7430-04D50F1AB9F5}"/>
                    </a:ext>
                  </a:extLst>
                </p14:cNvPr>
                <p14:cNvContentPartPr/>
                <p14:nvPr/>
              </p14:nvContentPartPr>
              <p14:xfrm>
                <a:off x="4320100" y="4921060"/>
                <a:ext cx="375480" cy="436680"/>
              </p14:xfrm>
            </p:contentPart>
          </mc:Choice>
          <mc:Fallback xmlns="">
            <p:pic>
              <p:nvPicPr>
                <p:cNvPr id="87048" name="Ink 87047">
                  <a:extLst>
                    <a:ext uri="{FF2B5EF4-FFF2-40B4-BE49-F238E27FC236}">
                      <a16:creationId xmlns:a16="http://schemas.microsoft.com/office/drawing/2014/main" id="{FF77E096-8F51-973B-7430-04D50F1AB9F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02083" y="4903060"/>
                  <a:ext cx="411154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87049" name="Ink 87048">
                  <a:extLst>
                    <a:ext uri="{FF2B5EF4-FFF2-40B4-BE49-F238E27FC236}">
                      <a16:creationId xmlns:a16="http://schemas.microsoft.com/office/drawing/2014/main" id="{C8A4A320-6274-B980-4E3F-F921A0BAA618}"/>
                    </a:ext>
                  </a:extLst>
                </p14:cNvPr>
                <p14:cNvContentPartPr/>
                <p14:nvPr/>
              </p14:nvContentPartPr>
              <p14:xfrm>
                <a:off x="4335580" y="5158660"/>
                <a:ext cx="516600" cy="197280"/>
              </p14:xfrm>
            </p:contentPart>
          </mc:Choice>
          <mc:Fallback xmlns="">
            <p:pic>
              <p:nvPicPr>
                <p:cNvPr id="87049" name="Ink 87048">
                  <a:extLst>
                    <a:ext uri="{FF2B5EF4-FFF2-40B4-BE49-F238E27FC236}">
                      <a16:creationId xmlns:a16="http://schemas.microsoft.com/office/drawing/2014/main" id="{C8A4A320-6274-B980-4E3F-F921A0BAA61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317580" y="5140660"/>
                  <a:ext cx="55224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87050" name="Ink 87049">
                <a:extLst>
                  <a:ext uri="{FF2B5EF4-FFF2-40B4-BE49-F238E27FC236}">
                    <a16:creationId xmlns:a16="http://schemas.microsoft.com/office/drawing/2014/main" id="{E00296B2-8DF5-2F51-92B7-F9FABA90B70A}"/>
                  </a:ext>
                </a:extLst>
              </p14:cNvPr>
              <p14:cNvContentPartPr/>
              <p14:nvPr/>
            </p14:nvContentPartPr>
            <p14:xfrm>
              <a:off x="4348180" y="5175580"/>
              <a:ext cx="383760" cy="330840"/>
            </p14:xfrm>
          </p:contentPart>
        </mc:Choice>
        <mc:Fallback xmlns="">
          <p:pic>
            <p:nvPicPr>
              <p:cNvPr id="87050" name="Ink 87049">
                <a:extLst>
                  <a:ext uri="{FF2B5EF4-FFF2-40B4-BE49-F238E27FC236}">
                    <a16:creationId xmlns:a16="http://schemas.microsoft.com/office/drawing/2014/main" id="{E00296B2-8DF5-2F51-92B7-F9FABA90B70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4330180" y="5157560"/>
                <a:ext cx="419400" cy="366519"/>
              </a:xfrm>
              <a:prstGeom prst="rect">
                <a:avLst/>
              </a:prstGeom>
            </p:spPr>
          </p:pic>
        </mc:Fallback>
      </mc:AlternateContent>
      <p:sp>
        <p:nvSpPr>
          <p:cNvPr id="158751" name="Oval 91">
            <a:extLst>
              <a:ext uri="{FF2B5EF4-FFF2-40B4-BE49-F238E27FC236}">
                <a16:creationId xmlns:a16="http://schemas.microsoft.com/office/drawing/2014/main" id="{F6BFC567-285C-59B4-2BF1-168C58617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4611688"/>
            <a:ext cx="193675" cy="13017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tang" panose="02030600000101010101" pitchFamily="18" charset="-127"/>
              <a:ea typeface="ＭＳ Ｐゴシック" panose="020B0600070205080204" pitchFamily="34" charset="-128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87066" name="Ink 87065">
                <a:extLst>
                  <a:ext uri="{FF2B5EF4-FFF2-40B4-BE49-F238E27FC236}">
                    <a16:creationId xmlns:a16="http://schemas.microsoft.com/office/drawing/2014/main" id="{4FCC9298-76FD-F7DB-AC55-DF0095203048}"/>
                  </a:ext>
                </a:extLst>
              </p14:cNvPr>
              <p14:cNvContentPartPr/>
              <p14:nvPr/>
            </p14:nvContentPartPr>
            <p14:xfrm>
              <a:off x="4837575" y="2168245"/>
              <a:ext cx="25200" cy="2160"/>
            </p14:xfrm>
          </p:contentPart>
        </mc:Choice>
        <mc:Fallback xmlns="">
          <p:pic>
            <p:nvPicPr>
              <p:cNvPr id="87066" name="Ink 87065">
                <a:extLst>
                  <a:ext uri="{FF2B5EF4-FFF2-40B4-BE49-F238E27FC236}">
                    <a16:creationId xmlns:a16="http://schemas.microsoft.com/office/drawing/2014/main" id="{4FCC9298-76FD-F7DB-AC55-DF009520304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774575" y="2105245"/>
                <a:ext cx="1508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87070" name="Ink 87069">
                <a:extLst>
                  <a:ext uri="{FF2B5EF4-FFF2-40B4-BE49-F238E27FC236}">
                    <a16:creationId xmlns:a16="http://schemas.microsoft.com/office/drawing/2014/main" id="{03A0F095-7F7B-A318-6B74-AED3BEE39933}"/>
                  </a:ext>
                </a:extLst>
              </p14:cNvPr>
              <p14:cNvContentPartPr/>
              <p14:nvPr/>
            </p14:nvContentPartPr>
            <p14:xfrm>
              <a:off x="4769535" y="2361205"/>
              <a:ext cx="370800" cy="42480"/>
            </p14:xfrm>
          </p:contentPart>
        </mc:Choice>
        <mc:Fallback xmlns="">
          <p:pic>
            <p:nvPicPr>
              <p:cNvPr id="87070" name="Ink 87069">
                <a:extLst>
                  <a:ext uri="{FF2B5EF4-FFF2-40B4-BE49-F238E27FC236}">
                    <a16:creationId xmlns:a16="http://schemas.microsoft.com/office/drawing/2014/main" id="{03A0F095-7F7B-A318-6B74-AED3BEE39933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751535" y="2343205"/>
                <a:ext cx="406440" cy="7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761" name="Group 87072">
            <a:extLst>
              <a:ext uri="{FF2B5EF4-FFF2-40B4-BE49-F238E27FC236}">
                <a16:creationId xmlns:a16="http://schemas.microsoft.com/office/drawing/2014/main" id="{B8D3484A-9772-E4E3-3420-7CDFC1A5CD02}"/>
              </a:ext>
            </a:extLst>
          </p:cNvPr>
          <p:cNvGrpSpPr>
            <a:grpSpLocks/>
          </p:cNvGrpSpPr>
          <p:nvPr/>
        </p:nvGrpSpPr>
        <p:grpSpPr bwMode="auto">
          <a:xfrm>
            <a:off x="4713288" y="2319338"/>
            <a:ext cx="247650" cy="52387"/>
            <a:chOff x="4713375" y="2320010"/>
            <a:chExt cx="247750" cy="5163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959309E-17A9-6A74-44E7-7962B5B418FE}"/>
                    </a:ext>
                  </a:extLst>
                </p14:cNvPr>
                <p14:cNvContentPartPr/>
                <p14:nvPr/>
              </p14:nvContentPartPr>
              <p14:xfrm>
                <a:off x="4956805" y="2320010"/>
                <a:ext cx="4320" cy="126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959309E-17A9-6A74-44E7-7962B5B418F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948497" y="2311260"/>
                  <a:ext cx="20603" cy="297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2839EC2-CD48-DD62-E6B3-240A3F448AFF}"/>
                    </a:ext>
                  </a:extLst>
                </p14:cNvPr>
                <p14:cNvContentPartPr/>
                <p14:nvPr/>
              </p14:nvContentPartPr>
              <p14:xfrm>
                <a:off x="4944565" y="2352050"/>
                <a:ext cx="1800" cy="21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2839EC2-CD48-DD62-E6B3-240A3F448AF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935565" y="2343050"/>
                  <a:ext cx="19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7072" name="Ink 87071">
                  <a:extLst>
                    <a:ext uri="{FF2B5EF4-FFF2-40B4-BE49-F238E27FC236}">
                      <a16:creationId xmlns:a16="http://schemas.microsoft.com/office/drawing/2014/main" id="{DBA177DB-5B5C-E488-BFFD-BC2707159B39}"/>
                    </a:ext>
                  </a:extLst>
                </p14:cNvPr>
                <p14:cNvContentPartPr/>
                <p14:nvPr/>
              </p14:nvContentPartPr>
              <p14:xfrm>
                <a:off x="4713375" y="2369125"/>
                <a:ext cx="87120" cy="2520"/>
              </p14:xfrm>
            </p:contentPart>
          </mc:Choice>
          <mc:Fallback xmlns="">
            <p:pic>
              <p:nvPicPr>
                <p:cNvPr id="87072" name="Ink 87071">
                  <a:extLst>
                    <a:ext uri="{FF2B5EF4-FFF2-40B4-BE49-F238E27FC236}">
                      <a16:creationId xmlns:a16="http://schemas.microsoft.com/office/drawing/2014/main" id="{DBA177DB-5B5C-E488-BFFD-BC2707159B3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695375" y="2351125"/>
                  <a:ext cx="12276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87076" name="Ink 87075">
                <a:extLst>
                  <a:ext uri="{FF2B5EF4-FFF2-40B4-BE49-F238E27FC236}">
                    <a16:creationId xmlns:a16="http://schemas.microsoft.com/office/drawing/2014/main" id="{213B395F-3F19-7547-588E-FC518593D1F6}"/>
                  </a:ext>
                </a:extLst>
              </p14:cNvPr>
              <p14:cNvContentPartPr/>
              <p14:nvPr/>
            </p14:nvContentPartPr>
            <p14:xfrm>
              <a:off x="4653975" y="2413765"/>
              <a:ext cx="415080" cy="18360"/>
            </p14:xfrm>
          </p:contentPart>
        </mc:Choice>
        <mc:Fallback xmlns="">
          <p:pic>
            <p:nvPicPr>
              <p:cNvPr id="87076" name="Ink 87075">
                <a:extLst>
                  <a:ext uri="{FF2B5EF4-FFF2-40B4-BE49-F238E27FC236}">
                    <a16:creationId xmlns:a16="http://schemas.microsoft.com/office/drawing/2014/main" id="{213B395F-3F19-7547-588E-FC518593D1F6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635991" y="2395765"/>
                <a:ext cx="450689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87077" name="Ink 87076">
                <a:extLst>
                  <a:ext uri="{FF2B5EF4-FFF2-40B4-BE49-F238E27FC236}">
                    <a16:creationId xmlns:a16="http://schemas.microsoft.com/office/drawing/2014/main" id="{3BABE289-A006-433A-116E-46974859F7D0}"/>
                  </a:ext>
                </a:extLst>
              </p14:cNvPr>
              <p14:cNvContentPartPr/>
              <p14:nvPr/>
            </p14:nvContentPartPr>
            <p14:xfrm>
              <a:off x="5075535" y="2435005"/>
              <a:ext cx="98280" cy="60480"/>
            </p14:xfrm>
          </p:contentPart>
        </mc:Choice>
        <mc:Fallback xmlns="">
          <p:pic>
            <p:nvPicPr>
              <p:cNvPr id="87077" name="Ink 87076">
                <a:extLst>
                  <a:ext uri="{FF2B5EF4-FFF2-40B4-BE49-F238E27FC236}">
                    <a16:creationId xmlns:a16="http://schemas.microsoft.com/office/drawing/2014/main" id="{3BABE289-A006-433A-116E-46974859F7D0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057535" y="2416897"/>
                <a:ext cx="133920" cy="96333"/>
              </a:xfrm>
              <a:prstGeom prst="rect">
                <a:avLst/>
              </a:prstGeom>
            </p:spPr>
          </p:pic>
        </mc:Fallback>
      </mc:AlternateContent>
      <p:grpSp>
        <p:nvGrpSpPr>
          <p:cNvPr id="158764" name="Group 87081">
            <a:extLst>
              <a:ext uri="{FF2B5EF4-FFF2-40B4-BE49-F238E27FC236}">
                <a16:creationId xmlns:a16="http://schemas.microsoft.com/office/drawing/2014/main" id="{D7C92405-0AE6-B5CB-4C2E-D2562A92DAB0}"/>
              </a:ext>
            </a:extLst>
          </p:cNvPr>
          <p:cNvGrpSpPr>
            <a:grpSpLocks/>
          </p:cNvGrpSpPr>
          <p:nvPr/>
        </p:nvGrpSpPr>
        <p:grpSpPr bwMode="auto">
          <a:xfrm>
            <a:off x="4760913" y="2436813"/>
            <a:ext cx="325437" cy="196850"/>
            <a:chOff x="4760895" y="2437525"/>
            <a:chExt cx="326160" cy="19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87078" name="Ink 87077">
                  <a:extLst>
                    <a:ext uri="{FF2B5EF4-FFF2-40B4-BE49-F238E27FC236}">
                      <a16:creationId xmlns:a16="http://schemas.microsoft.com/office/drawing/2014/main" id="{0F636CE0-7B14-7762-B3FF-5566D50D59CC}"/>
                    </a:ext>
                  </a:extLst>
                </p14:cNvPr>
                <p14:cNvContentPartPr/>
                <p14:nvPr/>
              </p14:nvContentPartPr>
              <p14:xfrm>
                <a:off x="4773495" y="2437525"/>
                <a:ext cx="310680" cy="45000"/>
              </p14:xfrm>
            </p:contentPart>
          </mc:Choice>
          <mc:Fallback xmlns="">
            <p:pic>
              <p:nvPicPr>
                <p:cNvPr id="87078" name="Ink 87077">
                  <a:extLst>
                    <a:ext uri="{FF2B5EF4-FFF2-40B4-BE49-F238E27FC236}">
                      <a16:creationId xmlns:a16="http://schemas.microsoft.com/office/drawing/2014/main" id="{0F636CE0-7B14-7762-B3FF-5566D50D59C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55495" y="2419525"/>
                  <a:ext cx="346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7079" name="Ink 87078">
                  <a:extLst>
                    <a:ext uri="{FF2B5EF4-FFF2-40B4-BE49-F238E27FC236}">
                      <a16:creationId xmlns:a16="http://schemas.microsoft.com/office/drawing/2014/main" id="{DD036D83-8870-40F2-8C79-B7AE45FC6736}"/>
                    </a:ext>
                  </a:extLst>
                </p14:cNvPr>
                <p14:cNvContentPartPr/>
                <p14:nvPr/>
              </p14:nvContentPartPr>
              <p14:xfrm>
                <a:off x="4760895" y="2462005"/>
                <a:ext cx="326160" cy="171360"/>
              </p14:xfrm>
            </p:contentPart>
          </mc:Choice>
          <mc:Fallback xmlns="">
            <p:pic>
              <p:nvPicPr>
                <p:cNvPr id="87079" name="Ink 87078">
                  <a:extLst>
                    <a:ext uri="{FF2B5EF4-FFF2-40B4-BE49-F238E27FC236}">
                      <a16:creationId xmlns:a16="http://schemas.microsoft.com/office/drawing/2014/main" id="{DD036D83-8870-40F2-8C79-B7AE45FC673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42895" y="2444005"/>
                  <a:ext cx="3618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7080" name="Ink 87079">
                  <a:extLst>
                    <a:ext uri="{FF2B5EF4-FFF2-40B4-BE49-F238E27FC236}">
                      <a16:creationId xmlns:a16="http://schemas.microsoft.com/office/drawing/2014/main" id="{D0ABE878-4A6A-148D-4DD6-A3C466A9156A}"/>
                    </a:ext>
                  </a:extLst>
                </p14:cNvPr>
                <p14:cNvContentPartPr/>
                <p14:nvPr/>
              </p14:nvContentPartPr>
              <p14:xfrm>
                <a:off x="4884015" y="2514565"/>
                <a:ext cx="190080" cy="38520"/>
              </p14:xfrm>
            </p:contentPart>
          </mc:Choice>
          <mc:Fallback xmlns="">
            <p:pic>
              <p:nvPicPr>
                <p:cNvPr id="87080" name="Ink 87079">
                  <a:extLst>
                    <a:ext uri="{FF2B5EF4-FFF2-40B4-BE49-F238E27FC236}">
                      <a16:creationId xmlns:a16="http://schemas.microsoft.com/office/drawing/2014/main" id="{D0ABE878-4A6A-148D-4DD6-A3C466A9156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865981" y="2496565"/>
                  <a:ext cx="225788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5500DB-2119-5655-0BF3-891E2F5E49EF}"/>
              </a:ext>
            </a:extLst>
          </p:cNvPr>
          <p:cNvGrpSpPr/>
          <p:nvPr/>
        </p:nvGrpSpPr>
        <p:grpSpPr>
          <a:xfrm>
            <a:off x="4203700" y="4356100"/>
            <a:ext cx="631825" cy="1263650"/>
            <a:chOff x="4203700" y="4356100"/>
            <a:chExt cx="631825" cy="1263650"/>
          </a:xfrm>
        </p:grpSpPr>
        <p:grpSp>
          <p:nvGrpSpPr>
            <p:cNvPr id="158752" name="Group 87060">
              <a:extLst>
                <a:ext uri="{FF2B5EF4-FFF2-40B4-BE49-F238E27FC236}">
                  <a16:creationId xmlns:a16="http://schemas.microsoft.com/office/drawing/2014/main" id="{B06D4894-DD19-0874-6644-28B6CC407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08475" y="4356100"/>
              <a:ext cx="280988" cy="265113"/>
              <a:chOff x="4230209" y="4412810"/>
              <a:chExt cx="281172" cy="264530"/>
            </a:xfrm>
          </p:grpSpPr>
          <p:sp>
            <p:nvSpPr>
              <p:cNvPr id="158820" name="Oval 87053">
                <a:extLst>
                  <a:ext uri="{FF2B5EF4-FFF2-40B4-BE49-F238E27FC236}">
                    <a16:creationId xmlns:a16="http://schemas.microsoft.com/office/drawing/2014/main" id="{1FD0FDA1-A874-FCBE-DAD8-E0DBD5676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209" y="4412810"/>
                <a:ext cx="281172" cy="26453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58821" name="Oval 93">
                <a:extLst>
                  <a:ext uri="{FF2B5EF4-FFF2-40B4-BE49-F238E27FC236}">
                    <a16:creationId xmlns:a16="http://schemas.microsoft.com/office/drawing/2014/main" id="{16CB30E4-4498-E752-7F8F-5BD010254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215" y="4532166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grpSp>
            <p:nvGrpSpPr>
              <p:cNvPr id="158822" name="Group 87059">
                <a:extLst>
                  <a:ext uri="{FF2B5EF4-FFF2-40B4-BE49-F238E27FC236}">
                    <a16:creationId xmlns:a16="http://schemas.microsoft.com/office/drawing/2014/main" id="{BA25D2C0-C83C-AD59-52A3-D9869EA9FB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4852" y="4467096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26" name="Straight Connector 97">
                  <a:extLst>
                    <a:ext uri="{FF2B5EF4-FFF2-40B4-BE49-F238E27FC236}">
                      <a16:creationId xmlns:a16="http://schemas.microsoft.com/office/drawing/2014/main" id="{4D64D6FB-8A64-E828-6031-EC1EE069CCC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27" name="Straight Connector 100">
                  <a:extLst>
                    <a:ext uri="{FF2B5EF4-FFF2-40B4-BE49-F238E27FC236}">
                      <a16:creationId xmlns:a16="http://schemas.microsoft.com/office/drawing/2014/main" id="{D23B24C4-71AF-EAA9-2915-228CF5BAB3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8823" name="Group 102">
                <a:extLst>
                  <a:ext uri="{FF2B5EF4-FFF2-40B4-BE49-F238E27FC236}">
                    <a16:creationId xmlns:a16="http://schemas.microsoft.com/office/drawing/2014/main" id="{3E5AA2E4-44B0-DF64-40AB-EF20E670FB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6668" y="4462860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24" name="Straight Connector 103">
                  <a:extLst>
                    <a:ext uri="{FF2B5EF4-FFF2-40B4-BE49-F238E27FC236}">
                      <a16:creationId xmlns:a16="http://schemas.microsoft.com/office/drawing/2014/main" id="{08F969EF-2C5E-FDC7-6144-3403C6A0D4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25" name="Straight Connector 104">
                  <a:extLst>
                    <a:ext uri="{FF2B5EF4-FFF2-40B4-BE49-F238E27FC236}">
                      <a16:creationId xmlns:a16="http://schemas.microsoft.com/office/drawing/2014/main" id="{728A73C3-9EB1-BCBF-5D9B-6834D084DC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58753" name="Group 106">
              <a:extLst>
                <a:ext uri="{FF2B5EF4-FFF2-40B4-BE49-F238E27FC236}">
                  <a16:creationId xmlns:a16="http://schemas.microsoft.com/office/drawing/2014/main" id="{E012751B-FF61-87BF-4C24-2F44C8936C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4538" y="4600575"/>
              <a:ext cx="280987" cy="263525"/>
              <a:chOff x="4230209" y="4412810"/>
              <a:chExt cx="281172" cy="264530"/>
            </a:xfrm>
          </p:grpSpPr>
          <p:sp>
            <p:nvSpPr>
              <p:cNvPr id="158812" name="Oval 107">
                <a:extLst>
                  <a:ext uri="{FF2B5EF4-FFF2-40B4-BE49-F238E27FC236}">
                    <a16:creationId xmlns:a16="http://schemas.microsoft.com/office/drawing/2014/main" id="{4A1776D9-8609-9CD9-11C3-86604172A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209" y="4412810"/>
                <a:ext cx="281172" cy="26453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58813" name="Oval 108">
                <a:extLst>
                  <a:ext uri="{FF2B5EF4-FFF2-40B4-BE49-F238E27FC236}">
                    <a16:creationId xmlns:a16="http://schemas.microsoft.com/office/drawing/2014/main" id="{C03EF57E-6F3B-531E-6DEE-0436C97F8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215" y="4532166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grpSp>
            <p:nvGrpSpPr>
              <p:cNvPr id="158814" name="Group 109">
                <a:extLst>
                  <a:ext uri="{FF2B5EF4-FFF2-40B4-BE49-F238E27FC236}">
                    <a16:creationId xmlns:a16="http://schemas.microsoft.com/office/drawing/2014/main" id="{85A533FD-1959-DD8F-7C7A-4B06419974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4852" y="4467096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18" name="Straight Connector 113">
                  <a:extLst>
                    <a:ext uri="{FF2B5EF4-FFF2-40B4-BE49-F238E27FC236}">
                      <a16:creationId xmlns:a16="http://schemas.microsoft.com/office/drawing/2014/main" id="{399CD588-8AE6-69EF-B1E3-E513ECBDDD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19" name="Straight Connector 114">
                  <a:extLst>
                    <a:ext uri="{FF2B5EF4-FFF2-40B4-BE49-F238E27FC236}">
                      <a16:creationId xmlns:a16="http://schemas.microsoft.com/office/drawing/2014/main" id="{F071FBEF-C417-76AC-3EF8-552E2075B5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8815" name="Group 110">
                <a:extLst>
                  <a:ext uri="{FF2B5EF4-FFF2-40B4-BE49-F238E27FC236}">
                    <a16:creationId xmlns:a16="http://schemas.microsoft.com/office/drawing/2014/main" id="{DC57461E-EA05-2A57-912F-E777E5451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6668" y="4462860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16" name="Straight Connector 111">
                  <a:extLst>
                    <a:ext uri="{FF2B5EF4-FFF2-40B4-BE49-F238E27FC236}">
                      <a16:creationId xmlns:a16="http://schemas.microsoft.com/office/drawing/2014/main" id="{260173CE-F181-C49A-E511-038DDF606BD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17" name="Straight Connector 112">
                  <a:extLst>
                    <a:ext uri="{FF2B5EF4-FFF2-40B4-BE49-F238E27FC236}">
                      <a16:creationId xmlns:a16="http://schemas.microsoft.com/office/drawing/2014/main" id="{DC35B6A8-0AF4-B49D-913D-F38062371B1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58754" name="Group 115">
              <a:extLst>
                <a:ext uri="{FF2B5EF4-FFF2-40B4-BE49-F238E27FC236}">
                  <a16:creationId xmlns:a16="http://schemas.microsoft.com/office/drawing/2014/main" id="{C7B2E5FA-3433-7CCC-4B59-0BA379AB51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4363" y="4981575"/>
              <a:ext cx="280987" cy="265113"/>
              <a:chOff x="4230209" y="4412810"/>
              <a:chExt cx="281172" cy="264530"/>
            </a:xfrm>
          </p:grpSpPr>
          <p:sp>
            <p:nvSpPr>
              <p:cNvPr id="158804" name="Oval 116">
                <a:extLst>
                  <a:ext uri="{FF2B5EF4-FFF2-40B4-BE49-F238E27FC236}">
                    <a16:creationId xmlns:a16="http://schemas.microsoft.com/office/drawing/2014/main" id="{44306938-C047-D976-7C23-3848F85BA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209" y="4412810"/>
                <a:ext cx="281172" cy="26453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58805" name="Oval 117">
                <a:extLst>
                  <a:ext uri="{FF2B5EF4-FFF2-40B4-BE49-F238E27FC236}">
                    <a16:creationId xmlns:a16="http://schemas.microsoft.com/office/drawing/2014/main" id="{B88D3DDD-9300-C2C2-A940-2E3CBA424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215" y="4532166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grpSp>
            <p:nvGrpSpPr>
              <p:cNvPr id="158806" name="Group 118">
                <a:extLst>
                  <a:ext uri="{FF2B5EF4-FFF2-40B4-BE49-F238E27FC236}">
                    <a16:creationId xmlns:a16="http://schemas.microsoft.com/office/drawing/2014/main" id="{A44FE054-7B3E-5554-0CEF-D1AE34F5A4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4852" y="4467096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10" name="Straight Connector 122">
                  <a:extLst>
                    <a:ext uri="{FF2B5EF4-FFF2-40B4-BE49-F238E27FC236}">
                      <a16:creationId xmlns:a16="http://schemas.microsoft.com/office/drawing/2014/main" id="{C3D47BEF-1773-E6A1-69BF-86DFD7C713E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11" name="Straight Connector 123">
                  <a:extLst>
                    <a:ext uri="{FF2B5EF4-FFF2-40B4-BE49-F238E27FC236}">
                      <a16:creationId xmlns:a16="http://schemas.microsoft.com/office/drawing/2014/main" id="{9BEE3454-CDD6-B564-5012-D434E3D301D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8807" name="Group 119">
                <a:extLst>
                  <a:ext uri="{FF2B5EF4-FFF2-40B4-BE49-F238E27FC236}">
                    <a16:creationId xmlns:a16="http://schemas.microsoft.com/office/drawing/2014/main" id="{29A604F9-8130-1A96-2320-DCB16AFC81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6668" y="4462860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08" name="Straight Connector 120">
                  <a:extLst>
                    <a:ext uri="{FF2B5EF4-FFF2-40B4-BE49-F238E27FC236}">
                      <a16:creationId xmlns:a16="http://schemas.microsoft.com/office/drawing/2014/main" id="{0EFD8090-C718-57E4-410C-DF6A599C6C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09" name="Straight Connector 121">
                  <a:extLst>
                    <a:ext uri="{FF2B5EF4-FFF2-40B4-BE49-F238E27FC236}">
                      <a16:creationId xmlns:a16="http://schemas.microsoft.com/office/drawing/2014/main" id="{BFD2F643-28D5-AC25-85D5-4E29C67D2B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58755" name="Group 124">
              <a:extLst>
                <a:ext uri="{FF2B5EF4-FFF2-40B4-BE49-F238E27FC236}">
                  <a16:creationId xmlns:a16="http://schemas.microsoft.com/office/drawing/2014/main" id="{8EC24DFF-4AED-7884-C4AB-A85E776E20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4213" y="5356225"/>
              <a:ext cx="280987" cy="263525"/>
              <a:chOff x="4230209" y="4412810"/>
              <a:chExt cx="281172" cy="264530"/>
            </a:xfrm>
          </p:grpSpPr>
          <p:sp>
            <p:nvSpPr>
              <p:cNvPr id="158796" name="Oval 125">
                <a:extLst>
                  <a:ext uri="{FF2B5EF4-FFF2-40B4-BE49-F238E27FC236}">
                    <a16:creationId xmlns:a16="http://schemas.microsoft.com/office/drawing/2014/main" id="{DDB96548-585A-CAE7-082D-4A37F3858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209" y="4412810"/>
                <a:ext cx="281172" cy="26453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58797" name="Oval 126">
                <a:extLst>
                  <a:ext uri="{FF2B5EF4-FFF2-40B4-BE49-F238E27FC236}">
                    <a16:creationId xmlns:a16="http://schemas.microsoft.com/office/drawing/2014/main" id="{F725FEDC-CD8E-CBB8-24F8-EE7FA4C3F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215" y="4532166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grpSp>
            <p:nvGrpSpPr>
              <p:cNvPr id="158798" name="Group 127">
                <a:extLst>
                  <a:ext uri="{FF2B5EF4-FFF2-40B4-BE49-F238E27FC236}">
                    <a16:creationId xmlns:a16="http://schemas.microsoft.com/office/drawing/2014/main" id="{1434408B-51F3-800D-891B-BD030766D4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4852" y="4467096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02" name="Straight Connector 131">
                  <a:extLst>
                    <a:ext uri="{FF2B5EF4-FFF2-40B4-BE49-F238E27FC236}">
                      <a16:creationId xmlns:a16="http://schemas.microsoft.com/office/drawing/2014/main" id="{23034D9C-3955-F0DB-7BAF-3AE9B16F9D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03" name="Straight Connector 132">
                  <a:extLst>
                    <a:ext uri="{FF2B5EF4-FFF2-40B4-BE49-F238E27FC236}">
                      <a16:creationId xmlns:a16="http://schemas.microsoft.com/office/drawing/2014/main" id="{A546CBAF-067F-B404-5191-020EB5890ED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8799" name="Group 128">
                <a:extLst>
                  <a:ext uri="{FF2B5EF4-FFF2-40B4-BE49-F238E27FC236}">
                    <a16:creationId xmlns:a16="http://schemas.microsoft.com/office/drawing/2014/main" id="{DC3E4A88-4698-7492-EF26-C9751BF75A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6668" y="4462860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800" name="Straight Connector 129">
                  <a:extLst>
                    <a:ext uri="{FF2B5EF4-FFF2-40B4-BE49-F238E27FC236}">
                      <a16:creationId xmlns:a16="http://schemas.microsoft.com/office/drawing/2014/main" id="{5E490C36-0ED0-30C5-A845-C65CCA3C47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801" name="Straight Connector 130">
                  <a:extLst>
                    <a:ext uri="{FF2B5EF4-FFF2-40B4-BE49-F238E27FC236}">
                      <a16:creationId xmlns:a16="http://schemas.microsoft.com/office/drawing/2014/main" id="{6D0EBE00-BCAF-3D23-726D-AE2C609B73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58756" name="Group 133">
              <a:extLst>
                <a:ext uri="{FF2B5EF4-FFF2-40B4-BE49-F238E27FC236}">
                  <a16:creationId xmlns:a16="http://schemas.microsoft.com/office/drawing/2014/main" id="{8CAA8082-9D4D-F9CC-9208-AEDCEC517B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3700" y="4708525"/>
              <a:ext cx="280988" cy="265113"/>
              <a:chOff x="4230209" y="4412810"/>
              <a:chExt cx="281172" cy="264530"/>
            </a:xfrm>
          </p:grpSpPr>
          <p:sp>
            <p:nvSpPr>
              <p:cNvPr id="158788" name="Oval 134">
                <a:extLst>
                  <a:ext uri="{FF2B5EF4-FFF2-40B4-BE49-F238E27FC236}">
                    <a16:creationId xmlns:a16="http://schemas.microsoft.com/office/drawing/2014/main" id="{0CBE2BFE-A2AB-9F13-12C5-90C7A97CF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209" y="4412810"/>
                <a:ext cx="281172" cy="26453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58789" name="Oval 135">
                <a:extLst>
                  <a:ext uri="{FF2B5EF4-FFF2-40B4-BE49-F238E27FC236}">
                    <a16:creationId xmlns:a16="http://schemas.microsoft.com/office/drawing/2014/main" id="{B4F16E21-34B9-AC2E-58EF-DCF6E9DD9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215" y="4532166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  <p:grpSp>
            <p:nvGrpSpPr>
              <p:cNvPr id="158790" name="Group 136">
                <a:extLst>
                  <a:ext uri="{FF2B5EF4-FFF2-40B4-BE49-F238E27FC236}">
                    <a16:creationId xmlns:a16="http://schemas.microsoft.com/office/drawing/2014/main" id="{E9115DF6-7DBB-5CDF-0384-F8FDAD2251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4852" y="4467096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794" name="Straight Connector 140">
                  <a:extLst>
                    <a:ext uri="{FF2B5EF4-FFF2-40B4-BE49-F238E27FC236}">
                      <a16:creationId xmlns:a16="http://schemas.microsoft.com/office/drawing/2014/main" id="{0A7BB646-D0DE-9B87-0E2D-6E16A5C0D5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795" name="Straight Connector 141">
                  <a:extLst>
                    <a:ext uri="{FF2B5EF4-FFF2-40B4-BE49-F238E27FC236}">
                      <a16:creationId xmlns:a16="http://schemas.microsoft.com/office/drawing/2014/main" id="{DD9A3D2A-A4E6-238A-2F13-3542C2D5650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8791" name="Group 137">
                <a:extLst>
                  <a:ext uri="{FF2B5EF4-FFF2-40B4-BE49-F238E27FC236}">
                    <a16:creationId xmlns:a16="http://schemas.microsoft.com/office/drawing/2014/main" id="{24003461-C553-CC76-5673-1A580A770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6668" y="4462860"/>
                <a:ext cx="48005" cy="58239"/>
                <a:chOff x="5018020" y="5760693"/>
                <a:chExt cx="48005" cy="58239"/>
              </a:xfrm>
            </p:grpSpPr>
            <p:cxnSp>
              <p:nvCxnSpPr>
                <p:cNvPr id="158792" name="Straight Connector 138">
                  <a:extLst>
                    <a:ext uri="{FF2B5EF4-FFF2-40B4-BE49-F238E27FC236}">
                      <a16:creationId xmlns:a16="http://schemas.microsoft.com/office/drawing/2014/main" id="{506F5A4A-3685-F711-B305-29779F382C4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018020" y="5760693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793" name="Straight Connector 139">
                  <a:extLst>
                    <a:ext uri="{FF2B5EF4-FFF2-40B4-BE49-F238E27FC236}">
                      <a16:creationId xmlns:a16="http://schemas.microsoft.com/office/drawing/2014/main" id="{258B5740-CCF0-5144-D90F-0299B83D6DD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1515" y="5762826"/>
                  <a:ext cx="44510" cy="56106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158769" name="TextBox 179">
            <a:extLst>
              <a:ext uri="{FF2B5EF4-FFF2-40B4-BE49-F238E27FC236}">
                <a16:creationId xmlns:a16="http://schemas.microsoft.com/office/drawing/2014/main" id="{CB5A817F-04F0-CCE8-46F5-6D20C319D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539" y="5896326"/>
            <a:ext cx="289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Old RBCs removed by the spleen</a:t>
            </a:r>
          </a:p>
        </p:txBody>
      </p:sp>
      <p:sp>
        <p:nvSpPr>
          <p:cNvPr id="158772" name="TextBox 185">
            <a:extLst>
              <a:ext uri="{FF2B5EF4-FFF2-40B4-BE49-F238E27FC236}">
                <a16:creationId xmlns:a16="http://schemas.microsoft.com/office/drawing/2014/main" id="{9CD01203-7B78-F1EA-07C5-3E43EB369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38" y="2892425"/>
            <a:ext cx="289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RBCs circulate throughout the body</a:t>
            </a:r>
          </a:p>
        </p:txBody>
      </p:sp>
      <p:sp>
        <p:nvSpPr>
          <p:cNvPr id="158771" name="TextBox 184">
            <a:extLst>
              <a:ext uri="{FF2B5EF4-FFF2-40B4-BE49-F238E27FC236}">
                <a16:creationId xmlns:a16="http://schemas.microsoft.com/office/drawing/2014/main" id="{3FFDE9A8-255E-DB0A-7DDE-F7727EB5F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4417" y="3212822"/>
            <a:ext cx="289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100 billion RBCs are </a:t>
            </a:r>
            <a:b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made and lost every day!</a:t>
            </a:r>
          </a:p>
        </p:txBody>
      </p:sp>
      <p:sp>
        <p:nvSpPr>
          <p:cNvPr id="158773" name="TextBox 186">
            <a:extLst>
              <a:ext uri="{FF2B5EF4-FFF2-40B4-BE49-F238E27FC236}">
                <a16:creationId xmlns:a16="http://schemas.microsoft.com/office/drawing/2014/main" id="{28A94E99-CD68-63E7-41B7-C055B6E1C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831" y="3905930"/>
            <a:ext cx="346077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Each RBC travels around the body about 150,000 times (100 miles!) in its 4 months of life.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130CC45-72AD-5FE2-E4E0-5660305E1C5B}"/>
                  </a:ext>
                </a:extLst>
              </p14:cNvPr>
              <p14:cNvContentPartPr/>
              <p14:nvPr/>
            </p14:nvContentPartPr>
            <p14:xfrm>
              <a:off x="4793484" y="2268178"/>
              <a:ext cx="300240" cy="403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130CC45-72AD-5FE2-E4E0-5660305E1C5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757484" y="2232178"/>
                <a:ext cx="371880" cy="11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9FF06022-726D-3C2B-A394-624B2ECC54D3}"/>
              </a:ext>
            </a:extLst>
          </p:cNvPr>
          <p:cNvGrpSpPr/>
          <p:nvPr/>
        </p:nvGrpSpPr>
        <p:grpSpPr>
          <a:xfrm>
            <a:off x="4783764" y="2284018"/>
            <a:ext cx="302760" cy="55440"/>
            <a:chOff x="4783764" y="2284018"/>
            <a:chExt cx="302760" cy="5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EEAFFB4-0924-64B8-1231-D978AFC3F8BA}"/>
                    </a:ext>
                  </a:extLst>
                </p14:cNvPr>
                <p14:cNvContentPartPr/>
                <p14:nvPr/>
              </p14:nvContentPartPr>
              <p14:xfrm>
                <a:off x="4881684" y="2284018"/>
                <a:ext cx="204840" cy="43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EEAFFB4-0924-64B8-1231-D978AFC3F8B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846044" y="2248018"/>
                  <a:ext cx="276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4155C84-AE58-463C-61EC-0DF97337CE0D}"/>
                    </a:ext>
                  </a:extLst>
                </p14:cNvPr>
                <p14:cNvContentPartPr/>
                <p14:nvPr/>
              </p14:nvContentPartPr>
              <p14:xfrm>
                <a:off x="4783764" y="2339098"/>
                <a:ext cx="360" cy="3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4155C84-AE58-463C-61EC-0DF97337CE0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48124" y="230309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8311D91-418F-2078-172F-81A616D87B9A}"/>
              </a:ext>
            </a:extLst>
          </p:cNvPr>
          <p:cNvGrpSpPr/>
          <p:nvPr/>
        </p:nvGrpSpPr>
        <p:grpSpPr>
          <a:xfrm>
            <a:off x="4943244" y="2112658"/>
            <a:ext cx="97200" cy="113760"/>
            <a:chOff x="4943244" y="2112658"/>
            <a:chExt cx="9720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87862BB-D190-70E2-B046-D7FFA927ADBD}"/>
                    </a:ext>
                  </a:extLst>
                </p14:cNvPr>
                <p14:cNvContentPartPr/>
                <p14:nvPr/>
              </p14:nvContentPartPr>
              <p14:xfrm>
                <a:off x="4943244" y="2129218"/>
                <a:ext cx="97200" cy="97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87862BB-D190-70E2-B046-D7FFA927ADB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907244" y="2093218"/>
                  <a:ext cx="168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F8B8C3E-AFB8-A71E-1130-1BDC340C8A05}"/>
                    </a:ext>
                  </a:extLst>
                </p14:cNvPr>
                <p14:cNvContentPartPr/>
                <p14:nvPr/>
              </p14:nvContentPartPr>
              <p14:xfrm>
                <a:off x="4962684" y="2112658"/>
                <a:ext cx="360" cy="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F8B8C3E-AFB8-A71E-1130-1BDC340C8A0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927044" y="207665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87064" name="Ink 87063">
                <a:extLst>
                  <a:ext uri="{FF2B5EF4-FFF2-40B4-BE49-F238E27FC236}">
                    <a16:creationId xmlns:a16="http://schemas.microsoft.com/office/drawing/2014/main" id="{95BAAC7E-8CAB-71EB-F37B-1F888752EA1C}"/>
                  </a:ext>
                </a:extLst>
              </p14:cNvPr>
              <p14:cNvContentPartPr/>
              <p14:nvPr/>
            </p14:nvContentPartPr>
            <p14:xfrm>
              <a:off x="4721906" y="2118355"/>
              <a:ext cx="366840" cy="158040"/>
            </p14:xfrm>
          </p:contentPart>
        </mc:Choice>
        <mc:Fallback>
          <p:pic>
            <p:nvPicPr>
              <p:cNvPr id="87064" name="Ink 87063">
                <a:extLst>
                  <a:ext uri="{FF2B5EF4-FFF2-40B4-BE49-F238E27FC236}">
                    <a16:creationId xmlns:a16="http://schemas.microsoft.com/office/drawing/2014/main" id="{95BAAC7E-8CAB-71EB-F37B-1F888752EA1C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658906" y="2055355"/>
                <a:ext cx="49248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87068" name="Ink 87067">
                <a:extLst>
                  <a:ext uri="{FF2B5EF4-FFF2-40B4-BE49-F238E27FC236}">
                    <a16:creationId xmlns:a16="http://schemas.microsoft.com/office/drawing/2014/main" id="{0057EE02-F112-1329-F760-4B87FDB5F8BE}"/>
                  </a:ext>
                </a:extLst>
              </p14:cNvPr>
              <p14:cNvContentPartPr/>
              <p14:nvPr/>
            </p14:nvContentPartPr>
            <p14:xfrm>
              <a:off x="4894346" y="2094955"/>
              <a:ext cx="3240" cy="20520"/>
            </p14:xfrm>
          </p:contentPart>
        </mc:Choice>
        <mc:Fallback>
          <p:pic>
            <p:nvPicPr>
              <p:cNvPr id="87068" name="Ink 87067">
                <a:extLst>
                  <a:ext uri="{FF2B5EF4-FFF2-40B4-BE49-F238E27FC236}">
                    <a16:creationId xmlns:a16="http://schemas.microsoft.com/office/drawing/2014/main" id="{0057EE02-F112-1329-F760-4B87FDB5F8BE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831346" y="2031955"/>
                <a:ext cx="128880" cy="14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E0B4111D-C4C2-FB1C-8726-C3E869860524}"/>
              </a:ext>
            </a:extLst>
          </p:cNvPr>
          <p:cNvGrpSpPr/>
          <p:nvPr/>
        </p:nvGrpSpPr>
        <p:grpSpPr>
          <a:xfrm>
            <a:off x="4748213" y="2133600"/>
            <a:ext cx="357187" cy="625475"/>
            <a:chOff x="4731839" y="2128945"/>
            <a:chExt cx="357187" cy="625475"/>
          </a:xfrm>
        </p:grpSpPr>
        <p:grpSp>
          <p:nvGrpSpPr>
            <p:cNvPr id="158765" name="Group 87062">
              <a:extLst>
                <a:ext uri="{FF2B5EF4-FFF2-40B4-BE49-F238E27FC236}">
                  <a16:creationId xmlns:a16="http://schemas.microsoft.com/office/drawing/2014/main" id="{F987052F-F627-CB1A-53B6-5B58148A48FA}"/>
                </a:ext>
              </a:extLst>
            </p:cNvPr>
            <p:cNvGrpSpPr>
              <a:grpSpLocks/>
            </p:cNvGrpSpPr>
            <p:nvPr/>
          </p:nvGrpSpPr>
          <p:grpSpPr bwMode="auto">
            <a:xfrm rot="20931992">
              <a:off x="4801689" y="2489308"/>
              <a:ext cx="287337" cy="265112"/>
              <a:chOff x="3345808" y="5954879"/>
              <a:chExt cx="286526" cy="264530"/>
            </a:xfrm>
          </p:grpSpPr>
          <p:sp>
            <p:nvSpPr>
              <p:cNvPr id="87062" name="Teardrop 87061">
                <a:extLst>
                  <a:ext uri="{FF2B5EF4-FFF2-40B4-BE49-F238E27FC236}">
                    <a16:creationId xmlns:a16="http://schemas.microsoft.com/office/drawing/2014/main" id="{F5F0EA9C-F688-E450-3325-41508BB9BD93}"/>
                  </a:ext>
                </a:extLst>
              </p:cNvPr>
              <p:cNvSpPr/>
              <p:nvPr/>
            </p:nvSpPr>
            <p:spPr bwMode="auto">
              <a:xfrm rot="20224875">
                <a:off x="3345808" y="5954879"/>
                <a:ext cx="286526" cy="264530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58781" name="Oval 144">
                <a:extLst>
                  <a:ext uri="{FF2B5EF4-FFF2-40B4-BE49-F238E27FC236}">
                    <a16:creationId xmlns:a16="http://schemas.microsoft.com/office/drawing/2014/main" id="{0DC869B1-45F4-B537-D3ED-A08C37477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9318">
                <a:off x="3430416" y="6019005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</p:grpSp>
        <p:grpSp>
          <p:nvGrpSpPr>
            <p:cNvPr id="158766" name="Group 172">
              <a:extLst>
                <a:ext uri="{FF2B5EF4-FFF2-40B4-BE49-F238E27FC236}">
                  <a16:creationId xmlns:a16="http://schemas.microsoft.com/office/drawing/2014/main" id="{04634800-4FE7-312F-7C45-DFB4D514A9FD}"/>
                </a:ext>
              </a:extLst>
            </p:cNvPr>
            <p:cNvGrpSpPr>
              <a:grpSpLocks/>
            </p:cNvGrpSpPr>
            <p:nvPr/>
          </p:nvGrpSpPr>
          <p:grpSpPr bwMode="auto">
            <a:xfrm rot="20941686">
              <a:off x="4731839" y="2128945"/>
              <a:ext cx="287337" cy="263525"/>
              <a:chOff x="3345808" y="5954879"/>
              <a:chExt cx="286526" cy="264530"/>
            </a:xfrm>
          </p:grpSpPr>
          <p:sp>
            <p:nvSpPr>
              <p:cNvPr id="174" name="Teardrop 173">
                <a:extLst>
                  <a:ext uri="{FF2B5EF4-FFF2-40B4-BE49-F238E27FC236}">
                    <a16:creationId xmlns:a16="http://schemas.microsoft.com/office/drawing/2014/main" id="{2E4CE78B-4D79-5DA2-ACBB-25965112681D}"/>
                  </a:ext>
                </a:extLst>
              </p:cNvPr>
              <p:cNvSpPr/>
              <p:nvPr/>
            </p:nvSpPr>
            <p:spPr bwMode="auto">
              <a:xfrm rot="20224875">
                <a:off x="3345808" y="5954879"/>
                <a:ext cx="286526" cy="264530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58779" name="Oval 174">
                <a:extLst>
                  <a:ext uri="{FF2B5EF4-FFF2-40B4-BE49-F238E27FC236}">
                    <a16:creationId xmlns:a16="http://schemas.microsoft.com/office/drawing/2014/main" id="{6DDC782D-AB26-760C-FC0F-A294BA416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9318">
                <a:off x="3430416" y="6019005"/>
                <a:ext cx="131305" cy="113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SzPct val="70000"/>
                  <a:buChar char="•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70000"/>
                  <a:buChar char="–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atang" panose="02030600000101010101" pitchFamily="18" charset="-127"/>
                  <a:ea typeface="ＭＳ Ｐゴシック" panose="020B0600070205080204" pitchFamily="34" charset="-128"/>
                  <a:cs typeface="+mn-cs"/>
                </a:endParaRPr>
              </a:p>
            </p:txBody>
          </p:sp>
        </p:grpSp>
      </p:grpSp>
      <p:grpSp>
        <p:nvGrpSpPr>
          <p:cNvPr id="158767" name="Group 87084">
            <a:extLst>
              <a:ext uri="{FF2B5EF4-FFF2-40B4-BE49-F238E27FC236}">
                <a16:creationId xmlns:a16="http://schemas.microsoft.com/office/drawing/2014/main" id="{50DB956B-1681-CDAD-57DE-D7DD71D22F5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214325" y="1403373"/>
            <a:ext cx="549275" cy="625475"/>
            <a:chOff x="6133860" y="1547100"/>
            <a:chExt cx="549360" cy="62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7083" name="Ink 87082">
                  <a:extLst>
                    <a:ext uri="{FF2B5EF4-FFF2-40B4-BE49-F238E27FC236}">
                      <a16:creationId xmlns:a16="http://schemas.microsoft.com/office/drawing/2014/main" id="{E7CA8515-588F-F0B6-10FC-3C0440E7CAA6}"/>
                    </a:ext>
                  </a:extLst>
                </p14:cNvPr>
                <p14:cNvContentPartPr/>
                <p14:nvPr/>
              </p14:nvContentPartPr>
              <p14:xfrm>
                <a:off x="6137100" y="1547100"/>
                <a:ext cx="546120" cy="545040"/>
              </p14:xfrm>
            </p:contentPart>
          </mc:Choice>
          <mc:Fallback xmlns="">
            <p:pic>
              <p:nvPicPr>
                <p:cNvPr id="87083" name="Ink 87082">
                  <a:extLst>
                    <a:ext uri="{FF2B5EF4-FFF2-40B4-BE49-F238E27FC236}">
                      <a16:creationId xmlns:a16="http://schemas.microsoft.com/office/drawing/2014/main" id="{E7CA8515-588F-F0B6-10FC-3C0440E7CAA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28100" y="1538106"/>
                  <a:ext cx="563760" cy="5626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87084" name="Ink 87083">
                  <a:extLst>
                    <a:ext uri="{FF2B5EF4-FFF2-40B4-BE49-F238E27FC236}">
                      <a16:creationId xmlns:a16="http://schemas.microsoft.com/office/drawing/2014/main" id="{CFDA28B3-32AE-5F90-7D98-394F312A652C}"/>
                    </a:ext>
                  </a:extLst>
                </p14:cNvPr>
                <p14:cNvContentPartPr/>
                <p14:nvPr/>
              </p14:nvContentPartPr>
              <p14:xfrm>
                <a:off x="6133860" y="2104020"/>
                <a:ext cx="104040" cy="69120"/>
              </p14:xfrm>
            </p:contentPart>
          </mc:Choice>
          <mc:Fallback xmlns="">
            <p:pic>
              <p:nvPicPr>
                <p:cNvPr id="87084" name="Ink 87083">
                  <a:extLst>
                    <a:ext uri="{FF2B5EF4-FFF2-40B4-BE49-F238E27FC236}">
                      <a16:creationId xmlns:a16="http://schemas.microsoft.com/office/drawing/2014/main" id="{CFDA28B3-32AE-5F90-7D98-394F312A652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24860" y="2095020"/>
                  <a:ext cx="121680" cy="86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58768" name="TextBox 87085">
            <a:extLst>
              <a:ext uri="{FF2B5EF4-FFF2-40B4-BE49-F238E27FC236}">
                <a16:creationId xmlns:a16="http://schemas.microsoft.com/office/drawing/2014/main" id="{0D66D226-8B1B-335C-47C1-C76F61273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46542"/>
            <a:ext cx="2895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New RBCs made in the bone marrow</a:t>
            </a:r>
          </a:p>
        </p:txBody>
      </p:sp>
      <p:grpSp>
        <p:nvGrpSpPr>
          <p:cNvPr id="20" name="Group 87084">
            <a:extLst>
              <a:ext uri="{FF2B5EF4-FFF2-40B4-BE49-F238E27FC236}">
                <a16:creationId xmlns:a16="http://schemas.microsoft.com/office/drawing/2014/main" id="{0005FB3A-D458-03E4-6260-EAF277A8675D}"/>
              </a:ext>
            </a:extLst>
          </p:cNvPr>
          <p:cNvGrpSpPr>
            <a:grpSpLocks/>
          </p:cNvGrpSpPr>
          <p:nvPr/>
        </p:nvGrpSpPr>
        <p:grpSpPr bwMode="auto">
          <a:xfrm flipH="1" flipV="1">
            <a:off x="3717925" y="5165725"/>
            <a:ext cx="549275" cy="625475"/>
            <a:chOff x="6133860" y="1547100"/>
            <a:chExt cx="549360" cy="62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FD96189-3966-1092-23AD-92391F7A372F}"/>
                    </a:ext>
                  </a:extLst>
                </p14:cNvPr>
                <p14:cNvContentPartPr/>
                <p14:nvPr/>
              </p14:nvContentPartPr>
              <p14:xfrm>
                <a:off x="6137100" y="1547100"/>
                <a:ext cx="546120" cy="545040"/>
              </p14:xfrm>
            </p:contentPart>
          </mc:Choice>
          <mc:Fallback xmlns="">
            <p:pic>
              <p:nvPicPr>
                <p:cNvPr id="87083" name="Ink 87082">
                  <a:extLst>
                    <a:ext uri="{FF2B5EF4-FFF2-40B4-BE49-F238E27FC236}">
                      <a16:creationId xmlns:a16="http://schemas.microsoft.com/office/drawing/2014/main" id="{E7CA8515-588F-F0B6-10FC-3C0440E7CAA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28100" y="1538106"/>
                  <a:ext cx="563760" cy="5626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5257A9B-2D37-9703-F782-5CA3AE1AC193}"/>
                    </a:ext>
                  </a:extLst>
                </p14:cNvPr>
                <p14:cNvContentPartPr/>
                <p14:nvPr/>
              </p14:nvContentPartPr>
              <p14:xfrm>
                <a:off x="6133860" y="2104020"/>
                <a:ext cx="104040" cy="69120"/>
              </p14:xfrm>
            </p:contentPart>
          </mc:Choice>
          <mc:Fallback xmlns="">
            <p:pic>
              <p:nvPicPr>
                <p:cNvPr id="87084" name="Ink 87083">
                  <a:extLst>
                    <a:ext uri="{FF2B5EF4-FFF2-40B4-BE49-F238E27FC236}">
                      <a16:creationId xmlns:a16="http://schemas.microsoft.com/office/drawing/2014/main" id="{CFDA28B3-32AE-5F90-7D98-394F312A652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24860" y="2095020"/>
                  <a:ext cx="121680" cy="86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TextBox 184">
            <a:extLst>
              <a:ext uri="{FF2B5EF4-FFF2-40B4-BE49-F238E27FC236}">
                <a16:creationId xmlns:a16="http://schemas.microsoft.com/office/drawing/2014/main" id="{B0CB86FB-8B5F-7C17-1FCA-CC1130468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4417" y="2727495"/>
            <a:ext cx="2895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Fun facts: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186" name="Rectangle 2">
            <a:extLst>
              <a:ext uri="{FF2B5EF4-FFF2-40B4-BE49-F238E27FC236}">
                <a16:creationId xmlns:a16="http://schemas.microsoft.com/office/drawing/2014/main" id="{7A947A5D-14E3-D24D-B562-B995C9ED9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5562600" cy="55626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Lose</a:t>
            </a:r>
            <a:r>
              <a:rPr lang="en-US" dirty="0">
                <a:latin typeface="Calibri" charset="0"/>
                <a:cs typeface="+mn-cs"/>
              </a:rPr>
              <a:t> </a:t>
            </a: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Extracorpuscular reasons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Intracorpuscular reasons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Make too little blood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building blocks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erythroblasts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Not enough room</a:t>
            </a:r>
            <a:endParaRPr lang="en-US" dirty="0">
              <a:solidFill>
                <a:srgbClr val="FFF9EE"/>
              </a:solidFill>
              <a:latin typeface="Calibri" charset="0"/>
            </a:endParaRPr>
          </a:p>
        </p:txBody>
      </p:sp>
      <p:sp>
        <p:nvSpPr>
          <p:cNvPr id="2141187" name="Rectangle 3">
            <a:extLst>
              <a:ext uri="{FF2B5EF4-FFF2-40B4-BE49-F238E27FC236}">
                <a16:creationId xmlns:a16="http://schemas.microsoft.com/office/drawing/2014/main" id="{18519AC3-F96C-904D-BA7A-757C3B2C0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Rectangle 2">
            <a:extLst>
              <a:ext uri="{FF2B5EF4-FFF2-40B4-BE49-F238E27FC236}">
                <a16:creationId xmlns:a16="http://schemas.microsoft.com/office/drawing/2014/main" id="{E365E089-3304-7344-B4EA-5B0E67DDD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819400"/>
            <a:ext cx="5029200" cy="2209800"/>
          </a:xfrm>
        </p:spPr>
        <p:txBody>
          <a:bodyPr/>
          <a:lstStyle/>
          <a:p>
            <a:pPr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  <a:cs typeface="+mn-cs"/>
              </a:rPr>
              <a:t>Background facts about blood</a:t>
            </a:r>
          </a:p>
          <a:p>
            <a:pPr>
              <a:spcBef>
                <a:spcPct val="7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  <a:cs typeface="+mn-cs"/>
              </a:rPr>
              <a:t>Anemia: general information</a:t>
            </a:r>
          </a:p>
          <a:p>
            <a:pPr>
              <a:spcBef>
                <a:spcPct val="7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Anemia: specific types</a:t>
            </a:r>
          </a:p>
        </p:txBody>
      </p:sp>
      <p:sp>
        <p:nvSpPr>
          <p:cNvPr id="2130947" name="Rectangle 3">
            <a:extLst>
              <a:ext uri="{FF2B5EF4-FFF2-40B4-BE49-F238E27FC236}">
                <a16:creationId xmlns:a16="http://schemas.microsoft.com/office/drawing/2014/main" id="{7E8B92AE-F7A0-6D42-A2A7-3869C90A5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Anemia Outline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64516" name="Line 4">
            <a:extLst>
              <a:ext uri="{FF2B5EF4-FFF2-40B4-BE49-F238E27FC236}">
                <a16:creationId xmlns:a16="http://schemas.microsoft.com/office/drawing/2014/main" id="{1460FFE0-A0B2-B255-28DF-541904607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234" name="Rectangle 2">
            <a:extLst>
              <a:ext uri="{FF2B5EF4-FFF2-40B4-BE49-F238E27FC236}">
                <a16:creationId xmlns:a16="http://schemas.microsoft.com/office/drawing/2014/main" id="{7947A889-1B47-C442-AFE6-D06B02EBA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4724400" cy="48768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Lose</a:t>
            </a:r>
            <a:r>
              <a:rPr lang="en-US" dirty="0">
                <a:latin typeface="Calibri" charset="0"/>
                <a:cs typeface="+mn-cs"/>
              </a:rPr>
              <a:t> </a:t>
            </a: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endParaRPr lang="en-US" dirty="0">
              <a:solidFill>
                <a:srgbClr val="FFF9EE"/>
              </a:solidFill>
              <a:latin typeface="Calibri" charset="0"/>
              <a:cs typeface="+mn-cs"/>
            </a:endParaRPr>
          </a:p>
        </p:txBody>
      </p:sp>
      <p:sp>
        <p:nvSpPr>
          <p:cNvPr id="2143235" name="Rectangle 3">
            <a:extLst>
              <a:ext uri="{FF2B5EF4-FFF2-40B4-BE49-F238E27FC236}">
                <a16:creationId xmlns:a16="http://schemas.microsoft.com/office/drawing/2014/main" id="{2FE7B6EE-AA28-6C41-8471-918E36DE5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282" name="Rectangle 2">
            <a:extLst>
              <a:ext uri="{FF2B5EF4-FFF2-40B4-BE49-F238E27FC236}">
                <a16:creationId xmlns:a16="http://schemas.microsoft.com/office/drawing/2014/main" id="{28592177-F614-ED41-A63A-799A77C26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latin typeface="Calibri" charset="0"/>
                <a:cs typeface="+mj-cs"/>
              </a:rPr>
              <a:t>Anemia of Blood Loss</a:t>
            </a:r>
            <a:endParaRPr lang="en-US" sz="3200" dirty="0">
              <a:latin typeface="Calibri" charset="0"/>
              <a:cs typeface="+mj-cs"/>
            </a:endParaRPr>
          </a:p>
        </p:txBody>
      </p:sp>
      <p:sp>
        <p:nvSpPr>
          <p:cNvPr id="2145283" name="Rectangle 3">
            <a:extLst>
              <a:ext uri="{FF2B5EF4-FFF2-40B4-BE49-F238E27FC236}">
                <a16:creationId xmlns:a16="http://schemas.microsoft.com/office/drawing/2014/main" id="{CD86BA6B-7244-F34A-B57A-E62A41343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819400"/>
            <a:ext cx="5943600" cy="2667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7C054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Cause: traumatic, acute blood loss</a:t>
            </a:r>
          </a:p>
          <a:p>
            <a:pPr>
              <a:spcBef>
                <a:spcPct val="30000"/>
              </a:spcBef>
              <a:buClr>
                <a:srgbClr val="87C054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At first, hemoglobin is normal!</a:t>
            </a:r>
          </a:p>
          <a:p>
            <a:pPr>
              <a:spcBef>
                <a:spcPct val="30000"/>
              </a:spcBef>
              <a:buClr>
                <a:srgbClr val="87C054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After 2-3 days, see reticulocytes</a:t>
            </a:r>
          </a:p>
          <a:p>
            <a:pPr>
              <a:spcBef>
                <a:spcPct val="30000"/>
              </a:spcBef>
              <a:buClr>
                <a:srgbClr val="87C054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Chronic blood loss is different             (it causes iron deficiency anemia).</a:t>
            </a:r>
          </a:p>
        </p:txBody>
      </p:sp>
      <p:sp>
        <p:nvSpPr>
          <p:cNvPr id="70660" name="Line 4">
            <a:extLst>
              <a:ext uri="{FF2B5EF4-FFF2-40B4-BE49-F238E27FC236}">
                <a16:creationId xmlns:a16="http://schemas.microsoft.com/office/drawing/2014/main" id="{9DFB2954-62FD-F597-C134-5E8EEF2909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1" name="Text Box 5">
            <a:extLst>
              <a:ext uri="{FF2B5EF4-FFF2-40B4-BE49-F238E27FC236}">
                <a16:creationId xmlns:a16="http://schemas.microsoft.com/office/drawing/2014/main" id="{AF259755-BC8D-F407-F899-707003501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650" y="2117725"/>
            <a:ext cx="4837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polychromatophilic red cells">
            <a:extLst>
              <a:ext uri="{FF2B5EF4-FFF2-40B4-BE49-F238E27FC236}">
                <a16:creationId xmlns:a16="http://schemas.microsoft.com/office/drawing/2014/main" id="{EAD3DC21-BFF1-7D2C-AE66-812180A4D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85800"/>
            <a:ext cx="3657600" cy="45878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08" name="Text Box 22">
            <a:extLst>
              <a:ext uri="{FF2B5EF4-FFF2-40B4-BE49-F238E27FC236}">
                <a16:creationId xmlns:a16="http://schemas.microsoft.com/office/drawing/2014/main" id="{86BE92EF-DCDD-BAF5-D095-606007CA7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5791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Reticulocytes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330" name="Rectangle 2">
            <a:extLst>
              <a:ext uri="{FF2B5EF4-FFF2-40B4-BE49-F238E27FC236}">
                <a16:creationId xmlns:a16="http://schemas.microsoft.com/office/drawing/2014/main" id="{75ACCD11-8F20-6E4A-9911-6C65D8955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4724400" cy="48768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585858"/>
                </a:solidFill>
                <a:latin typeface="Calibri" charset="0"/>
                <a:cs typeface="+mn-cs"/>
              </a:rPr>
              <a:t>Lose 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</p:txBody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2F6B8426-E345-0648-8FE2-7C1E093E3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107" name="Rectangle 3">
            <a:extLst>
              <a:ext uri="{FF2B5EF4-FFF2-40B4-BE49-F238E27FC236}">
                <a16:creationId xmlns:a16="http://schemas.microsoft.com/office/drawing/2014/main" id="{063573C0-D23A-B443-8184-15104661A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438400"/>
            <a:ext cx="8001000" cy="2933697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Hemolysis = destruction (-lysis) of blood (heme-)</a:t>
            </a:r>
          </a:p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Cause can be Intracorpuscular or </a:t>
            </a:r>
            <a:r>
              <a:rPr lang="en-US" dirty="0" err="1">
                <a:latin typeface="Calibri" charset="0"/>
                <a:cs typeface="+mn-cs"/>
              </a:rPr>
              <a:t>extracorpuscular</a:t>
            </a:r>
            <a:endParaRPr lang="en-US" dirty="0"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Clinical sign: jaundice (yellow skin due to excess bilirubin in blood)</a:t>
            </a:r>
          </a:p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455114" name="Rectangle 10">
            <a:extLst>
              <a:ext uri="{FF2B5EF4-FFF2-40B4-BE49-F238E27FC236}">
                <a16:creationId xmlns:a16="http://schemas.microsoft.com/office/drawing/2014/main" id="{1718BA8B-4DCF-7748-808E-FC30662B7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Hemolytic Anemias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76804" name="Line 11">
            <a:extLst>
              <a:ext uri="{FF2B5EF4-FFF2-40B4-BE49-F238E27FC236}">
                <a16:creationId xmlns:a16="http://schemas.microsoft.com/office/drawing/2014/main" id="{B923BE32-8A1C-2351-9E43-0768AE110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107" name="Rectangle 3">
            <a:extLst>
              <a:ext uri="{FF2B5EF4-FFF2-40B4-BE49-F238E27FC236}">
                <a16:creationId xmlns:a16="http://schemas.microsoft.com/office/drawing/2014/main" id="{063573C0-D23A-B443-8184-15104661A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514600"/>
            <a:ext cx="7086600" cy="2324097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Look for signs of RBC destruction: </a:t>
            </a:r>
            <a:br>
              <a:rPr lang="en-US" dirty="0">
                <a:latin typeface="Calibri" charset="0"/>
                <a:cs typeface="+mn-cs"/>
              </a:rPr>
            </a:br>
            <a:r>
              <a:rPr lang="en-US" dirty="0">
                <a:latin typeface="Calibri" charset="0"/>
                <a:cs typeface="Arial" charset="0"/>
              </a:rPr>
              <a:t>↑ bilirubin, ↑ LDH, ↓ haptoglobin</a:t>
            </a:r>
          </a:p>
          <a:p>
            <a:pPr>
              <a:spcBef>
                <a:spcPts val="28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Arial" charset="0"/>
              </a:rPr>
              <a:t>Look for signs of ↑ RBC production: </a:t>
            </a:r>
            <a:br>
              <a:rPr lang="en-US" dirty="0">
                <a:latin typeface="Calibri" charset="0"/>
                <a:cs typeface="Arial" charset="0"/>
              </a:rPr>
            </a:br>
            <a:r>
              <a:rPr lang="en-US" dirty="0">
                <a:latin typeface="Calibri" charset="0"/>
                <a:cs typeface="Arial" charset="0"/>
              </a:rPr>
              <a:t>↑ reticulocytes, nucleated red cells in blood</a:t>
            </a: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455114" name="Rectangle 10">
            <a:extLst>
              <a:ext uri="{FF2B5EF4-FFF2-40B4-BE49-F238E27FC236}">
                <a16:creationId xmlns:a16="http://schemas.microsoft.com/office/drawing/2014/main" id="{1718BA8B-4DCF-7748-808E-FC30662B7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How do you know if an anemia is hemolytic?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76804" name="Line 11">
            <a:extLst>
              <a:ext uri="{FF2B5EF4-FFF2-40B4-BE49-F238E27FC236}">
                <a16:creationId xmlns:a16="http://schemas.microsoft.com/office/drawing/2014/main" id="{B923BE32-8A1C-2351-9E43-0768AE110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7464" y="1295400"/>
            <a:ext cx="6797336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2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378" name="Rectangle 2">
            <a:extLst>
              <a:ext uri="{FF2B5EF4-FFF2-40B4-BE49-F238E27FC236}">
                <a16:creationId xmlns:a16="http://schemas.microsoft.com/office/drawing/2014/main" id="{118FD406-42E7-0743-9A84-7204D5D4C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4724400" cy="48768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585858"/>
                </a:solidFill>
                <a:latin typeface="Calibri" charset="0"/>
                <a:cs typeface="+mn-cs"/>
              </a:rPr>
              <a:t>Lose 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</a:rPr>
              <a:t>Extracorpuscular reasons</a:t>
            </a:r>
          </a:p>
        </p:txBody>
      </p:sp>
      <p:sp>
        <p:nvSpPr>
          <p:cNvPr id="2149379" name="Rectangle 3">
            <a:extLst>
              <a:ext uri="{FF2B5EF4-FFF2-40B4-BE49-F238E27FC236}">
                <a16:creationId xmlns:a16="http://schemas.microsoft.com/office/drawing/2014/main" id="{9C3F9BFF-2183-FA43-B1A0-B80E5A400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426" name="Rectangle 2">
            <a:extLst>
              <a:ext uri="{FF2B5EF4-FFF2-40B4-BE49-F238E27FC236}">
                <a16:creationId xmlns:a16="http://schemas.microsoft.com/office/drawing/2014/main" id="{B68C0E55-E729-C944-B48A-70FD50549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09600"/>
            <a:ext cx="8991600" cy="6858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Microangiopathic Hemolytic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82947" name="Line 3">
            <a:extLst>
              <a:ext uri="{FF2B5EF4-FFF2-40B4-BE49-F238E27FC236}">
                <a16:creationId xmlns:a16="http://schemas.microsoft.com/office/drawing/2014/main" id="{E605B3AF-86AF-5DFB-B5DA-9D4C55002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295400"/>
            <a:ext cx="6781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E693F0F9-ED24-ECBE-F386-F0C1713FE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4724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  <a:sym typeface="Symbol" pitchFamily="2" charset="2"/>
              </a:rPr>
              <a:t>Physical trauma to red cells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  <a:sym typeface="Symbol" pitchFamily="2" charset="2"/>
              </a:rPr>
              <a:t>Schistocytes</a:t>
            </a:r>
            <a:endParaRPr lang="en-US" altLang="en-US" sz="2800">
              <a:latin typeface="Calibri" panose="020F0502020204030204" pitchFamily="34" charset="0"/>
            </a:endParaRPr>
          </a:p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Find out why!</a:t>
            </a:r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8AEF4276-A01A-D0B1-E22E-9C1EFFD8A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0185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1230A9B8-338D-A58C-3F4B-81016EE58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6234113"/>
            <a:ext cx="7962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Red cells snagged on fibrin strand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4995" name="Picture 3" descr="strand">
            <a:extLst>
              <a:ext uri="{FF2B5EF4-FFF2-40B4-BE49-F238E27FC236}">
                <a16:creationId xmlns:a16="http://schemas.microsoft.com/office/drawing/2014/main" id="{E82127C3-CCA3-93CF-229E-015E2BB66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"/>
            <a:ext cx="6553200" cy="610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3B62C629-7879-AE85-E2AF-68707E6D6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6226175"/>
            <a:ext cx="7480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Schistocytes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7043" name="Picture 3" descr="DIC_With_Microangiopathic_Hemolytic_Anemia">
            <a:extLst>
              <a:ext uri="{FF2B5EF4-FFF2-40B4-BE49-F238E27FC236}">
                <a16:creationId xmlns:a16="http://schemas.microsoft.com/office/drawing/2014/main" id="{A6BEB963-5711-2656-E0A4-494DF830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>
            <a:extLst>
              <a:ext uri="{FF2B5EF4-FFF2-40B4-BE49-F238E27FC236}">
                <a16:creationId xmlns:a16="http://schemas.microsoft.com/office/drawing/2014/main" id="{4ECB15E2-A3C8-60CF-A637-8533C908A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6202363"/>
            <a:ext cx="7480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Triangulocyte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9091" name="Picture 3" descr="IMG_029">
            <a:extLst>
              <a:ext uri="{FF2B5EF4-FFF2-40B4-BE49-F238E27FC236}">
                <a16:creationId xmlns:a16="http://schemas.microsoft.com/office/drawing/2014/main" id="{DBB2075F-90EB-B723-31C6-BA690064D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B2DF83A8-A36C-6917-BB76-428AC889A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66823"/>
            <a:ext cx="5486400" cy="365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Malignancy</a:t>
            </a:r>
          </a:p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Obstetric complications</a:t>
            </a:r>
          </a:p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Sepsis</a:t>
            </a:r>
          </a:p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Trauma</a:t>
            </a:r>
          </a:p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Abnormal/prosthetic heart valve</a:t>
            </a:r>
          </a:p>
          <a:p>
            <a:pPr algn="l">
              <a:spcBef>
                <a:spcPct val="4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Excessive running/marching</a:t>
            </a:r>
          </a:p>
        </p:txBody>
      </p:sp>
      <p:sp>
        <p:nvSpPr>
          <p:cNvPr id="2153475" name="Rectangle 3">
            <a:extLst>
              <a:ext uri="{FF2B5EF4-FFF2-40B4-BE49-F238E27FC236}">
                <a16:creationId xmlns:a16="http://schemas.microsoft.com/office/drawing/2014/main" id="{015A6667-F2AD-4A4D-B555-3F830436AD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Causes of MAHA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91140" name="Line 4">
            <a:extLst>
              <a:ext uri="{FF2B5EF4-FFF2-40B4-BE49-F238E27FC236}">
                <a16:creationId xmlns:a16="http://schemas.microsoft.com/office/drawing/2014/main" id="{A933F2F2-EC21-C6E5-0D6F-622B5061AD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E8AF65D1-C782-AF61-DB69-8E9C90819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6975" y="27432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SzTx/>
            </a:pPr>
            <a:endParaRPr lang="en-US" altLang="en-US">
              <a:latin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90AABC-AFFD-EA69-8960-D028603FCC8D}"/>
              </a:ext>
            </a:extLst>
          </p:cNvPr>
          <p:cNvGrpSpPr/>
          <p:nvPr/>
        </p:nvGrpSpPr>
        <p:grpSpPr>
          <a:xfrm>
            <a:off x="1657200" y="1629898"/>
            <a:ext cx="7167342" cy="2848142"/>
            <a:chOff x="1657200" y="1629898"/>
            <a:chExt cx="7167342" cy="284814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A249FEC-6F61-628A-0F95-233240DBCEE2}"/>
                    </a:ext>
                  </a:extLst>
                </p14:cNvPr>
                <p14:cNvContentPartPr/>
                <p14:nvPr/>
              </p14:nvContentPartPr>
              <p14:xfrm>
                <a:off x="1657200" y="2079720"/>
                <a:ext cx="4438800" cy="23983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A249FEC-6F61-628A-0F95-233240DBCEE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39200" y="2062080"/>
                  <a:ext cx="4474440" cy="24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FAFA40C-789F-4F86-8AFB-1B13A1D4A01D}"/>
                    </a:ext>
                  </a:extLst>
                </p14:cNvPr>
                <p14:cNvContentPartPr/>
                <p14:nvPr/>
              </p14:nvContentPartPr>
              <p14:xfrm>
                <a:off x="1660080" y="2057400"/>
                <a:ext cx="4435920" cy="53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FAFA40C-789F-4F86-8AFB-1B13A1D4A01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42080" y="2039760"/>
                  <a:ext cx="44715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7F12936-67A7-B395-A79C-F64932925E96}"/>
                    </a:ext>
                  </a:extLst>
                </p14:cNvPr>
                <p14:cNvContentPartPr/>
                <p14:nvPr/>
              </p14:nvContentPartPr>
              <p14:xfrm>
                <a:off x="6060240" y="2117160"/>
                <a:ext cx="111960" cy="2306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7F12936-67A7-B395-A79C-F64932925E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42600" y="2099160"/>
                  <a:ext cx="147600" cy="23421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6189AC45-1FD4-19C5-6536-EBAC3934C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7004" y="1790700"/>
              <a:ext cx="2057538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marL="342900" indent="-3429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pPr marL="0" indent="0" algn="l">
                <a:spcBef>
                  <a:spcPct val="40000"/>
                </a:spcBef>
                <a:buClr>
                  <a:srgbClr val="77B539"/>
                </a:buClr>
                <a:buSzPct val="90000"/>
              </a:pPr>
              <a:r>
                <a:rPr lang="en-US" altLang="en-US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MOST</a:t>
              </a:r>
              <a:r>
                <a:rPr lang="en-US" altLang="en-US" sz="2800" dirty="0">
                  <a:latin typeface="Calibri" panose="020F0502020204030204" pitchFamily="34" charset="0"/>
                </a:rPr>
                <a:t> cases are caused by one of these four things!</a:t>
              </a: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8E36C6C-410A-D579-4947-4AFE18EEA547}"/>
                    </a:ext>
                  </a:extLst>
                </p14:cNvPr>
                <p14:cNvContentPartPr/>
                <p14:nvPr/>
              </p14:nvContentPartPr>
              <p14:xfrm>
                <a:off x="6050604" y="1629898"/>
                <a:ext cx="1099440" cy="222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8E36C6C-410A-D579-4947-4AFE18EEA54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32604" y="1612258"/>
                  <a:ext cx="1135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F02E92-0D44-2D9F-9CC2-9BB511BC8415}"/>
                    </a:ext>
                  </a:extLst>
                </p14:cNvPr>
                <p14:cNvContentPartPr/>
                <p14:nvPr/>
              </p14:nvContentPartPr>
              <p14:xfrm>
                <a:off x="6073644" y="1845178"/>
                <a:ext cx="247320" cy="208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F02E92-0D44-2D9F-9CC2-9BB511BC841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55644" y="1827538"/>
                  <a:ext cx="282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E8D7283-C2A7-75ED-4E2D-B72128D91C26}"/>
                    </a:ext>
                  </a:extLst>
                </p14:cNvPr>
                <p14:cNvContentPartPr/>
                <p14:nvPr/>
              </p14:nvContentPartPr>
              <p14:xfrm>
                <a:off x="2316684" y="2544658"/>
                <a:ext cx="207360" cy="4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E8D7283-C2A7-75ED-4E2D-B72128D91C2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99044" y="2527018"/>
                  <a:ext cx="243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ED07110-A529-5EDC-F0E1-F9C561A6E00D}"/>
                    </a:ext>
                  </a:extLst>
                </p14:cNvPr>
                <p14:cNvContentPartPr/>
                <p14:nvPr/>
              </p14:nvContentPartPr>
              <p14:xfrm>
                <a:off x="2309484" y="3128578"/>
                <a:ext cx="158760" cy="5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ED07110-A529-5EDC-F0E1-F9C561A6E00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291484" y="3110938"/>
                  <a:ext cx="194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B2F45D3-625A-02DD-6D77-FB6E57A8BCD4}"/>
                    </a:ext>
                  </a:extLst>
                </p14:cNvPr>
                <p14:cNvContentPartPr/>
                <p14:nvPr/>
              </p14:nvContentPartPr>
              <p14:xfrm>
                <a:off x="2305164" y="3745978"/>
                <a:ext cx="96480" cy="36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B2F45D3-625A-02DD-6D77-FB6E57A8BCD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87164" y="3728338"/>
                  <a:ext cx="132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B018B89-7D63-037D-38A0-601D1B27100A}"/>
                    </a:ext>
                  </a:extLst>
                </p14:cNvPr>
                <p14:cNvContentPartPr/>
                <p14:nvPr/>
              </p14:nvContentPartPr>
              <p14:xfrm>
                <a:off x="2335404" y="4312978"/>
                <a:ext cx="70560" cy="28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B018B89-7D63-037D-38A0-601D1B27100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17404" y="4294978"/>
                  <a:ext cx="106200" cy="3852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9" name="Rectangle 3">
            <a:extLst>
              <a:ext uri="{FF2B5EF4-FFF2-40B4-BE49-F238E27FC236}">
                <a16:creationId xmlns:a16="http://schemas.microsoft.com/office/drawing/2014/main" id="{3CC12EAB-AB7A-9040-A518-B2F888FA9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362200"/>
            <a:ext cx="4572000" cy="37338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Warm AIHA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IgG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Spleen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Spherocytes</a:t>
            </a:r>
          </a:p>
          <a:p>
            <a:pPr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Cold AIHA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IgM, complement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Intravascular hemolysis</a:t>
            </a:r>
          </a:p>
          <a:p>
            <a:pPr lvl="1">
              <a:spcBef>
                <a:spcPct val="0"/>
              </a:spcBef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Agglutination</a:t>
            </a:r>
            <a:endParaRPr lang="en-US" dirty="0">
              <a:latin typeface="Arial" charset="0"/>
            </a:endParaRPr>
          </a:p>
        </p:txBody>
      </p:sp>
      <p:sp>
        <p:nvSpPr>
          <p:cNvPr id="1340423" name="Rectangle 7">
            <a:extLst>
              <a:ext uri="{FF2B5EF4-FFF2-40B4-BE49-F238E27FC236}">
                <a16:creationId xmlns:a16="http://schemas.microsoft.com/office/drawing/2014/main" id="{5F3E4CDE-900F-D34D-AF1A-0A9A1CCE1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Autoimmune Hemolytic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93188" name="Line 8">
            <a:extLst>
              <a:ext uri="{FF2B5EF4-FFF2-40B4-BE49-F238E27FC236}">
                <a16:creationId xmlns:a16="http://schemas.microsoft.com/office/drawing/2014/main" id="{ACC8694B-B898-190B-32B0-3929F917A7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1295400"/>
            <a:ext cx="5257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89" name="Rectangle 9">
            <a:extLst>
              <a:ext uri="{FF2B5EF4-FFF2-40B4-BE49-F238E27FC236}">
                <a16:creationId xmlns:a16="http://schemas.microsoft.com/office/drawing/2014/main" id="{7F509300-CBF4-B467-343F-5D3039AEB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16002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oombs_test_schematic">
            <a:extLst>
              <a:ext uri="{FF2B5EF4-FFF2-40B4-BE49-F238E27FC236}">
                <a16:creationId xmlns:a16="http://schemas.microsoft.com/office/drawing/2014/main" id="{60626448-FC16-1AC7-A08C-52DBAABB4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6" r="69756" b="57658"/>
          <a:stretch>
            <a:fillRect/>
          </a:stretch>
        </p:blipFill>
        <p:spPr bwMode="auto">
          <a:xfrm>
            <a:off x="685800" y="228600"/>
            <a:ext cx="7772400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8">
            <a:extLst>
              <a:ext uri="{FF2B5EF4-FFF2-40B4-BE49-F238E27FC236}">
                <a16:creationId xmlns:a16="http://schemas.microsoft.com/office/drawing/2014/main" id="{CC6B0CEB-9AE5-A837-9A11-438A23881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36" name="Text Box 9">
            <a:extLst>
              <a:ext uri="{FF2B5EF4-FFF2-40B4-BE49-F238E27FC236}">
                <a16:creationId xmlns:a16="http://schemas.microsoft.com/office/drawing/2014/main" id="{FA9B5A13-2907-CD35-7A1F-7305EACE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Warm AIHA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>
            <a:extLst>
              <a:ext uri="{FF2B5EF4-FFF2-40B4-BE49-F238E27FC236}">
                <a16:creationId xmlns:a16="http://schemas.microsoft.com/office/drawing/2014/main" id="{16B035D2-F2AC-1BE2-8C85-88D41AA82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3" name="Text Box 4">
            <a:extLst>
              <a:ext uri="{FF2B5EF4-FFF2-40B4-BE49-F238E27FC236}">
                <a16:creationId xmlns:a16="http://schemas.microsoft.com/office/drawing/2014/main" id="{7CCE2924-2015-4611-9AAB-F41A49F55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Warm AIHA</a:t>
            </a:r>
          </a:p>
        </p:txBody>
      </p:sp>
      <p:pic>
        <p:nvPicPr>
          <p:cNvPr id="97284" name="Picture 5" descr="144">
            <a:extLst>
              <a:ext uri="{FF2B5EF4-FFF2-40B4-BE49-F238E27FC236}">
                <a16:creationId xmlns:a16="http://schemas.microsoft.com/office/drawing/2014/main" id="{522DD62A-1023-1DB4-5F27-1C1D57CD7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3434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" descr="146">
            <a:extLst>
              <a:ext uri="{FF2B5EF4-FFF2-40B4-BE49-F238E27FC236}">
                <a16:creationId xmlns:a16="http://schemas.microsoft.com/office/drawing/2014/main" id="{856E7A8D-D2F2-9DB8-9C55-B50513828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44600"/>
            <a:ext cx="40386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9833517-86D0-3A1F-1D0F-68A62F85E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1" name="Text Box 3">
            <a:extLst>
              <a:ext uri="{FF2B5EF4-FFF2-40B4-BE49-F238E27FC236}">
                <a16:creationId xmlns:a16="http://schemas.microsoft.com/office/drawing/2014/main" id="{DE681640-3741-FA7E-60D2-80254ADD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Warm AIHA</a:t>
            </a:r>
          </a:p>
        </p:txBody>
      </p:sp>
      <p:pic>
        <p:nvPicPr>
          <p:cNvPr id="99332" name="Picture 6" descr="waha">
            <a:extLst>
              <a:ext uri="{FF2B5EF4-FFF2-40B4-BE49-F238E27FC236}">
                <a16:creationId xmlns:a16="http://schemas.microsoft.com/office/drawing/2014/main" id="{01B855C0-3BF1-77CA-A692-9E123500A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"/>
            <a:ext cx="6705600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3">
            <a:extLst>
              <a:ext uri="{FF2B5EF4-FFF2-40B4-BE49-F238E27FC236}">
                <a16:creationId xmlns:a16="http://schemas.microsoft.com/office/drawing/2014/main" id="{4B89B7C2-8DA0-9A82-F831-503D70E26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1379" name="Text Box 4">
            <a:extLst>
              <a:ext uri="{FF2B5EF4-FFF2-40B4-BE49-F238E27FC236}">
                <a16:creationId xmlns:a16="http://schemas.microsoft.com/office/drawing/2014/main" id="{E25B341D-E083-8BCE-4858-5E8074B78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Cold AIHA</a:t>
            </a:r>
          </a:p>
        </p:txBody>
      </p:sp>
      <p:pic>
        <p:nvPicPr>
          <p:cNvPr id="101380" name="Picture 5" descr="158">
            <a:extLst>
              <a:ext uri="{FF2B5EF4-FFF2-40B4-BE49-F238E27FC236}">
                <a16:creationId xmlns:a16="http://schemas.microsoft.com/office/drawing/2014/main" id="{8BD7C6B5-9964-C6FF-A79C-42F6E8B4D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49E9F99A-16C3-5417-3970-92C75ED2E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B949FC9B-2F92-07C9-4372-0723C3120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Cold AIHA</a:t>
            </a:r>
          </a:p>
        </p:txBody>
      </p:sp>
      <p:pic>
        <p:nvPicPr>
          <p:cNvPr id="103428" name="Picture 5" descr="3">
            <a:extLst>
              <a:ext uri="{FF2B5EF4-FFF2-40B4-BE49-F238E27FC236}">
                <a16:creationId xmlns:a16="http://schemas.microsoft.com/office/drawing/2014/main" id="{3F017822-E930-8F72-91D4-6A1766ECB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Coombs_test_schematic">
            <a:extLst>
              <a:ext uri="{FF2B5EF4-FFF2-40B4-BE49-F238E27FC236}">
                <a16:creationId xmlns:a16="http://schemas.microsoft.com/office/drawing/2014/main" id="{5A49BD70-AEE1-5E78-7331-9B8553D1A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" r="24068" b="57658"/>
          <a:stretch>
            <a:fillRect/>
          </a:stretch>
        </p:blipFill>
        <p:spPr bwMode="auto">
          <a:xfrm>
            <a:off x="152400" y="685800"/>
            <a:ext cx="8991600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Text Box 3">
            <a:extLst>
              <a:ext uri="{FF2B5EF4-FFF2-40B4-BE49-F238E27FC236}">
                <a16:creationId xmlns:a16="http://schemas.microsoft.com/office/drawing/2014/main" id="{8E8610E7-8383-C2DB-B952-ACDDEBE4C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Franklin Gothic Medium" panose="020B0603020102020204" pitchFamily="34" charset="0"/>
              </a:rPr>
              <a:t>patient red cells</a:t>
            </a:r>
          </a:p>
        </p:txBody>
      </p:sp>
      <p:sp>
        <p:nvSpPr>
          <p:cNvPr id="105476" name="Text Box 4">
            <a:extLst>
              <a:ext uri="{FF2B5EF4-FFF2-40B4-BE49-F238E27FC236}">
                <a16:creationId xmlns:a16="http://schemas.microsoft.com/office/drawing/2014/main" id="{26D0A71E-7212-A8B4-F6F3-0D9379782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3340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Franklin Gothic Medium" panose="020B0603020102020204" pitchFamily="34" charset="0"/>
              </a:rPr>
              <a:t>+</a:t>
            </a:r>
          </a:p>
        </p:txBody>
      </p:sp>
      <p:sp>
        <p:nvSpPr>
          <p:cNvPr id="105477" name="Text Box 5">
            <a:extLst>
              <a:ext uri="{FF2B5EF4-FFF2-40B4-BE49-F238E27FC236}">
                <a16:creationId xmlns:a16="http://schemas.microsoft.com/office/drawing/2014/main" id="{0E17F716-8C0A-131F-C8BD-BE207E43F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3340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Franklin Gothic Medium" panose="020B0603020102020204" pitchFamily="34" charset="0"/>
              </a:rPr>
              <a:t>AHG</a:t>
            </a: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E8A95022-4492-7825-211B-30B53A8B7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3340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Franklin Gothic Medium" panose="020B0603020102020204" pitchFamily="34" charset="0"/>
              </a:rPr>
              <a:t>=</a:t>
            </a:r>
          </a:p>
        </p:txBody>
      </p:sp>
      <p:sp>
        <p:nvSpPr>
          <p:cNvPr id="105479" name="Text Box 7">
            <a:extLst>
              <a:ext uri="{FF2B5EF4-FFF2-40B4-BE49-F238E27FC236}">
                <a16:creationId xmlns:a16="http://schemas.microsoft.com/office/drawing/2014/main" id="{D5C609AF-9636-17C1-7542-F08D480A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3340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Franklin Gothic Medium" panose="020B0603020102020204" pitchFamily="34" charset="0"/>
              </a:rPr>
              <a:t>agglutination</a:t>
            </a:r>
          </a:p>
        </p:txBody>
      </p:sp>
      <p:sp>
        <p:nvSpPr>
          <p:cNvPr id="105480" name="Text Box 8">
            <a:extLst>
              <a:ext uri="{FF2B5EF4-FFF2-40B4-BE49-F238E27FC236}">
                <a16:creationId xmlns:a16="http://schemas.microsoft.com/office/drawing/2014/main" id="{22EAFAB7-B9C3-6858-CDD4-E6989A40B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Direct antiglobulin test (DAT)</a:t>
            </a:r>
          </a:p>
        </p:txBody>
      </p:sp>
      <p:sp>
        <p:nvSpPr>
          <p:cNvPr id="105481" name="Comment 10">
            <a:extLst>
              <a:ext uri="{FF2B5EF4-FFF2-40B4-BE49-F238E27FC236}">
                <a16:creationId xmlns:a16="http://schemas.microsoft.com/office/drawing/2014/main" id="{C20135AD-0D8B-CD05-BDF6-1ECEFA458FC9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148263" y="2663825"/>
            <a:ext cx="227012" cy="717550"/>
          </a:xfrm>
          <a:custGeom>
            <a:avLst/>
            <a:gdLst>
              <a:gd name="T0" fmla="*/ 2147483646 w 630"/>
              <a:gd name="T1" fmla="*/ 2147483646 h 1994"/>
              <a:gd name="T2" fmla="*/ 2147483646 w 630"/>
              <a:gd name="T3" fmla="*/ 2147483646 h 1994"/>
              <a:gd name="T4" fmla="*/ 2147483646 w 630"/>
              <a:gd name="T5" fmla="*/ 2147483646 h 1994"/>
              <a:gd name="T6" fmla="*/ 0 w 630"/>
              <a:gd name="T7" fmla="*/ 2147483646 h 1994"/>
              <a:gd name="T8" fmla="*/ 2147483646 w 630"/>
              <a:gd name="T9" fmla="*/ 2147483646 h 1994"/>
              <a:gd name="T10" fmla="*/ 2147483646 w 630"/>
              <a:gd name="T11" fmla="*/ 2147483646 h 1994"/>
              <a:gd name="T12" fmla="*/ 2147483646 w 630"/>
              <a:gd name="T13" fmla="*/ 2147483646 h 1994"/>
              <a:gd name="T14" fmla="*/ 2147483646 w 630"/>
              <a:gd name="T15" fmla="*/ 2147483646 h 1994"/>
              <a:gd name="T16" fmla="*/ 2147483646 w 630"/>
              <a:gd name="T17" fmla="*/ 2147483646 h 1994"/>
              <a:gd name="T18" fmla="*/ 2147483646 w 630"/>
              <a:gd name="T19" fmla="*/ 2147483646 h 1994"/>
              <a:gd name="T20" fmla="*/ 2147483646 w 630"/>
              <a:gd name="T21" fmla="*/ 2147483646 h 1994"/>
              <a:gd name="T22" fmla="*/ 2147483646 w 630"/>
              <a:gd name="T23" fmla="*/ 2147483646 h 1994"/>
              <a:gd name="T24" fmla="*/ 2147483646 w 630"/>
              <a:gd name="T25" fmla="*/ 2147483646 h 1994"/>
              <a:gd name="T26" fmla="*/ 2147483646 w 630"/>
              <a:gd name="T27" fmla="*/ 2147483646 h 1994"/>
              <a:gd name="T28" fmla="*/ 2147483646 w 630"/>
              <a:gd name="T29" fmla="*/ 2147483646 h 1994"/>
              <a:gd name="T30" fmla="*/ 2147483646 w 630"/>
              <a:gd name="T31" fmla="*/ 2147483646 h 1994"/>
              <a:gd name="T32" fmla="*/ 2147483646 w 630"/>
              <a:gd name="T33" fmla="*/ 2147483646 h 1994"/>
              <a:gd name="T34" fmla="*/ 2147483646 w 630"/>
              <a:gd name="T35" fmla="*/ 2147483646 h 199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30" h="1994" extrusionOk="0">
                <a:moveTo>
                  <a:pt x="415" y="53"/>
                </a:moveTo>
                <a:cubicBezTo>
                  <a:pt x="373" y="114"/>
                  <a:pt x="326" y="172"/>
                  <a:pt x="285" y="234"/>
                </a:cubicBezTo>
                <a:cubicBezTo>
                  <a:pt x="200" y="363"/>
                  <a:pt x="129" y="497"/>
                  <a:pt x="60" y="634"/>
                </a:cubicBezTo>
                <a:cubicBezTo>
                  <a:pt x="39" y="676"/>
                  <a:pt x="20" y="718"/>
                  <a:pt x="0" y="760"/>
                </a:cubicBezTo>
                <a:cubicBezTo>
                  <a:pt x="25" y="689"/>
                  <a:pt x="53" y="623"/>
                  <a:pt x="87" y="555"/>
                </a:cubicBezTo>
                <a:cubicBezTo>
                  <a:pt x="176" y="379"/>
                  <a:pt x="303" y="124"/>
                  <a:pt x="470" y="8"/>
                </a:cubicBezTo>
                <a:cubicBezTo>
                  <a:pt x="477" y="5"/>
                  <a:pt x="485" y="3"/>
                  <a:pt x="492" y="0"/>
                </a:cubicBezTo>
                <a:cubicBezTo>
                  <a:pt x="490" y="61"/>
                  <a:pt x="475" y="108"/>
                  <a:pt x="452" y="171"/>
                </a:cubicBezTo>
                <a:cubicBezTo>
                  <a:pt x="362" y="412"/>
                  <a:pt x="265" y="649"/>
                  <a:pt x="179" y="892"/>
                </a:cubicBezTo>
                <a:cubicBezTo>
                  <a:pt x="131" y="1028"/>
                  <a:pt x="86" y="1165"/>
                  <a:pt x="47" y="1304"/>
                </a:cubicBezTo>
                <a:cubicBezTo>
                  <a:pt x="33" y="1357"/>
                  <a:pt x="29" y="1369"/>
                  <a:pt x="25" y="1402"/>
                </a:cubicBezTo>
                <a:cubicBezTo>
                  <a:pt x="63" y="1326"/>
                  <a:pt x="101" y="1246"/>
                  <a:pt x="142" y="1171"/>
                </a:cubicBezTo>
                <a:cubicBezTo>
                  <a:pt x="254" y="967"/>
                  <a:pt x="392" y="681"/>
                  <a:pt x="590" y="546"/>
                </a:cubicBezTo>
                <a:cubicBezTo>
                  <a:pt x="600" y="543"/>
                  <a:pt x="609" y="539"/>
                  <a:pt x="619" y="536"/>
                </a:cubicBezTo>
                <a:cubicBezTo>
                  <a:pt x="616" y="615"/>
                  <a:pt x="599" y="681"/>
                  <a:pt x="565" y="763"/>
                </a:cubicBezTo>
                <a:cubicBezTo>
                  <a:pt x="489" y="947"/>
                  <a:pt x="409" y="1128"/>
                  <a:pt x="338" y="1314"/>
                </a:cubicBezTo>
                <a:cubicBezTo>
                  <a:pt x="268" y="1497"/>
                  <a:pt x="204" y="1685"/>
                  <a:pt x="166" y="1878"/>
                </a:cubicBezTo>
                <a:cubicBezTo>
                  <a:pt x="160" y="1916"/>
                  <a:pt x="155" y="1955"/>
                  <a:pt x="149" y="1993"/>
                </a:cubicBez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690" name="Rectangle 2">
            <a:extLst>
              <a:ext uri="{FF2B5EF4-FFF2-40B4-BE49-F238E27FC236}">
                <a16:creationId xmlns:a16="http://schemas.microsoft.com/office/drawing/2014/main" id="{7C9C26AF-4C9A-904C-B037-06DD13099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4724400" cy="48768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alibri" charset="0"/>
                <a:cs typeface="+mn-cs"/>
              </a:rPr>
              <a:t>Lose</a:t>
            </a:r>
            <a:r>
              <a:rPr lang="en-US" dirty="0">
                <a:solidFill>
                  <a:srgbClr val="585858"/>
                </a:solidFill>
                <a:latin typeface="Calibri" charset="0"/>
                <a:cs typeface="+mn-cs"/>
              </a:rPr>
              <a:t> 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585858"/>
                </a:solidFill>
                <a:latin typeface="Calibri" charset="0"/>
              </a:rPr>
              <a:t>Extracorpuscular reasons</a:t>
            </a:r>
            <a:endParaRPr lang="en-US" dirty="0">
              <a:solidFill>
                <a:srgbClr val="FFF9EE"/>
              </a:solidFill>
              <a:latin typeface="Calibri" charset="0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</a:rPr>
              <a:t>Intracorpuscular reasons</a:t>
            </a:r>
            <a:endParaRPr lang="en-US" sz="2800" dirty="0">
              <a:solidFill>
                <a:srgbClr val="FFF9EE"/>
              </a:solidFill>
              <a:latin typeface="Calibri" charset="0"/>
            </a:endParaRPr>
          </a:p>
        </p:txBody>
      </p:sp>
      <p:sp>
        <p:nvSpPr>
          <p:cNvPr id="2162691" name="Rectangle 3">
            <a:extLst>
              <a:ext uri="{FF2B5EF4-FFF2-40B4-BE49-F238E27FC236}">
                <a16:creationId xmlns:a16="http://schemas.microsoft.com/office/drawing/2014/main" id="{B0D11E28-3C21-8346-94E0-68119C04C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5" name="Rectangle 3">
            <a:extLst>
              <a:ext uri="{FF2B5EF4-FFF2-40B4-BE49-F238E27FC236}">
                <a16:creationId xmlns:a16="http://schemas.microsoft.com/office/drawing/2014/main" id="{D017312C-4C5C-244F-B398-2B18227B0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590800"/>
            <a:ext cx="6629400" cy="4038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Hemoglobinopathy (qualitative defect in hemoglobin)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Single amino acid substitution in beta chain of hemoglobin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Can be heterozygous or homozygous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Sickle cells are nasty: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Fragile (burst easily)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Get stuck in vessels</a:t>
            </a:r>
            <a:endParaRPr lang="en-US" dirty="0">
              <a:latin typeface="Arial" charset="0"/>
            </a:endParaRPr>
          </a:p>
        </p:txBody>
      </p:sp>
      <p:sp>
        <p:nvSpPr>
          <p:cNvPr id="1303560" name="Rectangle 8">
            <a:extLst>
              <a:ext uri="{FF2B5EF4-FFF2-40B4-BE49-F238E27FC236}">
                <a16:creationId xmlns:a16="http://schemas.microsoft.com/office/drawing/2014/main" id="{A1903685-9DA7-C648-A8D5-498BD7DA7B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Sickle Cell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09572" name="Line 9">
            <a:extLst>
              <a:ext uri="{FF2B5EF4-FFF2-40B4-BE49-F238E27FC236}">
                <a16:creationId xmlns:a16="http://schemas.microsoft.com/office/drawing/2014/main" id="{3EA7C9D8-9FBE-125C-E48A-D8BCD2275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1295400"/>
            <a:ext cx="5257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73" name="Rectangle 10">
            <a:extLst>
              <a:ext uri="{FF2B5EF4-FFF2-40B4-BE49-F238E27FC236}">
                <a16:creationId xmlns:a16="http://schemas.microsoft.com/office/drawing/2014/main" id="{F631E049-050D-CA33-280D-4DEE5B0B7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18288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emoglobin structure">
            <a:extLst>
              <a:ext uri="{FF2B5EF4-FFF2-40B4-BE49-F238E27FC236}">
                <a16:creationId xmlns:a16="http://schemas.microsoft.com/office/drawing/2014/main" id="{E2D1FEA7-2919-9615-4162-CC223EA22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4257675" cy="41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Picture 3" descr="heme molecule">
            <a:extLst>
              <a:ext uri="{FF2B5EF4-FFF2-40B4-BE49-F238E27FC236}">
                <a16:creationId xmlns:a16="http://schemas.microsoft.com/office/drawing/2014/main" id="{D89F3098-425F-6D70-BA74-C8CDA400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1117600"/>
            <a:ext cx="36322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Text Box 4">
            <a:extLst>
              <a:ext uri="{FF2B5EF4-FFF2-40B4-BE49-F238E27FC236}">
                <a16:creationId xmlns:a16="http://schemas.microsoft.com/office/drawing/2014/main" id="{537C0A57-B436-6315-D65F-84D66A5FA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57150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Hemoglobin</a:t>
            </a:r>
            <a:endParaRPr lang="en-US" altLang="en-US" sz="3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AutoShape 2">
            <a:extLst>
              <a:ext uri="{FF2B5EF4-FFF2-40B4-BE49-F238E27FC236}">
                <a16:creationId xmlns:a16="http://schemas.microsoft.com/office/drawing/2014/main" id="{53A7CAAF-F667-5CE1-D5B6-2BB22A2D5A9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019300" y="-190500"/>
            <a:ext cx="5410200" cy="8382000"/>
          </a:xfrm>
          <a:prstGeom prst="moon">
            <a:avLst>
              <a:gd name="adj" fmla="val 56569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22F96EA0-4DDC-0409-9542-AFB42CA8B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413" y="762000"/>
            <a:ext cx="640873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>
                <a:latin typeface="Calibri" panose="020F0502020204030204" pitchFamily="34" charset="0"/>
              </a:rPr>
              <a:t>Point mutation in </a:t>
            </a:r>
            <a:r>
              <a:rPr lang="en-US" altLang="en-US">
                <a:latin typeface="Calibri" panose="020F0502020204030204" pitchFamily="34" charset="0"/>
                <a:sym typeface="Symbol" pitchFamily="2" charset="2"/>
              </a:rPr>
              <a:t></a:t>
            </a:r>
            <a:r>
              <a:rPr lang="en-US" altLang="en-US">
                <a:latin typeface="Calibri" panose="020F0502020204030204" pitchFamily="34" charset="0"/>
              </a:rPr>
              <a:t> chain gene  </a:t>
            </a:r>
          </a:p>
          <a:p>
            <a:pPr>
              <a:spcBef>
                <a:spcPct val="20000"/>
              </a:spcBef>
              <a:buSzPct val="70000"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70000"/>
            </a:pPr>
            <a:r>
              <a:rPr lang="en-US" altLang="en-US">
                <a:latin typeface="Calibri" panose="020F0502020204030204" pitchFamily="34" charset="0"/>
              </a:rPr>
              <a:t>abnormal </a:t>
            </a:r>
            <a:r>
              <a:rPr lang="en-US" altLang="en-US">
                <a:latin typeface="Calibri" panose="020F0502020204030204" pitchFamily="34" charset="0"/>
                <a:sym typeface="Symbol" pitchFamily="2" charset="2"/>
              </a:rPr>
              <a:t> </a:t>
            </a:r>
            <a:r>
              <a:rPr lang="en-US" altLang="en-US">
                <a:latin typeface="Calibri" panose="020F0502020204030204" pitchFamily="34" charset="0"/>
              </a:rPr>
              <a:t>chains  </a:t>
            </a:r>
          </a:p>
          <a:p>
            <a:pPr>
              <a:spcBef>
                <a:spcPct val="20000"/>
              </a:spcBef>
              <a:buSzPct val="70000"/>
            </a:pPr>
            <a:r>
              <a:rPr lang="en-US" altLang="en-US">
                <a:latin typeface="Calibri" panose="020F0502020204030204" pitchFamily="34" charset="0"/>
              </a:rPr>
              <a:t>(substitution of valine for glutamate)</a:t>
            </a:r>
          </a:p>
          <a:p>
            <a:pPr>
              <a:spcBef>
                <a:spcPct val="20000"/>
              </a:spcBef>
              <a:buSzPct val="70000"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70000"/>
            </a:pPr>
            <a:endParaRPr lang="en-US" altLang="en-US" sz="140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70000"/>
            </a:pPr>
            <a:endParaRPr lang="en-US" altLang="en-US">
              <a:latin typeface="Calibri" panose="020F0502020204030204" pitchFamily="34" charset="0"/>
            </a:endParaRPr>
          </a:p>
          <a:p>
            <a:pPr>
              <a:spcBef>
                <a:spcPct val="5000"/>
              </a:spcBef>
              <a:buSzPct val="70000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Hgb S</a:t>
            </a:r>
          </a:p>
        </p:txBody>
      </p:sp>
      <p:sp>
        <p:nvSpPr>
          <p:cNvPr id="113668" name="Line 4">
            <a:extLst>
              <a:ext uri="{FF2B5EF4-FFF2-40B4-BE49-F238E27FC236}">
                <a16:creationId xmlns:a16="http://schemas.microsoft.com/office/drawing/2014/main" id="{72C89A4A-B717-20E6-3CB6-CCD65A6E2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0413" y="1204913"/>
            <a:ext cx="6350" cy="419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69" name="Line 5">
            <a:extLst>
              <a:ext uri="{FF2B5EF4-FFF2-40B4-BE49-F238E27FC236}">
                <a16:creationId xmlns:a16="http://schemas.microsoft.com/office/drawing/2014/main" id="{78CE8DDC-FB7E-8479-8D2F-CC50A4891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0413" y="255905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0" name="Text Box 6">
            <a:extLst>
              <a:ext uri="{FF2B5EF4-FFF2-40B4-BE49-F238E27FC236}">
                <a16:creationId xmlns:a16="http://schemas.microsoft.com/office/drawing/2014/main" id="{5FD6CCBC-D069-C1AA-E927-AD66A36DA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464050"/>
            <a:ext cx="67818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200">
                <a:latin typeface="Calibri" panose="020F0502020204030204" pitchFamily="34" charset="0"/>
              </a:rPr>
              <a:t>  Aggregates and polymerizes on deoxygenation</a:t>
            </a:r>
          </a:p>
          <a:p>
            <a:pPr algn="ctr"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200">
                <a:latin typeface="Calibri" panose="020F0502020204030204" pitchFamily="34" charset="0"/>
              </a:rPr>
              <a:t>  Red cell becomes sickle shaped</a:t>
            </a:r>
          </a:p>
          <a:p>
            <a:pPr algn="ctr"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200">
                <a:latin typeface="Calibri" panose="020F0502020204030204" pitchFamily="34" charset="0"/>
              </a:rPr>
              <a:t>  Sickles clog up vessels…</a:t>
            </a:r>
          </a:p>
          <a:p>
            <a:pPr algn="ctr">
              <a:buClr>
                <a:srgbClr val="00FFFF"/>
              </a:buClr>
              <a:buSzPct val="110000"/>
              <a:buFontTx/>
              <a:buNone/>
            </a:pPr>
            <a:r>
              <a:rPr lang="en-US" altLang="en-US" sz="2200">
                <a:latin typeface="Calibri" panose="020F0502020204030204" pitchFamily="34" charset="0"/>
              </a:rPr>
              <a:t>  …plus, they are fragile</a:t>
            </a:r>
            <a:endParaRPr lang="en-US" altLang="en-US" sz="2200">
              <a:latin typeface="Arial" panose="020B0604020202020204" pitchFamily="34" charset="0"/>
            </a:endParaRPr>
          </a:p>
        </p:txBody>
      </p:sp>
      <p:sp>
        <p:nvSpPr>
          <p:cNvPr id="113671" name="Text Box 7">
            <a:extLst>
              <a:ext uri="{FF2B5EF4-FFF2-40B4-BE49-F238E27FC236}">
                <a16:creationId xmlns:a16="http://schemas.microsoft.com/office/drawing/2014/main" id="{7A8E1521-0F2B-643A-7008-871DAB85E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0386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00FFFF"/>
              </a:buClr>
              <a:buSzPct val="110000"/>
            </a:pPr>
            <a:r>
              <a:rPr lang="en-US" altLang="en-US" sz="2800">
                <a:latin typeface="Calibri" panose="020F0502020204030204" pitchFamily="34" charset="0"/>
              </a:rPr>
              <a:t>Nasty!</a:t>
            </a:r>
            <a:endParaRPr lang="en-US" altLang="en-US"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7A8D0CAB-F32A-A402-34D1-D8A74C5A1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5715" name="Text Box 3">
            <a:extLst>
              <a:ext uri="{FF2B5EF4-FFF2-40B4-BE49-F238E27FC236}">
                <a16:creationId xmlns:a16="http://schemas.microsoft.com/office/drawing/2014/main" id="{EF9A32FF-F83C-A0AE-D68E-3E6CBF1ED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849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Sickle cell anemia</a:t>
            </a:r>
          </a:p>
        </p:txBody>
      </p:sp>
      <p:pic>
        <p:nvPicPr>
          <p:cNvPr id="115716" name="Picture 5" descr="71">
            <a:extLst>
              <a:ext uri="{FF2B5EF4-FFF2-40B4-BE49-F238E27FC236}">
                <a16:creationId xmlns:a16="http://schemas.microsoft.com/office/drawing/2014/main" id="{107CF0DE-7409-89BE-1CAE-47F57907E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"/>
          <a:stretch>
            <a:fillRect/>
          </a:stretch>
        </p:blipFill>
        <p:spPr bwMode="auto">
          <a:xfrm>
            <a:off x="0" y="0"/>
            <a:ext cx="9144000" cy="610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D6485CEA-1265-0D47-79B2-34596B36E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7763" name="Text Box 3">
            <a:extLst>
              <a:ext uri="{FF2B5EF4-FFF2-40B4-BE49-F238E27FC236}">
                <a16:creationId xmlns:a16="http://schemas.microsoft.com/office/drawing/2014/main" id="{1A0385F7-1DA1-849E-DE82-E6EBEF5F2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20712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Sickle cell anemia: foot lesion</a:t>
            </a:r>
          </a:p>
        </p:txBody>
      </p:sp>
      <p:pic>
        <p:nvPicPr>
          <p:cNvPr id="117764" name="Picture 5" descr="sickle ulcer">
            <a:extLst>
              <a:ext uri="{FF2B5EF4-FFF2-40B4-BE49-F238E27FC236}">
                <a16:creationId xmlns:a16="http://schemas.microsoft.com/office/drawing/2014/main" id="{27A16ECB-1B68-8EEA-31D0-1A4E9D9EC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3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6D603BD2-121E-51D3-07AC-BB2A71288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9811" name="Text Box 3">
            <a:extLst>
              <a:ext uri="{FF2B5EF4-FFF2-40B4-BE49-F238E27FC236}">
                <a16:creationId xmlns:a16="http://schemas.microsoft.com/office/drawing/2014/main" id="{43F58A00-0FF9-136E-0551-EEDF1D3B0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17220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Sickle cell anemia: spleen</a:t>
            </a:r>
          </a:p>
        </p:txBody>
      </p:sp>
      <p:pic>
        <p:nvPicPr>
          <p:cNvPr id="119812" name="Picture 5" descr="sickle spleen">
            <a:extLst>
              <a:ext uri="{FF2B5EF4-FFF2-40B4-BE49-F238E27FC236}">
                <a16:creationId xmlns:a16="http://schemas.microsoft.com/office/drawing/2014/main" id="{B7E46987-C84E-0A95-0B17-73B3869C7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9388"/>
            <a:ext cx="7772400" cy="584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786" name="Rectangle 2">
            <a:extLst>
              <a:ext uri="{FF2B5EF4-FFF2-40B4-BE49-F238E27FC236}">
                <a16:creationId xmlns:a16="http://schemas.microsoft.com/office/drawing/2014/main" id="{677F107F-047D-3E4A-82D9-38628718C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Clinical Findings in Sickle Cell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21859" name="Line 3">
            <a:extLst>
              <a:ext uri="{FF2B5EF4-FFF2-40B4-BE49-F238E27FC236}">
                <a16:creationId xmlns:a16="http://schemas.microsoft.com/office/drawing/2014/main" id="{8DDCCD8F-F03D-0D04-ADF3-08AEC70AFA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295400"/>
            <a:ext cx="6781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0" name="Rectangle 4">
            <a:extLst>
              <a:ext uri="{FF2B5EF4-FFF2-40B4-BE49-F238E27FC236}">
                <a16:creationId xmlns:a16="http://schemas.microsoft.com/office/drawing/2014/main" id="{95416318-2A1C-C396-EF66-3B75B1460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438400"/>
            <a:ext cx="7162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Most patients are black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Severity of disease is variable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Chronic hemolysis, </a:t>
            </a:r>
            <a:r>
              <a:rPr lang="en-US" altLang="en-US" sz="2800" dirty="0" err="1">
                <a:latin typeface="Calibri" panose="020F0502020204030204" pitchFamily="34" charset="0"/>
              </a:rPr>
              <a:t>vaso</a:t>
            </a:r>
            <a:r>
              <a:rPr lang="en-US" altLang="en-US" sz="2800" dirty="0">
                <a:latin typeface="Calibri" panose="020F0502020204030204" pitchFamily="34" charset="0"/>
              </a:rPr>
              <a:t>-occlusive disease, and </a:t>
            </a:r>
            <a:r>
              <a:rPr lang="en-US" altLang="en-US" sz="2800" dirty="0">
                <a:latin typeface="Calibri" panose="020F0502020204030204" pitchFamily="34" charset="0"/>
                <a:sym typeface="Symbol" pitchFamily="2" charset="2"/>
              </a:rPr>
              <a:t> infections (</a:t>
            </a:r>
            <a:r>
              <a:rPr lang="en-US" altLang="en-US" sz="2800" dirty="0" err="1">
                <a:latin typeface="Calibri" panose="020F0502020204030204" pitchFamily="34" charset="0"/>
                <a:sym typeface="Symbol" pitchFamily="2" charset="2"/>
              </a:rPr>
              <a:t>autosplenectomy</a:t>
            </a:r>
            <a:r>
              <a:rPr lang="en-US" altLang="en-US" sz="2800" dirty="0">
                <a:latin typeface="Calibri" panose="020F0502020204030204" pitchFamily="34" charset="0"/>
                <a:sym typeface="Symbol" pitchFamily="2" charset="2"/>
              </a:rPr>
              <a:t>)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  <a:sym typeface="Symbol" pitchFamily="2" charset="2"/>
              </a:rPr>
              <a:t>Treatment: prevent triggers, vaccinate, transfuse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930" name="Rectangle 2">
            <a:extLst>
              <a:ext uri="{FF2B5EF4-FFF2-40B4-BE49-F238E27FC236}">
                <a16:creationId xmlns:a16="http://schemas.microsoft.com/office/drawing/2014/main" id="{6439D525-6BED-4446-9DE5-F391CB287B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Thalassemia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23907" name="Line 3">
            <a:extLst>
              <a:ext uri="{FF2B5EF4-FFF2-40B4-BE49-F238E27FC236}">
                <a16:creationId xmlns:a16="http://schemas.microsoft.com/office/drawing/2014/main" id="{AD483451-7B34-CC47-B10E-BB7A0B5F7C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295400"/>
            <a:ext cx="449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8" name="Rectangle 4">
            <a:extLst>
              <a:ext uri="{FF2B5EF4-FFF2-40B4-BE49-F238E27FC236}">
                <a16:creationId xmlns:a16="http://schemas.microsoft.com/office/drawing/2014/main" id="{224B5914-36DF-BB99-C4A9-8C324258E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667000"/>
            <a:ext cx="6096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Quantitative</a:t>
            </a:r>
            <a:r>
              <a:rPr lang="en-US" altLang="en-US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en-US">
                <a:latin typeface="Calibri" panose="020F0502020204030204" pitchFamily="34" charset="0"/>
              </a:rPr>
              <a:t>defect in hemoglobin</a:t>
            </a:r>
          </a:p>
          <a:p>
            <a:pPr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Can</a:t>
            </a:r>
            <a:r>
              <a:rPr lang="en-US" altLang="ja-JP">
                <a:latin typeface="Calibri" panose="020F0502020204030204" pitchFamily="34" charset="0"/>
              </a:rPr>
              <a:t>’t make enough </a:t>
            </a:r>
            <a:r>
              <a:rPr lang="el-GR" altLang="ja-JP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altLang="ja-JP">
                <a:latin typeface="Calibri" panose="020F0502020204030204" pitchFamily="34" charset="0"/>
                <a:cs typeface="Arial" panose="020B0604020202020204" pitchFamily="34" charset="0"/>
              </a:rPr>
              <a:t> or </a:t>
            </a:r>
            <a:r>
              <a:rPr lang="el-GR" altLang="ja-JP">
                <a:latin typeface="Calibri" panose="020F0502020204030204" pitchFamily="34" charset="0"/>
                <a:cs typeface="Arial" panose="020B0604020202020204" pitchFamily="34" charset="0"/>
              </a:rPr>
              <a:t>β</a:t>
            </a:r>
            <a:r>
              <a:rPr lang="en-US" altLang="ja-JP">
                <a:latin typeface="Calibri" panose="020F0502020204030204" pitchFamily="34" charset="0"/>
                <a:cs typeface="Arial" panose="020B0604020202020204" pitchFamily="34" charset="0"/>
              </a:rPr>
              <a:t> chains</a:t>
            </a:r>
          </a:p>
          <a:p>
            <a:pPr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  <a:cs typeface="Arial" panose="020B0604020202020204" pitchFamily="34" charset="0"/>
              </a:rPr>
              <a:t>Variable disease severity</a:t>
            </a:r>
          </a:p>
          <a:p>
            <a:pPr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  <a:cs typeface="Arial" panose="020B0604020202020204" pitchFamily="34" charset="0"/>
              </a:rPr>
              <a:t>Hypochromic, microcytic anemia with increased RBC and target cells</a:t>
            </a:r>
          </a:p>
        </p:txBody>
      </p:sp>
      <p:sp>
        <p:nvSpPr>
          <p:cNvPr id="123909" name="Rectangle 5">
            <a:extLst>
              <a:ext uri="{FF2B5EF4-FFF2-40B4-BE49-F238E27FC236}">
                <a16:creationId xmlns:a16="http://schemas.microsoft.com/office/drawing/2014/main" id="{F695EE7F-5D54-FD02-3004-F4763A93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19050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ethgb">
            <a:extLst>
              <a:ext uri="{FF2B5EF4-FFF2-40B4-BE49-F238E27FC236}">
                <a16:creationId xmlns:a16="http://schemas.microsoft.com/office/drawing/2014/main" id="{E1BF59DD-A45A-90A5-133C-EE7E0D249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4963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Text Box 3">
            <a:extLst>
              <a:ext uri="{FF2B5EF4-FFF2-40B4-BE49-F238E27FC236}">
                <a16:creationId xmlns:a16="http://schemas.microsoft.com/office/drawing/2014/main" id="{5388851B-13E8-5DB0-A38F-7DE6575DF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6172200"/>
            <a:ext cx="7175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292929"/>
                </a:solidFill>
                <a:latin typeface="Calibri" panose="020F0502020204030204" pitchFamily="34" charset="0"/>
              </a:rPr>
              <a:t>Hemoglobin chain development</a:t>
            </a:r>
          </a:p>
        </p:txBody>
      </p:sp>
      <p:sp>
        <p:nvSpPr>
          <p:cNvPr id="125956" name="Text Box 4">
            <a:extLst>
              <a:ext uri="{FF2B5EF4-FFF2-40B4-BE49-F238E27FC236}">
                <a16:creationId xmlns:a16="http://schemas.microsoft.com/office/drawing/2014/main" id="{D8A43FF1-8964-856B-F467-9C57B4A7D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5720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292929"/>
                </a:solidFill>
                <a:latin typeface="Calibri" panose="020F0502020204030204" pitchFamily="34" charset="0"/>
              </a:rPr>
              <a:t>birth</a:t>
            </a:r>
          </a:p>
        </p:txBody>
      </p:sp>
      <p:sp>
        <p:nvSpPr>
          <p:cNvPr id="125957" name="Text Box 5">
            <a:extLst>
              <a:ext uri="{FF2B5EF4-FFF2-40B4-BE49-F238E27FC236}">
                <a16:creationId xmlns:a16="http://schemas.microsoft.com/office/drawing/2014/main" id="{1D16ED1A-8D89-6F7F-4C49-DF98F85E8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435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>
                <a:solidFill>
                  <a:srgbClr val="292929"/>
                </a:solidFill>
                <a:latin typeface="Calibri" panose="020F0502020204030204" pitchFamily="34" charset="0"/>
              </a:rPr>
              <a:t>Hgb F = 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γ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58" name="Text Box 6">
            <a:extLst>
              <a:ext uri="{FF2B5EF4-FFF2-40B4-BE49-F238E27FC236}">
                <a16:creationId xmlns:a16="http://schemas.microsoft.com/office/drawing/2014/main" id="{871E7A72-7513-6C8F-D00F-B49E4C2B9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900" y="51435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>
                <a:solidFill>
                  <a:srgbClr val="292929"/>
                </a:solidFill>
                <a:latin typeface="Calibri" panose="020F0502020204030204" pitchFamily="34" charset="0"/>
              </a:rPr>
              <a:t>Hgb A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2400">
                <a:solidFill>
                  <a:srgbClr val="292929"/>
                </a:solidFill>
                <a:latin typeface="Calibri" panose="020F0502020204030204" pitchFamily="34" charset="0"/>
              </a:rPr>
              <a:t> = 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δ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59" name="Text Box 7">
            <a:extLst>
              <a:ext uri="{FF2B5EF4-FFF2-40B4-BE49-F238E27FC236}">
                <a16:creationId xmlns:a16="http://schemas.microsoft.com/office/drawing/2014/main" id="{BC1FE3E4-F19F-04FA-09B5-A75EC0805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1435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n-US" altLang="en-US" sz="2400">
                <a:solidFill>
                  <a:srgbClr val="292929"/>
                </a:solidFill>
                <a:latin typeface="Calibri" panose="020F0502020204030204" pitchFamily="34" charset="0"/>
              </a:rPr>
              <a:t>Hgb A = 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β</a:t>
            </a:r>
            <a:r>
              <a:rPr lang="en-US" altLang="en-US" sz="2400" baseline="-250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60" name="Text Box 8">
            <a:extLst>
              <a:ext uri="{FF2B5EF4-FFF2-40B4-BE49-F238E27FC236}">
                <a16:creationId xmlns:a16="http://schemas.microsoft.com/office/drawing/2014/main" id="{D94A2C62-B1F2-475F-ACAA-C293DC4C9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10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61" name="Rectangle 9">
            <a:extLst>
              <a:ext uri="{FF2B5EF4-FFF2-40B4-BE49-F238E27FC236}">
                <a16:creationId xmlns:a16="http://schemas.microsoft.com/office/drawing/2014/main" id="{BD665969-C038-709F-5F7B-FD1E5255B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57200"/>
            <a:ext cx="3810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5962" name="Rectangle 10">
            <a:extLst>
              <a:ext uri="{FF2B5EF4-FFF2-40B4-BE49-F238E27FC236}">
                <a16:creationId xmlns:a16="http://schemas.microsoft.com/office/drawing/2014/main" id="{AA462CEF-CDCB-25FA-A67F-43CC95156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295400"/>
            <a:ext cx="3810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5963" name="Rectangle 11">
            <a:extLst>
              <a:ext uri="{FF2B5EF4-FFF2-40B4-BE49-F238E27FC236}">
                <a16:creationId xmlns:a16="http://schemas.microsoft.com/office/drawing/2014/main" id="{629D54E9-8304-46D6-6821-D98BB2469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066800"/>
            <a:ext cx="3810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5964" name="Rectangle 12">
            <a:extLst>
              <a:ext uri="{FF2B5EF4-FFF2-40B4-BE49-F238E27FC236}">
                <a16:creationId xmlns:a16="http://schemas.microsoft.com/office/drawing/2014/main" id="{6FE7C6A2-A2A4-03F9-625E-206D2A8AD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971800"/>
            <a:ext cx="1295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5965" name="Rectangle 13">
            <a:extLst>
              <a:ext uri="{FF2B5EF4-FFF2-40B4-BE49-F238E27FC236}">
                <a16:creationId xmlns:a16="http://schemas.microsoft.com/office/drawing/2014/main" id="{59D7D45C-79ED-3931-F29C-25351EED7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65600"/>
            <a:ext cx="3810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5966" name="Text Box 14">
            <a:extLst>
              <a:ext uri="{FF2B5EF4-FFF2-40B4-BE49-F238E27FC236}">
                <a16:creationId xmlns:a16="http://schemas.microsoft.com/office/drawing/2014/main" id="{B0544CAE-E876-032D-24C0-E3E1C2CDA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0386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δ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67" name="Text Box 15">
            <a:extLst>
              <a:ext uri="{FF2B5EF4-FFF2-40B4-BE49-F238E27FC236}">
                <a16:creationId xmlns:a16="http://schemas.microsoft.com/office/drawing/2014/main" id="{86D7BBA0-C6B9-F481-87D4-4F84EB390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858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β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5968" name="Text Box 16">
            <a:extLst>
              <a:ext uri="{FF2B5EF4-FFF2-40B4-BE49-F238E27FC236}">
                <a16:creationId xmlns:a16="http://schemas.microsoft.com/office/drawing/2014/main" id="{3A684FCD-62F7-7E82-830F-C09E6A7D3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1430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Pct val="80000"/>
              <a:buFontTx/>
              <a:buNone/>
            </a:pPr>
            <a:r>
              <a:rPr lang="el-GR" altLang="en-US" sz="2400">
                <a:solidFill>
                  <a:srgbClr val="29292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γ</a:t>
            </a:r>
            <a:endParaRPr lang="el-GR" altLang="en-US" sz="2400" baseline="-25000">
              <a:solidFill>
                <a:srgbClr val="29292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4EFA8C25-A4CF-EF3A-2E67-10036CE73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8600"/>
            <a:ext cx="1066800" cy="76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28003" name="Picture 3" descr="169">
            <a:extLst>
              <a:ext uri="{FF2B5EF4-FFF2-40B4-BE49-F238E27FC236}">
                <a16:creationId xmlns:a16="http://schemas.microsoft.com/office/drawing/2014/main" id="{22F2BA52-A7E1-196A-9AB8-8FC2FF790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4" name="Text Box 4">
            <a:extLst>
              <a:ext uri="{FF2B5EF4-FFF2-40B4-BE49-F238E27FC236}">
                <a16:creationId xmlns:a16="http://schemas.microsoft.com/office/drawing/2014/main" id="{8A6D1D8E-6AFE-B332-7D56-412CD53F6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620077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Thalassemia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3" descr="b thal child">
            <a:extLst>
              <a:ext uri="{FF2B5EF4-FFF2-40B4-BE49-F238E27FC236}">
                <a16:creationId xmlns:a16="http://schemas.microsoft.com/office/drawing/2014/main" id="{7CAB4FBC-F703-CCCC-5813-0EDF44499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39100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1" name="Picture 4" descr="b thal xray">
            <a:extLst>
              <a:ext uri="{FF2B5EF4-FFF2-40B4-BE49-F238E27FC236}">
                <a16:creationId xmlns:a16="http://schemas.microsoft.com/office/drawing/2014/main" id="{51C9510F-D48E-371A-770F-940B28B5A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4851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ext Box 6">
            <a:extLst>
              <a:ext uri="{FF2B5EF4-FFF2-40B4-BE49-F238E27FC236}">
                <a16:creationId xmlns:a16="http://schemas.microsoft.com/office/drawing/2014/main" id="{37FC22BD-F01D-D5B4-6854-EB041BA4F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6172200"/>
            <a:ext cx="7226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Thalassemia: Medullary expansion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FD7EAC2A-919C-924A-A82A-0D81E9D39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Hereditary Spherocytosis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32099" name="Line 3">
            <a:extLst>
              <a:ext uri="{FF2B5EF4-FFF2-40B4-BE49-F238E27FC236}">
                <a16:creationId xmlns:a16="http://schemas.microsoft.com/office/drawing/2014/main" id="{7799725B-E87D-83BA-7893-7943BB800B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295400"/>
            <a:ext cx="5638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0" name="Rectangle 4">
            <a:extLst>
              <a:ext uri="{FF2B5EF4-FFF2-40B4-BE49-F238E27FC236}">
                <a16:creationId xmlns:a16="http://schemas.microsoft.com/office/drawing/2014/main" id="{72B6C455-0FA2-3DBD-6ECA-6335A53D6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276600"/>
            <a:ext cx="40306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Tons of spherocytes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Spectrin defect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Splenectomy is curative</a:t>
            </a:r>
          </a:p>
        </p:txBody>
      </p:sp>
      <p:sp>
        <p:nvSpPr>
          <p:cNvPr id="132101" name="Rectangle 5">
            <a:extLst>
              <a:ext uri="{FF2B5EF4-FFF2-40B4-BE49-F238E27FC236}">
                <a16:creationId xmlns:a16="http://schemas.microsoft.com/office/drawing/2014/main" id="{C604B489-F1B4-5DA4-F889-2C1BA7AFC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0185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spectrin">
            <a:extLst>
              <a:ext uri="{FF2B5EF4-FFF2-40B4-BE49-F238E27FC236}">
                <a16:creationId xmlns:a16="http://schemas.microsoft.com/office/drawing/2014/main" id="{CB6661A6-BFC1-0EB7-5427-FCE0B8DFD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Rectangle 3">
            <a:extLst>
              <a:ext uri="{FF2B5EF4-FFF2-40B4-BE49-F238E27FC236}">
                <a16:creationId xmlns:a16="http://schemas.microsoft.com/office/drawing/2014/main" id="{14E66664-A970-50A0-C035-926B64F3F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8" y="1912938"/>
            <a:ext cx="241300" cy="3860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en-US" altLang="en-US"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6BE61231-436C-246D-9D96-F4F472BC6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07063"/>
            <a:ext cx="3417888" cy="6270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F9C5447B-92A3-7986-BB95-334AB7DE9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71813" y="5268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emolytic anemia">
            <a:extLst>
              <a:ext uri="{FF2B5EF4-FFF2-40B4-BE49-F238E27FC236}">
                <a16:creationId xmlns:a16="http://schemas.microsoft.com/office/drawing/2014/main" id="{091F9660-BFAB-9E83-8598-B99DE53DD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3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5" name="Text Box 3">
            <a:extLst>
              <a:ext uri="{FF2B5EF4-FFF2-40B4-BE49-F238E27FC236}">
                <a16:creationId xmlns:a16="http://schemas.microsoft.com/office/drawing/2014/main" id="{3D5DA9A4-BA29-8ADA-3F9D-231E61F3B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620077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Hereditary spherocytosis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>
            <a:extLst>
              <a:ext uri="{FF2B5EF4-FFF2-40B4-BE49-F238E27FC236}">
                <a16:creationId xmlns:a16="http://schemas.microsoft.com/office/drawing/2014/main" id="{0512F830-CA91-A121-5BC6-ED3AA4D0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72200"/>
            <a:ext cx="8077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Splenomegaly in hereditary spherocytosis</a:t>
            </a:r>
          </a:p>
        </p:txBody>
      </p:sp>
      <p:pic>
        <p:nvPicPr>
          <p:cNvPr id="138243" name="Picture 5" descr="Splenectomy for idiopathic thrombocytopenic purpura">
            <a:extLst>
              <a:ext uri="{FF2B5EF4-FFF2-40B4-BE49-F238E27FC236}">
                <a16:creationId xmlns:a16="http://schemas.microsoft.com/office/drawing/2014/main" id="{499C90F1-D86E-2288-91B6-6234188A6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79388"/>
            <a:ext cx="7696200" cy="57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266" name="Rectangle 2">
            <a:extLst>
              <a:ext uri="{FF2B5EF4-FFF2-40B4-BE49-F238E27FC236}">
                <a16:creationId xmlns:a16="http://schemas.microsoft.com/office/drawing/2014/main" id="{55FF5833-363F-CB4D-8874-B17C67B79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09600"/>
            <a:ext cx="8991600" cy="6858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Glucose-6-Phosphate Dehydrogenase Deficiency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40291" name="Line 3">
            <a:extLst>
              <a:ext uri="{FF2B5EF4-FFF2-40B4-BE49-F238E27FC236}">
                <a16:creationId xmlns:a16="http://schemas.microsoft.com/office/drawing/2014/main" id="{12A7B40C-BC65-0665-3F8C-54F14CE0F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295400"/>
            <a:ext cx="8458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3BE7BC1A-988E-7F73-2AD2-8A867C05C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71800"/>
            <a:ext cx="5943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 b="1">
                <a:latin typeface="Calibri" panose="020F0502020204030204" pitchFamily="34" charset="0"/>
                <a:sym typeface="Symbol" pitchFamily="2" charset="2"/>
              </a:rPr>
              <a:t></a:t>
            </a:r>
            <a:r>
              <a:rPr lang="en-US" altLang="en-US" sz="2800">
                <a:latin typeface="Calibri" panose="020F0502020204030204" pitchFamily="34" charset="0"/>
              </a:rPr>
              <a:t> G6PD</a:t>
            </a:r>
            <a:r>
              <a:rPr lang="en-US" altLang="en-US" sz="2800" b="1">
                <a:latin typeface="Calibri" panose="020F0502020204030204" pitchFamily="34" charset="0"/>
              </a:rPr>
              <a:t>  </a:t>
            </a:r>
            <a:r>
              <a:rPr lang="en-US" altLang="en-US" sz="2800" b="1">
                <a:latin typeface="Calibri" panose="020F0502020204030204" pitchFamily="34" charset="0"/>
                <a:cs typeface="Lucida Grande" panose="020B0600040502020204" pitchFamily="34" charset="0"/>
              </a:rPr>
              <a:t>→</a:t>
            </a:r>
            <a:r>
              <a:rPr lang="en-US" altLang="en-US" sz="2800" b="1">
                <a:latin typeface="Calibri" panose="020F0502020204030204" pitchFamily="34" charset="0"/>
              </a:rPr>
              <a:t>  </a:t>
            </a:r>
            <a:r>
              <a:rPr lang="en-US" altLang="en-US" sz="2800" b="1">
                <a:latin typeface="Calibri" panose="020F0502020204030204" pitchFamily="34" charset="0"/>
                <a:sym typeface="Symbol" pitchFamily="2" charset="2"/>
              </a:rPr>
              <a:t></a:t>
            </a:r>
            <a:r>
              <a:rPr lang="en-US" altLang="en-US" sz="2800" b="1">
                <a:latin typeface="Calibri" panose="020F0502020204030204" pitchFamily="34" charset="0"/>
              </a:rPr>
              <a:t> </a:t>
            </a:r>
            <a:r>
              <a:rPr lang="en-US" altLang="en-US" sz="2800">
                <a:latin typeface="Calibri" panose="020F0502020204030204" pitchFamily="34" charset="0"/>
              </a:rPr>
              <a:t>peroxides </a:t>
            </a:r>
            <a:r>
              <a:rPr lang="en-US" altLang="en-US" sz="2800" b="1">
                <a:latin typeface="Calibri" panose="020F0502020204030204" pitchFamily="34" charset="0"/>
                <a:cs typeface="Lucida Grande" panose="020B0600040502020204" pitchFamily="34" charset="0"/>
              </a:rPr>
              <a:t>→</a:t>
            </a:r>
            <a:r>
              <a:rPr lang="en-US" altLang="en-US" sz="2800" b="1">
                <a:latin typeface="Calibri" panose="020F0502020204030204" pitchFamily="34" charset="0"/>
              </a:rPr>
              <a:t>  </a:t>
            </a:r>
            <a:r>
              <a:rPr lang="en-US" altLang="en-US" sz="2800">
                <a:latin typeface="Calibri" panose="020F0502020204030204" pitchFamily="34" charset="0"/>
              </a:rPr>
              <a:t>cell lysis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Oxidant exposure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Bite cells (removal of Heinz bodies)</a:t>
            </a:r>
          </a:p>
          <a:p>
            <a:pPr algn="l">
              <a:spcBef>
                <a:spcPct val="25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Self-limiting</a:t>
            </a:r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FAD6A24B-DC50-1E29-32C7-B6B9CDB0D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0185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G6PD">
            <a:extLst>
              <a:ext uri="{FF2B5EF4-FFF2-40B4-BE49-F238E27FC236}">
                <a16:creationId xmlns:a16="http://schemas.microsoft.com/office/drawing/2014/main" id="{E0ABF91C-89FD-117E-B304-9753DC049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"/>
            <a:ext cx="63246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0DC2F0A3-4C7A-3715-BA43-7A5B6A891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90800"/>
            <a:ext cx="5410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0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Some patients asymptomatic</a:t>
            </a:r>
          </a:p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Others have episodic hemolysis</a:t>
            </a:r>
          </a:p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Triggers: broad beans (favism), drugs (antibiotics, aspirin)</a:t>
            </a:r>
          </a:p>
          <a:p>
            <a:pPr algn="l"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Spontaneous resolution</a:t>
            </a:r>
          </a:p>
        </p:txBody>
      </p:sp>
      <p:sp>
        <p:nvSpPr>
          <p:cNvPr id="2189315" name="Rectangle 3">
            <a:extLst>
              <a:ext uri="{FF2B5EF4-FFF2-40B4-BE49-F238E27FC236}">
                <a16:creationId xmlns:a16="http://schemas.microsoft.com/office/drawing/2014/main" id="{8A176A4A-601D-A44E-A7CC-FD5DD6761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Clinical Findings in G6PD Deficiency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42340" name="Line 4">
            <a:extLst>
              <a:ext uri="{FF2B5EF4-FFF2-40B4-BE49-F238E27FC236}">
                <a16:creationId xmlns:a16="http://schemas.microsoft.com/office/drawing/2014/main" id="{71EF4937-FF16-8581-296C-908D4C694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295400"/>
            <a:ext cx="6705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Jandice">
            <a:extLst>
              <a:ext uri="{FF2B5EF4-FFF2-40B4-BE49-F238E27FC236}">
                <a16:creationId xmlns:a16="http://schemas.microsoft.com/office/drawing/2014/main" id="{31C66D63-6287-961E-33C2-A2940A0CE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457200"/>
            <a:ext cx="46831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7" name="Text Box 3">
            <a:extLst>
              <a:ext uri="{FF2B5EF4-FFF2-40B4-BE49-F238E27FC236}">
                <a16:creationId xmlns:a16="http://schemas.microsoft.com/office/drawing/2014/main" id="{B191D86B-1E99-A713-8216-F315E8847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00775"/>
            <a:ext cx="800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Child with G6PD deficiency: jaundiced sclera</a:t>
            </a:r>
          </a:p>
        </p:txBody>
      </p:sp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61424FE5-211C-6809-218A-44F75DEA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850" y="21320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SzTx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EB1C6BDC-FC24-81A4-5365-690655A45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514600"/>
            <a:ext cx="6019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SzPct val="70000"/>
              <a:buChar char="•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They can</a:t>
            </a:r>
            <a:r>
              <a:rPr lang="en-US" altLang="ja-JP">
                <a:latin typeface="Calibri" panose="020F0502020204030204" pitchFamily="34" charset="0"/>
              </a:rPr>
              <a:t>’t reduce nasties</a:t>
            </a:r>
            <a:endParaRPr lang="en-US" altLang="ja-JP" sz="3200" i="1">
              <a:latin typeface="Calibri" panose="020F0502020204030204" pitchFamily="34" charset="0"/>
            </a:endParaRPr>
          </a:p>
          <a:p>
            <a:pPr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Nasties attack hemoglobin bonds</a:t>
            </a:r>
          </a:p>
          <a:p>
            <a:pPr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Heme breaks away from globin</a:t>
            </a:r>
          </a:p>
          <a:p>
            <a:pPr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Globin denatures, sticks to red cell membrane (</a:t>
            </a:r>
            <a:r>
              <a:rPr lang="ja-JP" altLang="en-US">
                <a:latin typeface="Calibri" panose="020F0502020204030204" pitchFamily="34" charset="0"/>
              </a:rPr>
              <a:t>“</a:t>
            </a:r>
            <a:r>
              <a:rPr lang="en-US" altLang="ja-JP">
                <a:latin typeface="Calibri" panose="020F0502020204030204" pitchFamily="34" charset="0"/>
              </a:rPr>
              <a:t>Heinz body</a:t>
            </a:r>
            <a:r>
              <a:rPr lang="ja-JP" altLang="en-US">
                <a:latin typeface="Calibri" panose="020F0502020204030204" pitchFamily="34" charset="0"/>
              </a:rPr>
              <a:t>”</a:t>
            </a:r>
            <a:r>
              <a:rPr lang="en-US" altLang="ja-JP">
                <a:latin typeface="Calibri" panose="020F0502020204030204" pitchFamily="34" charset="0"/>
              </a:rPr>
              <a:t>)</a:t>
            </a:r>
          </a:p>
          <a:p>
            <a:pPr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Spleen bites out Heinz bodies</a:t>
            </a:r>
            <a:endParaRPr lang="en-US" altLang="en-US" sz="3200">
              <a:latin typeface="Calibri" panose="020F0502020204030204" pitchFamily="34" charset="0"/>
            </a:endParaRPr>
          </a:p>
        </p:txBody>
      </p:sp>
      <p:sp>
        <p:nvSpPr>
          <p:cNvPr id="2193412" name="Rectangle 4">
            <a:extLst>
              <a:ext uri="{FF2B5EF4-FFF2-40B4-BE49-F238E27FC236}">
                <a16:creationId xmlns:a16="http://schemas.microsoft.com/office/drawing/2014/main" id="{5808DE2D-3C17-4A4B-B611-2025C45EE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Why Do G6PD-Deficient Red Cells Die?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48485" name="Line 5">
            <a:extLst>
              <a:ext uri="{FF2B5EF4-FFF2-40B4-BE49-F238E27FC236}">
                <a16:creationId xmlns:a16="http://schemas.microsoft.com/office/drawing/2014/main" id="{26BF1976-911B-0AFA-52AD-C39D5F3E8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295400"/>
            <a:ext cx="6553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>
            <a:extLst>
              <a:ext uri="{FF2B5EF4-FFF2-40B4-BE49-F238E27FC236}">
                <a16:creationId xmlns:a16="http://schemas.microsoft.com/office/drawing/2014/main" id="{30DCBF51-BE9D-74D8-2018-16035861A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172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G6PD deficiency: Heinz bodies</a:t>
            </a:r>
          </a:p>
        </p:txBody>
      </p:sp>
      <p:pic>
        <p:nvPicPr>
          <p:cNvPr id="150531" name="Picture 3" descr="Heinz 11 kb-1">
            <a:extLst>
              <a:ext uri="{FF2B5EF4-FFF2-40B4-BE49-F238E27FC236}">
                <a16:creationId xmlns:a16="http://schemas.microsoft.com/office/drawing/2014/main" id="{1A9F102C-C96B-CDA9-1A4C-1D90E3320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44362BE9-5E7B-877D-D15E-5A4B89472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172200"/>
            <a:ext cx="891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G6PD deficiency: bite cells</a:t>
            </a:r>
          </a:p>
        </p:txBody>
      </p:sp>
      <p:pic>
        <p:nvPicPr>
          <p:cNvPr id="152579" name="Picture 3" descr="188">
            <a:extLst>
              <a:ext uri="{FF2B5EF4-FFF2-40B4-BE49-F238E27FC236}">
                <a16:creationId xmlns:a16="http://schemas.microsoft.com/office/drawing/2014/main" id="{B4CA3048-73CF-F6EB-400D-590EDE59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" b="800"/>
          <a:stretch>
            <a:fillRect/>
          </a:stretch>
        </p:blipFill>
        <p:spPr bwMode="auto">
          <a:xfrm>
            <a:off x="0" y="0"/>
            <a:ext cx="9144000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650" name="Rectangle 2">
            <a:extLst>
              <a:ext uri="{FF2B5EF4-FFF2-40B4-BE49-F238E27FC236}">
                <a16:creationId xmlns:a16="http://schemas.microsoft.com/office/drawing/2014/main" id="{784AA5D0-E695-B94F-AE68-1FA24CA4D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5334000" cy="52578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alibri" charset="0"/>
                <a:cs typeface="+mn-cs"/>
              </a:rPr>
              <a:t>Lose 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chemeClr val="bg2">
                  <a:lumMod val="75000"/>
                </a:schemeClr>
              </a:solidFill>
              <a:latin typeface="Calibri" charset="0"/>
              <a:cs typeface="+mn-cs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charset="0"/>
              </a:rPr>
              <a:t>Extracorpuscular reasons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charset="0"/>
              </a:rPr>
              <a:t>Intracorpuscular reasons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Make too little blood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building blocks</a:t>
            </a:r>
            <a:endParaRPr lang="en-US" dirty="0">
              <a:solidFill>
                <a:srgbClr val="FFF9EE"/>
              </a:solidFill>
              <a:latin typeface="Calibri" charset="0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endParaRPr lang="en-US" dirty="0">
              <a:solidFill>
                <a:srgbClr val="FFF9EE"/>
              </a:solidFill>
              <a:latin typeface="Calibri" charset="0"/>
            </a:endParaRPr>
          </a:p>
        </p:txBody>
      </p:sp>
      <p:sp>
        <p:nvSpPr>
          <p:cNvPr id="2203651" name="Rectangle 3">
            <a:extLst>
              <a:ext uri="{FF2B5EF4-FFF2-40B4-BE49-F238E27FC236}">
                <a16:creationId xmlns:a16="http://schemas.microsoft.com/office/drawing/2014/main" id="{7E5E40A2-3880-3445-9022-293AB1E44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746" name="Rectangle 2">
            <a:extLst>
              <a:ext uri="{FF2B5EF4-FFF2-40B4-BE49-F238E27FC236}">
                <a16:creationId xmlns:a16="http://schemas.microsoft.com/office/drawing/2014/main" id="{CFD13190-40A1-5A40-8F11-80F7BE70E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Iron-Deficiency Anemia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156675" name="Line 3">
            <a:extLst>
              <a:ext uri="{FF2B5EF4-FFF2-40B4-BE49-F238E27FC236}">
                <a16:creationId xmlns:a16="http://schemas.microsoft.com/office/drawing/2014/main" id="{AA1E1133-8220-9FBD-7E4A-7F700A4161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B7BF957F-4868-44D7-6958-4F0AEB67C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336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8A0DB9E3-3D3C-F989-9EEF-2DF961C79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124200"/>
            <a:ext cx="70532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5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  Most important cause: GI bleeding  </a:t>
            </a:r>
          </a:p>
          <a:p>
            <a:pPr algn="l">
              <a:spcBef>
                <a:spcPct val="3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  Microcytic, hypochromic anemia</a:t>
            </a:r>
          </a:p>
          <a:p>
            <a:pPr algn="l">
              <a:spcBef>
                <a:spcPct val="3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  Must find out why patient is iron deficient!</a:t>
            </a:r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>
            <a:extLst>
              <a:ext uri="{FF2B5EF4-FFF2-40B4-BE49-F238E27FC236}">
                <a16:creationId xmlns:a16="http://schemas.microsoft.com/office/drawing/2014/main" id="{BA1223E0-02B0-3DF2-8443-1FF88876A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6242050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Iron-deficiency anemia</a:t>
            </a:r>
          </a:p>
        </p:txBody>
      </p:sp>
      <p:pic>
        <p:nvPicPr>
          <p:cNvPr id="158723" name="Picture 4" descr="5">
            <a:extLst>
              <a:ext uri="{FF2B5EF4-FFF2-40B4-BE49-F238E27FC236}">
                <a16:creationId xmlns:a16="http://schemas.microsoft.com/office/drawing/2014/main" id="{B9190001-2DC1-1281-2124-9CF0545DA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5" descr="Figure">
            <a:extLst>
              <a:ext uri="{FF2B5EF4-FFF2-40B4-BE49-F238E27FC236}">
                <a16:creationId xmlns:a16="http://schemas.microsoft.com/office/drawing/2014/main" id="{D4614C42-91BD-0657-BE92-650821200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Rectangle 6">
            <a:extLst>
              <a:ext uri="{FF2B5EF4-FFF2-40B4-BE49-F238E27FC236}">
                <a16:creationId xmlns:a16="http://schemas.microsoft.com/office/drawing/2014/main" id="{1555CFD5-9D5C-082E-9DE9-4F8B99779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54213" y="53530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0772" name="Text Box 7">
            <a:extLst>
              <a:ext uri="{FF2B5EF4-FFF2-40B4-BE49-F238E27FC236}">
                <a16:creationId xmlns:a16="http://schemas.microsoft.com/office/drawing/2014/main" id="{FA41B40B-2495-1EA3-4819-8F169DD9D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2050"/>
            <a:ext cx="868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Atrophic glossitis in iron-deficiency anemia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5" descr="Figure">
            <a:extLst>
              <a:ext uri="{FF2B5EF4-FFF2-40B4-BE49-F238E27FC236}">
                <a16:creationId xmlns:a16="http://schemas.microsoft.com/office/drawing/2014/main" id="{AEF51F36-13D3-F524-B3B0-4F9DF4FBF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Text Box 6">
            <a:extLst>
              <a:ext uri="{FF2B5EF4-FFF2-40B4-BE49-F238E27FC236}">
                <a16:creationId xmlns:a16="http://schemas.microsoft.com/office/drawing/2014/main" id="{25E9437D-9589-9D50-DAD4-F88F2FF88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242050"/>
            <a:ext cx="7861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Koilonychia in iron-deficiency anemia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267E49BB-CE0A-745C-B83F-F0155D047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905000"/>
            <a:ext cx="491966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Decreased iron intake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bad diet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bad absorption</a:t>
            </a:r>
          </a:p>
          <a:p>
            <a:pPr algn="l"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Increased iron loss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GI bleed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menses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hemorrhage</a:t>
            </a:r>
          </a:p>
          <a:p>
            <a:pPr algn="l"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Increased iron requirement</a:t>
            </a:r>
          </a:p>
          <a:p>
            <a:pPr lvl="1" algn="l">
              <a:spcBef>
                <a:spcPct val="0"/>
              </a:spcBef>
              <a:buClr>
                <a:srgbClr val="E56900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pregnancy</a:t>
            </a:r>
          </a:p>
        </p:txBody>
      </p:sp>
      <p:sp>
        <p:nvSpPr>
          <p:cNvPr id="2209795" name="Rectangle 3">
            <a:extLst>
              <a:ext uri="{FF2B5EF4-FFF2-40B4-BE49-F238E27FC236}">
                <a16:creationId xmlns:a16="http://schemas.microsoft.com/office/drawing/2014/main" id="{75739540-7F84-F54B-9683-FC8CA726C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Causes of Iron Deficiency</a:t>
            </a:r>
            <a:endParaRPr lang="en-US" dirty="0">
              <a:solidFill>
                <a:srgbClr val="FFF9EE"/>
              </a:solidFill>
              <a:latin typeface="Calibri" charset="0"/>
              <a:cs typeface="+mj-cs"/>
            </a:endParaRPr>
          </a:p>
        </p:txBody>
      </p:sp>
      <p:sp>
        <p:nvSpPr>
          <p:cNvPr id="164868" name="Line 4">
            <a:extLst>
              <a:ext uri="{FF2B5EF4-FFF2-40B4-BE49-F238E27FC236}">
                <a16:creationId xmlns:a16="http://schemas.microsoft.com/office/drawing/2014/main" id="{B6D51C42-6D01-6648-DD6B-669D882A43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295400"/>
            <a:ext cx="4495800" cy="0"/>
          </a:xfrm>
          <a:prstGeom prst="line">
            <a:avLst/>
          </a:prstGeom>
          <a:noFill/>
          <a:ln w="38100">
            <a:solidFill>
              <a:srgbClr val="E97D1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42" name="Rectangle 2">
            <a:extLst>
              <a:ext uri="{FF2B5EF4-FFF2-40B4-BE49-F238E27FC236}">
                <a16:creationId xmlns:a16="http://schemas.microsoft.com/office/drawing/2014/main" id="{91234C81-D47B-8343-8152-D099D90A5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Anemia of Chronic Disease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66915" name="Line 3">
            <a:extLst>
              <a:ext uri="{FF2B5EF4-FFF2-40B4-BE49-F238E27FC236}">
                <a16:creationId xmlns:a16="http://schemas.microsoft.com/office/drawing/2014/main" id="{3C375A1B-A997-CCB8-E2D7-B2ECAECA0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1295400"/>
            <a:ext cx="5562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6916" name="Rectangle 4">
            <a:extLst>
              <a:ext uri="{FF2B5EF4-FFF2-40B4-BE49-F238E27FC236}">
                <a16:creationId xmlns:a16="http://schemas.microsoft.com/office/drawing/2014/main" id="{F1C0990D-1909-DE76-83B2-F20334F6A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971800"/>
            <a:ext cx="6096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Infections, inflammation, malignancy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Iron metabolism disturbed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Normochromic, normocytic anemia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Anemia usually mild</a:t>
            </a: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AA85B72D-C4F1-3574-08CB-A61CEDFFD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38363"/>
            <a:ext cx="510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890" name="Rectangle 2">
            <a:extLst>
              <a:ext uri="{FF2B5EF4-FFF2-40B4-BE49-F238E27FC236}">
                <a16:creationId xmlns:a16="http://schemas.microsoft.com/office/drawing/2014/main" id="{5DA69A6A-99A1-2943-8B33-9DCDD7DBD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Megaloblastic Anemia</a:t>
            </a:r>
            <a:endParaRPr lang="en-US" baseline="-25000" dirty="0">
              <a:latin typeface="Calibri" charset="0"/>
              <a:cs typeface="+mj-cs"/>
            </a:endParaRPr>
          </a:p>
        </p:txBody>
      </p:sp>
      <p:sp>
        <p:nvSpPr>
          <p:cNvPr id="168963" name="Line 3">
            <a:extLst>
              <a:ext uri="{FF2B5EF4-FFF2-40B4-BE49-F238E27FC236}">
                <a16:creationId xmlns:a16="http://schemas.microsoft.com/office/drawing/2014/main" id="{25DDFDE6-47FD-83FF-4DF7-B31BE5BE0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295400"/>
            <a:ext cx="5638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64" name="Rectangle 4">
            <a:extLst>
              <a:ext uri="{FF2B5EF4-FFF2-40B4-BE49-F238E27FC236}">
                <a16:creationId xmlns:a16="http://schemas.microsoft.com/office/drawing/2014/main" id="{92499289-5E82-7B18-9C33-04465C0D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28838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68965" name="Rectangle 5">
            <a:extLst>
              <a:ext uri="{FF2B5EF4-FFF2-40B4-BE49-F238E27FC236}">
                <a16:creationId xmlns:a16="http://schemas.microsoft.com/office/drawing/2014/main" id="{627027B5-F764-51F8-D6AF-ED860F133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2138" y="2895600"/>
            <a:ext cx="674846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buClr>
                <a:srgbClr val="87C054"/>
              </a:buClr>
              <a:buSzPct val="95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Defective DNA synthesis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5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Nuclear/cytoplasmic asynchrony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5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  <a:sym typeface="Symbol" pitchFamily="2" charset="2"/>
              </a:rPr>
              <a:t>Cause: </a:t>
            </a:r>
            <a:r>
              <a:rPr lang="en-US" altLang="en-US" sz="2800" dirty="0">
                <a:latin typeface="Calibri" panose="020F0502020204030204" pitchFamily="34" charset="0"/>
              </a:rPr>
              <a:t> B12 and/or folate</a:t>
            </a:r>
          </a:p>
          <a:p>
            <a:pPr algn="l">
              <a:spcBef>
                <a:spcPct val="30000"/>
              </a:spcBef>
              <a:buClr>
                <a:srgbClr val="87C054"/>
              </a:buClr>
              <a:buSzPct val="95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Macrocytic anemia with oval macrocytes and </a:t>
            </a:r>
            <a:r>
              <a:rPr lang="en-US" altLang="en-US" sz="2800" dirty="0" err="1">
                <a:latin typeface="Calibri" panose="020F0502020204030204" pitchFamily="34" charset="0"/>
              </a:rPr>
              <a:t>hypersegmented</a:t>
            </a:r>
            <a:r>
              <a:rPr lang="en-US" altLang="en-US" sz="2800" dirty="0">
                <a:latin typeface="Calibri" panose="020F0502020204030204" pitchFamily="34" charset="0"/>
              </a:rPr>
              <a:t> neutrophils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89E39B1A-92DB-0066-EAE1-0824ABCE6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700" y="2190750"/>
            <a:ext cx="6143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FH</a:t>
            </a:r>
            <a:r>
              <a:rPr lang="en-US" altLang="en-US" baseline="-2500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217987" name="Arc 3">
            <a:extLst>
              <a:ext uri="{FF2B5EF4-FFF2-40B4-BE49-F238E27FC236}">
                <a16:creationId xmlns:a16="http://schemas.microsoft.com/office/drawing/2014/main" id="{A4FEAB1A-4ACA-2A4C-B97C-CC964601544F}"/>
              </a:ext>
            </a:extLst>
          </p:cNvPr>
          <p:cNvSpPr>
            <a:spLocks/>
          </p:cNvSpPr>
          <p:nvPr/>
        </p:nvSpPr>
        <p:spPr bwMode="auto">
          <a:xfrm>
            <a:off x="2614613" y="2441575"/>
            <a:ext cx="1212850" cy="1136650"/>
          </a:xfrm>
          <a:custGeom>
            <a:avLst/>
            <a:gdLst>
              <a:gd name="T0" fmla="*/ 0 w 21600"/>
              <a:gd name="T1" fmla="*/ 1136650 h 21600"/>
              <a:gd name="T2" fmla="*/ 1211446 w 21600"/>
              <a:gd name="T3" fmla="*/ 0 h 21600"/>
              <a:gd name="T4" fmla="*/ 1212850 w 21600"/>
              <a:gd name="T5" fmla="*/ 11366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21599"/>
                </a:moveTo>
                <a:cubicBezTo>
                  <a:pt x="-1" y="9680"/>
                  <a:pt x="9655" y="13"/>
                  <a:pt x="21575" y="0"/>
                </a:cubicBezTo>
              </a:path>
              <a:path w="21600" h="21600" stroke="0" extrusionOk="0">
                <a:moveTo>
                  <a:pt x="-1" y="21599"/>
                </a:moveTo>
                <a:cubicBezTo>
                  <a:pt x="-1" y="9680"/>
                  <a:pt x="9655" y="13"/>
                  <a:pt x="21575" y="0"/>
                </a:cubicBezTo>
                <a:lnTo>
                  <a:pt x="21600" y="21600"/>
                </a:lnTo>
                <a:lnTo>
                  <a:pt x="-1" y="21599"/>
                </a:lnTo>
                <a:close/>
              </a:path>
            </a:pathLst>
          </a:custGeom>
          <a:noFill/>
          <a:ln w="38100" cap="rnd">
            <a:solidFill>
              <a:schemeClr val="tx1"/>
            </a:solidFill>
            <a:round/>
            <a:headEnd type="arrow" w="lg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2217988" name="Arc 4">
            <a:extLst>
              <a:ext uri="{FF2B5EF4-FFF2-40B4-BE49-F238E27FC236}">
                <a16:creationId xmlns:a16="http://schemas.microsoft.com/office/drawing/2014/main" id="{FDC5D4DC-7DFA-B849-B4EC-F4A20290027C}"/>
              </a:ext>
            </a:extLst>
          </p:cNvPr>
          <p:cNvSpPr>
            <a:spLocks/>
          </p:cNvSpPr>
          <p:nvPr/>
        </p:nvSpPr>
        <p:spPr bwMode="auto">
          <a:xfrm>
            <a:off x="4638675" y="2441575"/>
            <a:ext cx="1214438" cy="1136650"/>
          </a:xfrm>
          <a:custGeom>
            <a:avLst/>
            <a:gdLst>
              <a:gd name="T0" fmla="*/ 0 w 21600"/>
              <a:gd name="T1" fmla="*/ 0 h 21600"/>
              <a:gd name="T2" fmla="*/ 1214438 w 21600"/>
              <a:gd name="T3" fmla="*/ 1136650 h 21600"/>
              <a:gd name="T4" fmla="*/ 0 w 21600"/>
              <a:gd name="T5" fmla="*/ 11366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8100" cap="rnd">
            <a:solidFill>
              <a:schemeClr val="tx1"/>
            </a:solidFill>
            <a:round/>
            <a:headEnd type="arrow" w="lg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171013" name="Rectangle 5">
            <a:extLst>
              <a:ext uri="{FF2B5EF4-FFF2-40B4-BE49-F238E27FC236}">
                <a16:creationId xmlns:a16="http://schemas.microsoft.com/office/drawing/2014/main" id="{CB61495F-450F-9D51-90BA-25FF4187E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3562350"/>
            <a:ext cx="20113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methylene FH</a:t>
            </a:r>
            <a:r>
              <a:rPr lang="en-US" altLang="en-US" baseline="-2500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F7877236-87E9-83F1-C669-3ED49E7B1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3638550"/>
            <a:ext cx="6143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FH</a:t>
            </a:r>
            <a:r>
              <a:rPr lang="en-US" altLang="en-US" baseline="-2500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217991" name="Arc 7">
            <a:extLst>
              <a:ext uri="{FF2B5EF4-FFF2-40B4-BE49-F238E27FC236}">
                <a16:creationId xmlns:a16="http://schemas.microsoft.com/office/drawing/2014/main" id="{2B0529C5-80D3-AC4D-BD65-9290695AEAD7}"/>
              </a:ext>
            </a:extLst>
          </p:cNvPr>
          <p:cNvSpPr>
            <a:spLocks/>
          </p:cNvSpPr>
          <p:nvPr/>
        </p:nvSpPr>
        <p:spPr bwMode="auto">
          <a:xfrm rot="8160000">
            <a:off x="2917825" y="2709863"/>
            <a:ext cx="2603500" cy="2538412"/>
          </a:xfrm>
          <a:custGeom>
            <a:avLst/>
            <a:gdLst>
              <a:gd name="T0" fmla="*/ 349673 w 21525"/>
              <a:gd name="T1" fmla="*/ 0 h 21406"/>
              <a:gd name="T2" fmla="*/ 2603500 w 21525"/>
              <a:gd name="T3" fmla="*/ 2325672 h 21406"/>
              <a:gd name="T4" fmla="*/ 0 w 21525"/>
              <a:gd name="T5" fmla="*/ 2538412 h 214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25" h="21406" fill="none" extrusionOk="0">
                <a:moveTo>
                  <a:pt x="2890" y="0"/>
                </a:moveTo>
                <a:cubicBezTo>
                  <a:pt x="12933" y="1356"/>
                  <a:pt x="20683" y="9512"/>
                  <a:pt x="21525" y="19611"/>
                </a:cubicBezTo>
              </a:path>
              <a:path w="21525" h="21406" stroke="0" extrusionOk="0">
                <a:moveTo>
                  <a:pt x="2890" y="0"/>
                </a:moveTo>
                <a:cubicBezTo>
                  <a:pt x="12933" y="1356"/>
                  <a:pt x="20683" y="9512"/>
                  <a:pt x="21525" y="19611"/>
                </a:cubicBezTo>
                <a:lnTo>
                  <a:pt x="0" y="21406"/>
                </a:lnTo>
                <a:lnTo>
                  <a:pt x="2890" y="0"/>
                </a:lnTo>
                <a:close/>
              </a:path>
            </a:pathLst>
          </a:custGeom>
          <a:noFill/>
          <a:ln w="38100" cap="rnd">
            <a:solidFill>
              <a:schemeClr val="tx1"/>
            </a:solidFill>
            <a:round/>
            <a:headEnd type="arrow" w="lg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  <a:buSzPct val="80000"/>
              <a:defRPr/>
            </a:pPr>
            <a:endParaRPr lang="en-US"/>
          </a:p>
        </p:txBody>
      </p:sp>
      <p:sp>
        <p:nvSpPr>
          <p:cNvPr id="171016" name="Line 8">
            <a:extLst>
              <a:ext uri="{FF2B5EF4-FFF2-40B4-BE49-F238E27FC236}">
                <a16:creationId xmlns:a16="http://schemas.microsoft.com/office/drawing/2014/main" id="{40E70621-5BAA-DC05-57BE-3A336811A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0363" y="4929188"/>
            <a:ext cx="4527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7" name="Line 9">
            <a:extLst>
              <a:ext uri="{FF2B5EF4-FFF2-40B4-BE49-F238E27FC236}">
                <a16:creationId xmlns:a16="http://schemas.microsoft.com/office/drawing/2014/main" id="{40AABC81-02BC-6940-45A8-3849D2A046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2275" y="1455738"/>
            <a:ext cx="0" cy="698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lg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8" name="Rectangle 10">
            <a:extLst>
              <a:ext uri="{FF2B5EF4-FFF2-40B4-BE49-F238E27FC236}">
                <a16:creationId xmlns:a16="http://schemas.microsoft.com/office/drawing/2014/main" id="{BAB2415A-B512-0725-0E70-72F9B3DF8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575" y="990600"/>
            <a:ext cx="154781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methyl FH</a:t>
            </a:r>
            <a:r>
              <a:rPr lang="en-US" altLang="en-US" baseline="-2500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71019" name="Rectangle 11">
            <a:extLst>
              <a:ext uri="{FF2B5EF4-FFF2-40B4-BE49-F238E27FC236}">
                <a16:creationId xmlns:a16="http://schemas.microsoft.com/office/drawing/2014/main" id="{2705959A-0F0E-DCA4-D0CB-44C0A3263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4686300"/>
            <a:ext cx="9540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dUMP</a:t>
            </a:r>
          </a:p>
        </p:txBody>
      </p:sp>
      <p:sp>
        <p:nvSpPr>
          <p:cNvPr id="171020" name="Rectangle 12">
            <a:extLst>
              <a:ext uri="{FF2B5EF4-FFF2-40B4-BE49-F238E27FC236}">
                <a16:creationId xmlns:a16="http://schemas.microsoft.com/office/drawing/2014/main" id="{452BF20D-ADA4-684F-7BD4-87BED8F3E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8" y="4695825"/>
            <a:ext cx="9080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latin typeface="Calibri" panose="020F0502020204030204" pitchFamily="34" charset="0"/>
              </a:rPr>
              <a:t>dTMP</a:t>
            </a:r>
          </a:p>
        </p:txBody>
      </p:sp>
      <p:sp>
        <p:nvSpPr>
          <p:cNvPr id="171021" name="Line 13">
            <a:extLst>
              <a:ext uri="{FF2B5EF4-FFF2-40B4-BE49-F238E27FC236}">
                <a16:creationId xmlns:a16="http://schemas.microsoft.com/office/drawing/2014/main" id="{7013A57D-0FBA-0759-A45F-FADDA1397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8025" y="4924425"/>
            <a:ext cx="700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22" name="Rectangle 14">
            <a:extLst>
              <a:ext uri="{FF2B5EF4-FFF2-40B4-BE49-F238E27FC236}">
                <a16:creationId xmlns:a16="http://schemas.microsoft.com/office/drawing/2014/main" id="{28F6E39E-0848-5C00-A825-90A472A83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8" y="4705350"/>
            <a:ext cx="7413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>
                <a:solidFill>
                  <a:srgbClr val="E97D11"/>
                </a:solidFill>
                <a:latin typeface="Calibri" panose="020F0502020204030204" pitchFamily="34" charset="0"/>
              </a:rPr>
              <a:t>DNA</a:t>
            </a:r>
          </a:p>
        </p:txBody>
      </p:sp>
      <p:sp>
        <p:nvSpPr>
          <p:cNvPr id="171023" name="Rectangle 15">
            <a:extLst>
              <a:ext uri="{FF2B5EF4-FFF2-40B4-BE49-F238E27FC236}">
                <a16:creationId xmlns:a16="http://schemas.microsoft.com/office/drawing/2014/main" id="{80B38579-4FD6-4D15-08ED-3180142FB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038" y="1504950"/>
            <a:ext cx="84296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SzTx/>
            </a:pPr>
            <a:r>
              <a:rPr lang="en-US" altLang="en-US" dirty="0">
                <a:solidFill>
                  <a:srgbClr val="677EFB"/>
                </a:solidFill>
                <a:latin typeface="Calibri" panose="020F0502020204030204" pitchFamily="34" charset="0"/>
              </a:rPr>
              <a:t>B12</a:t>
            </a:r>
            <a:endParaRPr lang="en-US" altLang="en-US" baseline="-25000" dirty="0">
              <a:solidFill>
                <a:srgbClr val="677EFB"/>
              </a:solidFill>
              <a:latin typeface="Calibri" panose="020F0502020204030204" pitchFamily="34" charset="0"/>
            </a:endParaRPr>
          </a:p>
        </p:txBody>
      </p:sp>
      <p:sp>
        <p:nvSpPr>
          <p:cNvPr id="171024" name="Rectangle 16">
            <a:extLst>
              <a:ext uri="{FF2B5EF4-FFF2-40B4-BE49-F238E27FC236}">
                <a16:creationId xmlns:a16="http://schemas.microsoft.com/office/drawing/2014/main" id="{4D3F97EC-FC96-14F6-9927-12AC3DDA9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638800"/>
            <a:ext cx="510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 dirty="0">
                <a:solidFill>
                  <a:srgbClr val="677EFB"/>
                </a:solidFill>
                <a:latin typeface="Calibri" panose="020F0502020204030204" pitchFamily="34" charset="0"/>
              </a:rPr>
              <a:t>Need B12 to make DNA!</a:t>
            </a:r>
            <a:endParaRPr lang="en-US" altLang="en-US" sz="2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0AC3B96C-9C6C-52B9-E6AA-ADBA4CA2B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1905000"/>
            <a:ext cx="8128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73B83D"/>
                </a:solidFill>
                <a:latin typeface="Calibri" panose="020F0502020204030204" pitchFamily="34" charset="0"/>
              </a:rPr>
              <a:t>retarded</a:t>
            </a:r>
            <a:r>
              <a:rPr lang="en-US" altLang="en-US" sz="280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>
                <a:latin typeface="Calibri" panose="020F0502020204030204" pitchFamily="34" charset="0"/>
              </a:rPr>
              <a:t>DNA synthesis  </a:t>
            </a:r>
          </a:p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73B83D"/>
                </a:solidFill>
                <a:latin typeface="Calibri" panose="020F0502020204030204" pitchFamily="34" charset="0"/>
              </a:rPr>
              <a:t>unimpaired</a:t>
            </a:r>
            <a:r>
              <a:rPr lang="en-US" altLang="en-US" sz="2800">
                <a:latin typeface="Calibri" panose="020F0502020204030204" pitchFamily="34" charset="0"/>
              </a:rPr>
              <a:t> RNA synthesis</a:t>
            </a:r>
          </a:p>
          <a:p>
            <a:pPr>
              <a:spcBef>
                <a:spcPct val="20000"/>
              </a:spcBef>
              <a:buSzPct val="70000"/>
            </a:pPr>
            <a:endParaRPr lang="en-US" altLang="en-US" sz="2800">
              <a:latin typeface="Calibri" panose="020F0502020204030204" pitchFamily="34" charset="0"/>
            </a:endParaRPr>
          </a:p>
          <a:p>
            <a:pPr>
              <a:spcBef>
                <a:spcPct val="20000"/>
              </a:spcBef>
              <a:buSzPct val="70000"/>
            </a:pPr>
            <a:r>
              <a:rPr lang="en-US" altLang="en-US" sz="2800" i="1">
                <a:latin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  <a:buSzPct val="70000"/>
            </a:pPr>
            <a:r>
              <a:rPr lang="en-US" altLang="en-US" sz="6600">
                <a:solidFill>
                  <a:srgbClr val="E56900"/>
                </a:solidFill>
                <a:latin typeface="Calibri" panose="020F0502020204030204" pitchFamily="34" charset="0"/>
              </a:rPr>
              <a:t>BIG</a:t>
            </a:r>
            <a:r>
              <a:rPr lang="en-US" altLang="en-US" sz="2800">
                <a:latin typeface="Calibri" panose="020F0502020204030204" pitchFamily="34" charset="0"/>
              </a:rPr>
              <a:t> cells! </a:t>
            </a:r>
          </a:p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73B83D"/>
                </a:solidFill>
                <a:latin typeface="Calibri" panose="020F0502020204030204" pitchFamily="34" charset="0"/>
              </a:rPr>
              <a:t>immature</a:t>
            </a:r>
            <a:r>
              <a:rPr lang="en-US" altLang="en-US" sz="2800">
                <a:latin typeface="Calibri" panose="020F0502020204030204" pitchFamily="34" charset="0"/>
              </a:rPr>
              <a:t> nucleus</a:t>
            </a:r>
          </a:p>
          <a:p>
            <a:pPr>
              <a:spcBef>
                <a:spcPct val="20000"/>
              </a:spcBef>
              <a:buSzPct val="70000"/>
            </a:pPr>
            <a:r>
              <a:rPr lang="en-US" altLang="en-US" sz="2800">
                <a:solidFill>
                  <a:srgbClr val="73B83D"/>
                </a:solidFill>
                <a:latin typeface="Calibri" panose="020F0502020204030204" pitchFamily="34" charset="0"/>
              </a:rPr>
              <a:t>mature</a:t>
            </a:r>
            <a:r>
              <a:rPr lang="en-US" altLang="en-US" sz="280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>
                <a:latin typeface="Calibri" panose="020F0502020204030204" pitchFamily="34" charset="0"/>
              </a:rPr>
              <a:t>cytoplasm</a:t>
            </a:r>
          </a:p>
        </p:txBody>
      </p:sp>
      <p:sp>
        <p:nvSpPr>
          <p:cNvPr id="173059" name="Line 3">
            <a:extLst>
              <a:ext uri="{FF2B5EF4-FFF2-40B4-BE49-F238E27FC236}">
                <a16:creationId xmlns:a16="http://schemas.microsoft.com/office/drawing/2014/main" id="{C330D583-A110-5DC1-A0E5-A747D47C21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9718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5940" name="Rectangle 4">
            <a:extLst>
              <a:ext uri="{FF2B5EF4-FFF2-40B4-BE49-F238E27FC236}">
                <a16:creationId xmlns:a16="http://schemas.microsoft.com/office/drawing/2014/main" id="{D0B3B424-8DBA-F64E-8853-C1C55C46C2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Megaloblastic Anemia</a:t>
            </a:r>
            <a:endParaRPr lang="en-US" baseline="-25000" dirty="0">
              <a:latin typeface="Calibri" charset="0"/>
              <a:cs typeface="+mj-cs"/>
            </a:endParaRPr>
          </a:p>
        </p:txBody>
      </p:sp>
      <p:sp>
        <p:nvSpPr>
          <p:cNvPr id="173061" name="Line 5">
            <a:extLst>
              <a:ext uri="{FF2B5EF4-FFF2-40B4-BE49-F238E27FC236}">
                <a16:creationId xmlns:a16="http://schemas.microsoft.com/office/drawing/2014/main" id="{19B915AE-F0CA-FFF5-2701-9837C4595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295400"/>
            <a:ext cx="5638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4" descr="An-Meg">
            <a:extLst>
              <a:ext uri="{FF2B5EF4-FFF2-40B4-BE49-F238E27FC236}">
                <a16:creationId xmlns:a16="http://schemas.microsoft.com/office/drawing/2014/main" id="{67B7CCD9-DA39-12AF-77F2-D14206F88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7" name="Text Box 2">
            <a:extLst>
              <a:ext uri="{FF2B5EF4-FFF2-40B4-BE49-F238E27FC236}">
                <a16:creationId xmlns:a16="http://schemas.microsoft.com/office/drawing/2014/main" id="{5A9D7BCE-829F-5D54-81D0-EBFBE231A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620077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Megaloblastic anemia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BD91CFF8-41AA-863D-AE60-01AC464C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620077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Megaloblastic anemia</a:t>
            </a:r>
          </a:p>
        </p:txBody>
      </p:sp>
      <p:pic>
        <p:nvPicPr>
          <p:cNvPr id="177155" name="Picture 3" descr="megaloblastic anemia bone marrow">
            <a:extLst>
              <a:ext uri="{FF2B5EF4-FFF2-40B4-BE49-F238E27FC236}">
                <a16:creationId xmlns:a16="http://schemas.microsoft.com/office/drawing/2014/main" id="{10EB239D-7B77-0B38-6C05-BD112225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t="1234" r="1234" b="1234"/>
          <a:stretch>
            <a:fillRect/>
          </a:stretch>
        </p:blipFill>
        <p:spPr bwMode="auto">
          <a:xfrm>
            <a:off x="1536700" y="1524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>
            <a:extLst>
              <a:ext uri="{FF2B5EF4-FFF2-40B4-BE49-F238E27FC236}">
                <a16:creationId xmlns:a16="http://schemas.microsoft.com/office/drawing/2014/main" id="{2B3736A5-D13D-ADE3-5406-4C1FFFB98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228600"/>
            <a:ext cx="4122737" cy="580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3" name="Text Box 3">
            <a:extLst>
              <a:ext uri="{FF2B5EF4-FFF2-40B4-BE49-F238E27FC236}">
                <a16:creationId xmlns:a16="http://schemas.microsoft.com/office/drawing/2014/main" id="{7166AB5E-4ACE-AB53-5DF6-9EFEA5005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172200"/>
            <a:ext cx="8991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Atrophic glossitis in megaloblastic anemia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FB59DCEA-0C2F-DFE0-316A-F07B3EBD0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97075"/>
            <a:ext cx="2819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Pct val="70000"/>
            </a:pPr>
            <a:r>
              <a:rPr lang="en-US" altLang="en-US" sz="2800" dirty="0">
                <a:solidFill>
                  <a:srgbClr val="73B83D"/>
                </a:solidFill>
                <a:latin typeface="Calibri" panose="020F0502020204030204" pitchFamily="34" charset="0"/>
              </a:rPr>
              <a:t>homocysteine</a:t>
            </a:r>
            <a:endParaRPr lang="en-US" altLang="en-US" sz="2800" dirty="0">
              <a:solidFill>
                <a:srgbClr val="73B83D"/>
              </a:solidFill>
              <a:latin typeface="Garamond" panose="02020404030301010803" pitchFamily="18" charset="0"/>
            </a:endParaRPr>
          </a:p>
        </p:txBody>
      </p:sp>
      <p:sp>
        <p:nvSpPr>
          <p:cNvPr id="181251" name="Text Box 3">
            <a:extLst>
              <a:ext uri="{FF2B5EF4-FFF2-40B4-BE49-F238E27FC236}">
                <a16:creationId xmlns:a16="http://schemas.microsoft.com/office/drawing/2014/main" id="{2850B4FA-D0EC-B409-8CFB-EC3CDA0C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198813"/>
            <a:ext cx="3048000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dirty="0">
                <a:latin typeface="Calibri" panose="020F0502020204030204" pitchFamily="34" charset="0"/>
                <a:sym typeface="Symbol" pitchFamily="2" charset="2"/>
              </a:rPr>
              <a:t> </a:t>
            </a:r>
            <a:r>
              <a:rPr lang="en-US" altLang="en-US" dirty="0">
                <a:latin typeface="Calibri" panose="020F0502020204030204" pitchFamily="34" charset="0"/>
              </a:rPr>
              <a:t>homocysteine</a:t>
            </a:r>
          </a:p>
          <a:p>
            <a:pPr eaLnBrk="1" hangingPunct="1">
              <a:buSzTx/>
            </a:pPr>
            <a:endParaRPr lang="en-US" altLang="en-US" dirty="0">
              <a:latin typeface="Calibri" panose="020F0502020204030204" pitchFamily="34" charset="0"/>
            </a:endParaRPr>
          </a:p>
          <a:p>
            <a:pPr eaLnBrk="1" hangingPunct="1">
              <a:buSzTx/>
            </a:pPr>
            <a:r>
              <a:rPr lang="en-US" altLang="en-US" dirty="0">
                <a:latin typeface="Calibri" panose="020F0502020204030204" pitchFamily="34" charset="0"/>
              </a:rPr>
              <a:t>endothelial damage</a:t>
            </a:r>
          </a:p>
          <a:p>
            <a:pPr eaLnBrk="1" hangingPunct="1">
              <a:buSzTx/>
            </a:pPr>
            <a:endParaRPr lang="en-US" altLang="en-US" dirty="0">
              <a:latin typeface="Calibri" panose="020F0502020204030204" pitchFamily="34" charset="0"/>
            </a:endParaRPr>
          </a:p>
          <a:p>
            <a:pPr eaLnBrk="1" hangingPunct="1">
              <a:buSzTx/>
            </a:pPr>
            <a:r>
              <a:rPr lang="en-US" altLang="en-US" dirty="0">
                <a:solidFill>
                  <a:srgbClr val="E56900"/>
                </a:solidFill>
                <a:latin typeface="Calibri" panose="020F0502020204030204" pitchFamily="34" charset="0"/>
              </a:rPr>
              <a:t>atherosclerosis</a:t>
            </a:r>
          </a:p>
          <a:p>
            <a:pPr eaLnBrk="1" hangingPunct="1">
              <a:spcBef>
                <a:spcPct val="10000"/>
              </a:spcBef>
              <a:buSzTx/>
            </a:pPr>
            <a:r>
              <a:rPr lang="en-US" altLang="en-US" dirty="0">
                <a:solidFill>
                  <a:srgbClr val="E56900"/>
                </a:solidFill>
                <a:latin typeface="Calibri" panose="020F0502020204030204" pitchFamily="34" charset="0"/>
              </a:rPr>
              <a:t>thrombosis</a:t>
            </a:r>
            <a:endParaRPr lang="en-US" altLang="en-US" dirty="0">
              <a:solidFill>
                <a:schemeClr val="tx2"/>
              </a:solidFill>
              <a:latin typeface="Franklin Gothic Medium" panose="020B0603020102020204" pitchFamily="34" charset="0"/>
              <a:sym typeface="Symbol" pitchFamily="2" charset="2"/>
            </a:endParaRPr>
          </a:p>
        </p:txBody>
      </p:sp>
      <p:sp>
        <p:nvSpPr>
          <p:cNvPr id="181252" name="Line 4">
            <a:extLst>
              <a:ext uri="{FF2B5EF4-FFF2-40B4-BE49-F238E27FC236}">
                <a16:creationId xmlns:a16="http://schemas.microsoft.com/office/drawing/2014/main" id="{F7E2EB5F-E767-38F8-4668-AA1C9A4465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282825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53" name="Line 5">
            <a:extLst>
              <a:ext uri="{FF2B5EF4-FFF2-40B4-BE49-F238E27FC236}">
                <a16:creationId xmlns:a16="http://schemas.microsoft.com/office/drawing/2014/main" id="{56672384-7108-2A8E-360F-BF4DEF924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4724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6182" name="Rectangle 6">
            <a:extLst>
              <a:ext uri="{FF2B5EF4-FFF2-40B4-BE49-F238E27FC236}">
                <a16:creationId xmlns:a16="http://schemas.microsoft.com/office/drawing/2014/main" id="{32BCEFE6-9A09-B742-BA3D-C95036EF8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What else is B12 good for?</a:t>
            </a:r>
            <a:endParaRPr lang="en-US" baseline="-25000" dirty="0">
              <a:latin typeface="Calibri" charset="0"/>
              <a:cs typeface="+mj-cs"/>
            </a:endParaRPr>
          </a:p>
        </p:txBody>
      </p:sp>
      <p:sp>
        <p:nvSpPr>
          <p:cNvPr id="181255" name="Line 7">
            <a:extLst>
              <a:ext uri="{FF2B5EF4-FFF2-40B4-BE49-F238E27FC236}">
                <a16:creationId xmlns:a16="http://schemas.microsoft.com/office/drawing/2014/main" id="{CAFD6179-2276-53E4-A404-B650B449C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295400"/>
            <a:ext cx="5638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56" name="Rectangle 8">
            <a:extLst>
              <a:ext uri="{FF2B5EF4-FFF2-40B4-BE49-F238E27FC236}">
                <a16:creationId xmlns:a16="http://schemas.microsoft.com/office/drawing/2014/main" id="{C3CD4CB3-93D6-4AE8-DE5E-F409E8566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989137"/>
            <a:ext cx="2819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Pct val="70000"/>
            </a:pPr>
            <a:r>
              <a:rPr lang="en-US" altLang="en-US" sz="2800">
                <a:solidFill>
                  <a:srgbClr val="73B83D"/>
                </a:solidFill>
                <a:latin typeface="Calibri" panose="020F0502020204030204" pitchFamily="34" charset="0"/>
              </a:rPr>
              <a:t>methionine</a:t>
            </a:r>
            <a:endParaRPr lang="en-US" altLang="en-US" sz="2800">
              <a:solidFill>
                <a:srgbClr val="73B83D"/>
              </a:solidFill>
              <a:latin typeface="Garamond" panose="02020404030301010803" pitchFamily="18" charset="0"/>
            </a:endParaRPr>
          </a:p>
        </p:txBody>
      </p:sp>
      <p:sp>
        <p:nvSpPr>
          <p:cNvPr id="181257" name="Line 9">
            <a:extLst>
              <a:ext uri="{FF2B5EF4-FFF2-40B4-BE49-F238E27FC236}">
                <a16:creationId xmlns:a16="http://schemas.microsoft.com/office/drawing/2014/main" id="{2A06B60B-678D-A55D-D600-DB3C29B56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6576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58" name="Text Box 10">
            <a:extLst>
              <a:ext uri="{FF2B5EF4-FFF2-40B4-BE49-F238E27FC236}">
                <a16:creationId xmlns:a16="http://schemas.microsoft.com/office/drawing/2014/main" id="{D84D588D-0E07-C8EA-3E55-C32842304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198813"/>
            <a:ext cx="30480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>
                <a:latin typeface="Calibri" panose="020F0502020204030204" pitchFamily="34" charset="0"/>
                <a:sym typeface="Symbol" pitchFamily="2" charset="2"/>
              </a:rPr>
              <a:t> </a:t>
            </a:r>
            <a:r>
              <a:rPr lang="en-US" altLang="en-US">
                <a:latin typeface="Calibri" panose="020F0502020204030204" pitchFamily="34" charset="0"/>
              </a:rPr>
              <a:t>methionine</a:t>
            </a:r>
          </a:p>
          <a:p>
            <a:pPr eaLnBrk="1" hangingPunct="1">
              <a:buSzTx/>
            </a:pPr>
            <a:endParaRPr lang="en-US" altLang="en-US">
              <a:latin typeface="Calibri" panose="020F0502020204030204" pitchFamily="34" charset="0"/>
            </a:endParaRPr>
          </a:p>
          <a:p>
            <a:pPr eaLnBrk="1" hangingPunct="1">
              <a:buSzTx/>
            </a:pPr>
            <a:r>
              <a:rPr lang="en-US" altLang="en-US">
                <a:latin typeface="Calibri" panose="020F0502020204030204" pitchFamily="34" charset="0"/>
              </a:rPr>
              <a:t>myelin damage</a:t>
            </a:r>
          </a:p>
          <a:p>
            <a:pPr eaLnBrk="1" hangingPunct="1">
              <a:buSzTx/>
            </a:pPr>
            <a:endParaRPr lang="en-US" altLang="en-US">
              <a:latin typeface="Calibri" panose="020F0502020204030204" pitchFamily="34" charset="0"/>
            </a:endParaRPr>
          </a:p>
          <a:p>
            <a:pPr eaLnBrk="1" hangingPunct="1">
              <a:buSzTx/>
            </a:pPr>
            <a:r>
              <a:rPr lang="en-US" altLang="en-US">
                <a:solidFill>
                  <a:srgbClr val="E56900"/>
                </a:solidFill>
                <a:latin typeface="Calibri" panose="020F0502020204030204" pitchFamily="34" charset="0"/>
              </a:rPr>
              <a:t>subacute combined degeneration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1259" name="Line 11">
            <a:extLst>
              <a:ext uri="{FF2B5EF4-FFF2-40B4-BE49-F238E27FC236}">
                <a16:creationId xmlns:a16="http://schemas.microsoft.com/office/drawing/2014/main" id="{DE1C7218-368C-70FF-C74B-0EBD5052D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724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60" name="Line 12">
            <a:extLst>
              <a:ext uri="{FF2B5EF4-FFF2-40B4-BE49-F238E27FC236}">
                <a16:creationId xmlns:a16="http://schemas.microsoft.com/office/drawing/2014/main" id="{848737FE-D16B-4624-2305-B823BD83F9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576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CF689DC-1BE1-B256-4AE3-7F96E0351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858" y="1600200"/>
            <a:ext cx="137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kern="0" dirty="0">
                <a:solidFill>
                  <a:schemeClr val="tx1"/>
                </a:solidFill>
                <a:latin typeface="Calibri" charset="0"/>
                <a:cs typeface="+mj-cs"/>
              </a:rPr>
              <a:t>B12</a:t>
            </a:r>
            <a:endParaRPr lang="en-US" sz="2400" kern="0" baseline="-25000" dirty="0">
              <a:latin typeface="Calibri" charset="0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698" name="Rectangle 2">
            <a:extLst>
              <a:ext uri="{FF2B5EF4-FFF2-40B4-BE49-F238E27FC236}">
                <a16:creationId xmlns:a16="http://schemas.microsoft.com/office/drawing/2014/main" id="{44E5CF8D-EFF9-E54A-9BF9-24D21457E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5334000" cy="53340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chemeClr val="bg2">
                  <a:lumMod val="75000"/>
                </a:schemeClr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alibri" charset="0"/>
                <a:cs typeface="+mn-cs"/>
              </a:rPr>
              <a:t>Lose blood</a:t>
            </a:r>
          </a:p>
          <a:p>
            <a:pPr>
              <a:spcBef>
                <a:spcPct val="50000"/>
              </a:spcBef>
              <a:buClr>
                <a:schemeClr val="bg2">
                  <a:lumMod val="75000"/>
                </a:schemeClr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chemeClr val="bg2">
                  <a:lumMod val="75000"/>
                </a:schemeClr>
              </a:solidFill>
              <a:latin typeface="Calibri" charset="0"/>
              <a:cs typeface="+mn-cs"/>
            </a:endParaRPr>
          </a:p>
          <a:p>
            <a:pPr lvl="1">
              <a:buClr>
                <a:schemeClr val="bg2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charset="0"/>
              </a:rPr>
              <a:t>Extracorpuscular reasons</a:t>
            </a:r>
          </a:p>
          <a:p>
            <a:pPr lvl="1">
              <a:buClr>
                <a:schemeClr val="bg2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charset="0"/>
              </a:rPr>
              <a:t>Intracorpuscular reasons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Make too little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chemeClr val="bg2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charset="0"/>
              </a:rPr>
              <a:t>Too few building blocks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erythroblasts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endParaRPr lang="en-US" sz="2800" dirty="0">
              <a:solidFill>
                <a:srgbClr val="FFF9EE"/>
              </a:solidFill>
              <a:latin typeface="Calibri" charset="0"/>
            </a:endParaRPr>
          </a:p>
        </p:txBody>
      </p:sp>
      <p:sp>
        <p:nvSpPr>
          <p:cNvPr id="2205699" name="Rectangle 3">
            <a:extLst>
              <a:ext uri="{FF2B5EF4-FFF2-40B4-BE49-F238E27FC236}">
                <a16:creationId xmlns:a16="http://schemas.microsoft.com/office/drawing/2014/main" id="{90C44241-52AC-A246-B7DC-793009A92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226" name="Rectangle 2">
            <a:extLst>
              <a:ext uri="{FF2B5EF4-FFF2-40B4-BE49-F238E27FC236}">
                <a16:creationId xmlns:a16="http://schemas.microsoft.com/office/drawing/2014/main" id="{6BC74E07-95CA-584F-8FE4-BBCB62009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Aplastic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85347" name="Line 3">
            <a:extLst>
              <a:ext uri="{FF2B5EF4-FFF2-40B4-BE49-F238E27FC236}">
                <a16:creationId xmlns:a16="http://schemas.microsoft.com/office/drawing/2014/main" id="{12BD7DAD-72CC-C3D4-2752-7F0DE2E2C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295400"/>
            <a:ext cx="5562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48" name="Rectangle 4">
            <a:extLst>
              <a:ext uri="{FF2B5EF4-FFF2-40B4-BE49-F238E27FC236}">
                <a16:creationId xmlns:a16="http://schemas.microsoft.com/office/drawing/2014/main" id="{C81C4330-5F01-FB64-5F42-6D1A22AB6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200400"/>
            <a:ext cx="3581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Pancytopenia</a:t>
            </a:r>
          </a:p>
          <a:p>
            <a:pPr algn="l"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Empty marrow</a:t>
            </a:r>
          </a:p>
          <a:p>
            <a:pPr algn="l">
              <a:spcBef>
                <a:spcPct val="40000"/>
              </a:spcBef>
              <a:buClr>
                <a:srgbClr val="87C054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Most are idiopathic</a:t>
            </a:r>
          </a:p>
        </p:txBody>
      </p:sp>
      <p:sp>
        <p:nvSpPr>
          <p:cNvPr id="185349" name="Rectangle 5">
            <a:extLst>
              <a:ext uri="{FF2B5EF4-FFF2-40B4-BE49-F238E27FC236}">
                <a16:creationId xmlns:a16="http://schemas.microsoft.com/office/drawing/2014/main" id="{130B7C4F-D564-3B87-23F5-0D7408871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21336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Clr>
                <a:schemeClr val="tx2"/>
              </a:buClr>
              <a:buSzTx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  <a:endParaRPr lang="en-US" altLang="en-US" sz="28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aplastic anemia">
            <a:extLst>
              <a:ext uri="{FF2B5EF4-FFF2-40B4-BE49-F238E27FC236}">
                <a16:creationId xmlns:a16="http://schemas.microsoft.com/office/drawing/2014/main" id="{201B1FA0-80C3-A04C-C6A1-0FA19C146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395" name="Text Box 3">
            <a:extLst>
              <a:ext uri="{FF2B5EF4-FFF2-40B4-BE49-F238E27FC236}">
                <a16:creationId xmlns:a16="http://schemas.microsoft.com/office/drawing/2014/main" id="{0044A276-3801-6505-30EC-0311130B9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6200775"/>
            <a:ext cx="5867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Blood smear in aplastic anemia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>
            <a:extLst>
              <a:ext uri="{FF2B5EF4-FFF2-40B4-BE49-F238E27FC236}">
                <a16:creationId xmlns:a16="http://schemas.microsoft.com/office/drawing/2014/main" id="{53039A29-788F-4FFE-5B0D-6E73812BA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6200775"/>
            <a:ext cx="6978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Bone marrow biopsy in aplastic anemia</a:t>
            </a:r>
          </a:p>
        </p:txBody>
      </p:sp>
      <p:pic>
        <p:nvPicPr>
          <p:cNvPr id="189443" name="Picture 3" descr="115">
            <a:extLst>
              <a:ext uri="{FF2B5EF4-FFF2-40B4-BE49-F238E27FC236}">
                <a16:creationId xmlns:a16="http://schemas.microsoft.com/office/drawing/2014/main" id="{208A48A4-CA51-302D-7085-2FB4B5A30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9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>
            <a:extLst>
              <a:ext uri="{FF2B5EF4-FFF2-40B4-BE49-F238E27FC236}">
                <a16:creationId xmlns:a16="http://schemas.microsoft.com/office/drawing/2014/main" id="{18B0572D-CAE0-DF25-53C0-E14FBD1FA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6200775"/>
            <a:ext cx="69786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Empty bone marrow in aplastic anemia</a:t>
            </a:r>
          </a:p>
        </p:txBody>
      </p:sp>
      <p:pic>
        <p:nvPicPr>
          <p:cNvPr id="191491" name="Picture 3" descr="117">
            <a:extLst>
              <a:ext uri="{FF2B5EF4-FFF2-40B4-BE49-F238E27FC236}">
                <a16:creationId xmlns:a16="http://schemas.microsoft.com/office/drawing/2014/main" id="{201D3197-6E55-E06D-5B83-3232316E6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58CE34E8-5B92-EC70-7C97-7602D732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590800"/>
            <a:ext cx="3733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Idiopathic</a:t>
            </a:r>
          </a:p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Drugs</a:t>
            </a:r>
          </a:p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Viruses</a:t>
            </a:r>
          </a:p>
          <a:p>
            <a:pPr algn="l">
              <a:spcBef>
                <a:spcPct val="25000"/>
              </a:spcBef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Pregnancy</a:t>
            </a:r>
          </a:p>
        </p:txBody>
      </p:sp>
      <p:sp>
        <p:nvSpPr>
          <p:cNvPr id="2236419" name="Rectangle 3">
            <a:extLst>
              <a:ext uri="{FF2B5EF4-FFF2-40B4-BE49-F238E27FC236}">
                <a16:creationId xmlns:a16="http://schemas.microsoft.com/office/drawing/2014/main" id="{601853F6-4C42-2A40-B377-5E3F2FD8E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Calibri" charset="0"/>
                <a:cs typeface="+mj-cs"/>
              </a:rPr>
              <a:t>Causes of Aplastic Anemia</a:t>
            </a:r>
            <a:endParaRPr lang="en-US" dirty="0">
              <a:latin typeface="Calibri" charset="0"/>
              <a:cs typeface="+mj-cs"/>
            </a:endParaRPr>
          </a:p>
        </p:txBody>
      </p:sp>
      <p:sp>
        <p:nvSpPr>
          <p:cNvPr id="193540" name="Line 4">
            <a:extLst>
              <a:ext uri="{FF2B5EF4-FFF2-40B4-BE49-F238E27FC236}">
                <a16:creationId xmlns:a16="http://schemas.microsoft.com/office/drawing/2014/main" id="{1F93765D-4E05-4081-EEEF-A071987BEB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295400"/>
            <a:ext cx="5562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834" name="Rectangle 2">
            <a:extLst>
              <a:ext uri="{FF2B5EF4-FFF2-40B4-BE49-F238E27FC236}">
                <a16:creationId xmlns:a16="http://schemas.microsoft.com/office/drawing/2014/main" id="{67961AC7-0357-3F4F-BB29-9AE0F661D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066800"/>
            <a:ext cx="5562600" cy="5410200"/>
          </a:xfrm>
          <a:extLst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endParaRPr lang="en-US" dirty="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Lose</a:t>
            </a:r>
            <a:r>
              <a:rPr lang="en-US" dirty="0">
                <a:latin typeface="Calibri" charset="0"/>
                <a:cs typeface="+mn-cs"/>
              </a:rPr>
              <a:t> </a:t>
            </a: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blood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Destroy too much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Extracorpuscular reasons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Intracorpuscular reasons</a:t>
            </a:r>
          </a:p>
          <a:p>
            <a:pPr>
              <a:spcBef>
                <a:spcPct val="50000"/>
              </a:spcBef>
              <a:buClr>
                <a:srgbClr val="87C054"/>
              </a:buClr>
              <a:buSzPct val="90000"/>
              <a:buFont typeface="Times" charset="0"/>
              <a:buNone/>
              <a:defRPr/>
            </a:pPr>
            <a:r>
              <a:rPr lang="en-US" dirty="0">
                <a:solidFill>
                  <a:srgbClr val="FFF9EE"/>
                </a:solidFill>
                <a:latin typeface="Calibri" charset="0"/>
                <a:cs typeface="+mn-cs"/>
              </a:rPr>
              <a:t>Make too little blood</a:t>
            </a:r>
            <a:endParaRPr lang="en-US" sz="3200" dirty="0">
              <a:solidFill>
                <a:srgbClr val="FFF9EE"/>
              </a:solidFill>
              <a:latin typeface="Calibri" charset="0"/>
              <a:cs typeface="+mn-cs"/>
            </a:endParaRP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building blocks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Too few erythroblasts</a:t>
            </a:r>
          </a:p>
          <a:p>
            <a:pPr lvl="1">
              <a:buClr>
                <a:srgbClr val="77B539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FFF9EE"/>
                </a:solidFill>
                <a:latin typeface="Calibri" charset="0"/>
              </a:rPr>
              <a:t>Not enough room</a:t>
            </a:r>
            <a:endParaRPr lang="en-US" dirty="0">
              <a:solidFill>
                <a:srgbClr val="FFF9EE"/>
              </a:solidFill>
              <a:latin typeface="Calibri" charset="0"/>
            </a:endParaRPr>
          </a:p>
        </p:txBody>
      </p:sp>
      <p:sp>
        <p:nvSpPr>
          <p:cNvPr id="2168835" name="Rectangle 3">
            <a:extLst>
              <a:ext uri="{FF2B5EF4-FFF2-40B4-BE49-F238E27FC236}">
                <a16:creationId xmlns:a16="http://schemas.microsoft.com/office/drawing/2014/main" id="{A99DE8F5-D776-F44B-A90F-4BA14BBC3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6900"/>
                </a:solidFill>
                <a:latin typeface="Calibri" charset="0"/>
                <a:cs typeface="+mj-cs"/>
              </a:rPr>
              <a:t>Three Ways to Get Anemic</a:t>
            </a:r>
            <a:endParaRPr lang="en-US" dirty="0"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6" descr="MF section">
            <a:extLst>
              <a:ext uri="{FF2B5EF4-FFF2-40B4-BE49-F238E27FC236}">
                <a16:creationId xmlns:a16="http://schemas.microsoft.com/office/drawing/2014/main" id="{092ED273-89CC-4CE1-2B7F-4DBB889E2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58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6"/>
            <a:ext cx="9144000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5" name="Text Box 7">
            <a:extLst>
              <a:ext uri="{FF2B5EF4-FFF2-40B4-BE49-F238E27FC236}">
                <a16:creationId xmlns:a16="http://schemas.microsoft.com/office/drawing/2014/main" id="{94B817F7-3C3A-C158-2F62-D9BFDA24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207125"/>
            <a:ext cx="8991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Bone marrow full of fibrosis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6.0&quot;&gt;&lt;object type=&quot;1&quot; unique_id=&quot;10001&quot;&gt;&lt;object type=&quot;8&quot; unique_id=&quot;10656&quot;&gt;&lt;/object&gt;&lt;object type=&quot;2&quot; unique_id=&quot;10657&quot;&gt;&lt;object type=&quot;3&quot; unique_id=&quot;10659&quot;&gt;&lt;property id=&quot;20148&quot; value=&quot;5&quot;/&gt;&lt;property id=&quot;20300&quot; value=&quot;Slide 2 - &amp;quot;Anemia Outline&amp;quot;&quot;/&gt;&lt;property id=&quot;20307&quot; value=&quot;513&quot;/&gt;&lt;/object&gt;&lt;object type=&quot;3&quot; unique_id=&quot;10660&quot;&gt;&lt;property id=&quot;20148&quot; value=&quot;5&quot;/&gt;&lt;property id=&quot;20300&quot; value=&quot;Slide 3 - &amp;quot;Anemia Outline&amp;quot;&quot;/&gt;&lt;property id=&quot;20307&quot; value=&quot;514&quot;/&gt;&lt;/object&gt;&lt;object type=&quot;3&quot; unique_id=&quot;10661&quot;&gt;&lt;property id=&quot;20148&quot; value=&quot;5&quot;/&gt;&lt;property id=&quot;20300&quot; value=&quot;Slide 4&quot;/&gt;&lt;property id=&quot;20307&quot; value=&quot;565&quot;/&gt;&lt;/object&gt;&lt;object type=&quot;3&quot; unique_id=&quot;10662&quot;&gt;&lt;property id=&quot;20148&quot; value=&quot;5&quot;/&gt;&lt;property id=&quot;20300&quot; value=&quot;Slide 5&quot;/&gt;&lt;property id=&quot;20307&quot; value=&quot;567&quot;/&gt;&lt;/object&gt;&lt;object type=&quot;3&quot; unique_id=&quot;10663&quot;&gt;&lt;property id=&quot;20148&quot; value=&quot;5&quot;/&gt;&lt;property id=&quot;20300&quot; value=&quot;Slide 6 - &amp;quot;Complete Blood Count (CBC)&amp;quot;&quot;/&gt;&lt;property id=&quot;20307&quot; value=&quot;516&quot;/&gt;&lt;/object&gt;&lt;object type=&quot;3&quot; unique_id=&quot;10664&quot;&gt;&lt;property id=&quot;20148&quot; value=&quot;5&quot;/&gt;&lt;property id=&quot;20300&quot; value=&quot;Slide 7 - &amp;quot;Complete Blood Count (CBC)&amp;quot;&quot;/&gt;&lt;property id=&quot;20307&quot; value=&quot;518&quot;/&gt;&lt;/object&gt;&lt;object type=&quot;3&quot; unique_id=&quot;10665&quot;&gt;&lt;property id=&quot;20148&quot; value=&quot;5&quot;/&gt;&lt;property id=&quot;20300&quot; value=&quot;Slide 8 - &amp;quot;Additional Red Blood Cell Properties&amp;quot;&quot;/&gt;&lt;property id=&quot;20307&quot; value=&quot;749&quot;/&gt;&lt;/object&gt;&lt;object type=&quot;3&quot; unique_id=&quot;10666&quot;&gt;&lt;property id=&quot;20148&quot; value=&quot;5&quot;/&gt;&lt;property id=&quot;20300&quot; value=&quot;Slide 9&quot;/&gt;&lt;property id=&quot;20307&quot; value=&quot;520&quot;/&gt;&lt;/object&gt;&lt;object type=&quot;3&quot; unique_id=&quot;10667&quot;&gt;&lt;property id=&quot;20148&quot; value=&quot;5&quot;/&gt;&lt;property id=&quot;20300&quot; value=&quot;Slide 10 - &amp;quot;Anemia Outline&amp;quot;&quot;/&gt;&lt;property id=&quot;20307&quot; value=&quot;569&quot;/&gt;&lt;/object&gt;&lt;object type=&quot;3&quot; unique_id=&quot;10668&quot;&gt;&lt;property id=&quot;20148&quot; value=&quot;5&quot;/&gt;&lt;property id=&quot;20300&quot; value=&quot;Slide 11 - &amp;quot;Definition&amp;quot;&quot;/&gt;&lt;property id=&quot;20307&quot; value=&quot;327&quot;/&gt;&lt;/object&gt;&lt;object type=&quot;3&quot; unique_id=&quot;10669&quot;&gt;&lt;property id=&quot;20148&quot; value=&quot;5&quot;/&gt;&lt;property id=&quot;20300&quot; value=&quot;Slide 12 - &amp;quot;Symptoms of Anemia&amp;quot;&quot;/&gt;&lt;property id=&quot;20307&quot; value=&quot;587&quot;/&gt;&lt;/object&gt;&lt;object type=&quot;3&quot; unique_id=&quot;10670&quot;&gt;&lt;property id=&quot;20148&quot; value=&quot;5&quot;/&gt;&lt;property id=&quot;20300&quot; value=&quot;Slide 13 - &amp;quot;Three Ways to Become Anemic&amp;quot;&quot;/&gt;&lt;property id=&quot;20307&quot; value=&quot;571&quot;/&gt;&lt;/object&gt;&lt;object type=&quot;3&quot; unique_id=&quot;10671&quot;&gt;&lt;property id=&quot;20148&quot; value=&quot;5&quot;/&gt;&lt;property id=&quot;20300&quot; value=&quot;Slide 14 - &amp;quot;Anemia Outline&amp;quot;&quot;/&gt;&lt;property id=&quot;20307&quot; value=&quot;572&quot;/&gt;&lt;/object&gt;&lt;object type=&quot;3&quot; unique_id=&quot;10672&quot;&gt;&lt;property id=&quot;20148&quot; value=&quot;5&quot;/&gt;&lt;property id=&quot;20300&quot; value=&quot;Slide 15 - &amp;quot;Three Ways to Become Anemic&amp;quot;&quot;/&gt;&lt;property id=&quot;20307&quot; value=&quot;757&quot;/&gt;&lt;/object&gt;&lt;object type=&quot;3&quot; unique_id=&quot;10673&quot;&gt;&lt;property id=&quot;20148&quot; value=&quot;5&quot;/&gt;&lt;property id=&quot;20300&quot; value=&quot;Slide 16 - &amp;quot;Anemia of Blood Loss&amp;quot;&quot;/&gt;&lt;property id=&quot;20307&quot; value=&quot;580&quot;/&gt;&lt;/object&gt;&lt;object type=&quot;3&quot; unique_id=&quot;10674&quot;&gt;&lt;property id=&quot;20148&quot; value=&quot;5&quot;/&gt;&lt;property id=&quot;20300&quot; value=&quot;Slide 17&quot;/&gt;&lt;property id=&quot;20307&quot; value=&quot;652&quot;/&gt;&lt;/object&gt;&lt;object type=&quot;3&quot; unique_id=&quot;10675&quot;&gt;&lt;property id=&quot;20148&quot; value=&quot;5&quot;/&gt;&lt;property id=&quot;20300&quot; value=&quot;Slide 18 - &amp;quot;Three Ways to Become Anemic&amp;quot;&quot;/&gt;&lt;property id=&quot;20307&quot; value=&quot;760&quot;/&gt;&lt;/object&gt;&lt;object type=&quot;3&quot; unique_id=&quot;10676&quot;&gt;&lt;property id=&quot;20148&quot; value=&quot;5&quot;/&gt;&lt;property id=&quot;20300&quot; value=&quot;Slide 19 - &amp;quot;Hemolytic anemias&amp;quot;&quot;/&gt;&lt;property id=&quot;20307&quot; value=&quot;646&quot;/&gt;&lt;/object&gt;&lt;object type=&quot;3&quot; unique_id=&quot;10677&quot;&gt;&lt;property id=&quot;20148&quot; value=&quot;5&quot;/&gt;&lt;property id=&quot;20300&quot; value=&quot;Slide 20 - &amp;quot;Three Ways to Become Anemic&amp;quot;&quot;/&gt;&lt;property id=&quot;20307&quot; value=&quot;759&quot;/&gt;&lt;/object&gt;&lt;object type=&quot;3&quot; unique_id=&quot;10678&quot;&gt;&lt;property id=&quot;20148&quot; value=&quot;5&quot;/&gt;&lt;property id=&quot;20300&quot; value=&quot;Slide 21 - &amp;quot;Microangiopathic Hemolytic Anemia&amp;quot;&quot;/&gt;&lt;property id=&quot;20307&quot; value=&quot;574&quot;/&gt;&lt;/object&gt;&lt;object type=&quot;3&quot; unique_id=&quot;10679&quot;&gt;&lt;property id=&quot;20148&quot; value=&quot;5&quot;/&gt;&lt;property id=&quot;20300&quot; value=&quot;Slide 22&quot;/&gt;&lt;property id=&quot;20307&quot; value=&quot;729&quot;/&gt;&lt;/object&gt;&lt;object type=&quot;3&quot; unique_id=&quot;10680&quot;&gt;&lt;property id=&quot;20148&quot; value=&quot;5&quot;/&gt;&lt;property id=&quot;20300&quot; value=&quot;Slide 23&quot;/&gt;&lt;property id=&quot;20307&quot; value=&quot;750&quot;/&gt;&lt;/object&gt;&lt;object type=&quot;3&quot; unique_id=&quot;10681&quot;&gt;&lt;property id=&quot;20148&quot; value=&quot;5&quot;/&gt;&lt;property id=&quot;20300&quot; value=&quot;Slide 24&quot;/&gt;&lt;property id=&quot;20307&quot; value=&quot;752&quot;/&gt;&lt;/object&gt;&lt;object type=&quot;3&quot; unique_id=&quot;10682&quot;&gt;&lt;property id=&quot;20148&quot; value=&quot;5&quot;/&gt;&lt;property id=&quot;20300&quot; value=&quot;Slide 25 - &amp;quot;Microangiopathic Hemolytic Anemia&amp;quot;&quot;/&gt;&lt;property id=&quot;20307&quot; value=&quot;751&quot;/&gt;&lt;/object&gt;&lt;object type=&quot;3&quot; unique_id=&quot;10683&quot;&gt;&lt;property id=&quot;20148&quot; value=&quot;5&quot;/&gt;&lt;property id=&quot;20300&quot; value=&quot;Slide 26 - &amp;quot;Autoimmune Hemolytic Anemia&amp;quot;&quot;/&gt;&lt;property id=&quot;20307&quot; value=&quot;591&quot;/&gt;&lt;/object&gt;&lt;object type=&quot;3&quot; unique_id=&quot;10684&quot;&gt;&lt;property id=&quot;20148&quot; value=&quot;5&quot;/&gt;&lt;property id=&quot;20300&quot; value=&quot;Slide 27&quot;/&gt;&lt;property id=&quot;20307&quot; value=&quot;680&quot;/&gt;&lt;/object&gt;&lt;object type=&quot;3&quot; unique_id=&quot;10685&quot;&gt;&lt;property id=&quot;20148&quot; value=&quot;5&quot;/&gt;&lt;property id=&quot;20300&quot; value=&quot;Slide 28&quot;/&gt;&lt;property id=&quot;20307&quot; value=&quot;683&quot;/&gt;&lt;/object&gt;&lt;object type=&quot;3&quot; unique_id=&quot;10686&quot;&gt;&lt;property id=&quot;20148&quot; value=&quot;5&quot;/&gt;&lt;property id=&quot;20300&quot; value=&quot;Slide 29&quot;/&gt;&lt;property id=&quot;20307&quot; value=&quot;684&quot;/&gt;&lt;/object&gt;&lt;object type=&quot;3&quot; unique_id=&quot;10687&quot;&gt;&lt;property id=&quot;20148&quot; value=&quot;5&quot;/&gt;&lt;property id=&quot;20300&quot; value=&quot;Slide 30&quot;/&gt;&lt;property id=&quot;20307&quot; value=&quot;682&quot;/&gt;&lt;/object&gt;&lt;object type=&quot;3&quot; unique_id=&quot;10688&quot;&gt;&lt;property id=&quot;20148&quot; value=&quot;5&quot;/&gt;&lt;property id=&quot;20300&quot; value=&quot;Slide 31&quot;/&gt;&lt;property id=&quot;20307&quot; value=&quot;685&quot;/&gt;&lt;/object&gt;&lt;object type=&quot;3&quot; unique_id=&quot;10689&quot;&gt;&lt;property id=&quot;20148&quot; value=&quot;5&quot;/&gt;&lt;property id=&quot;20300&quot; value=&quot;Slide 32&quot;/&gt;&lt;property id=&quot;20307&quot; value=&quot;681&quot;/&gt;&lt;/object&gt;&lt;object type=&quot;3&quot; unique_id=&quot;10690&quot;&gt;&lt;property id=&quot;20148&quot; value=&quot;5&quot;/&gt;&lt;property id=&quot;20300&quot; value=&quot;Slide 33 - &amp;quot;Three Ways to Become Anemic&amp;quot;&quot;/&gt;&lt;property id=&quot;20307&quot; value=&quot;758&quot;/&gt;&lt;/object&gt;&lt;object type=&quot;3&quot; unique_id=&quot;10691&quot;&gt;&lt;property id=&quot;20148&quot; value=&quot;5&quot;/&gt;&lt;property id=&quot;20300&quot; value=&quot;Slide 34 - &amp;quot;Sickle Cell Anemia&amp;quot;&quot;/&gt;&lt;property id=&quot;20307&quot; value=&quot;575&quot;/&gt;&lt;/object&gt;&lt;object type=&quot;3&quot; unique_id=&quot;10692&quot;&gt;&lt;property id=&quot;20148&quot; value=&quot;5&quot;/&gt;&lt;property id=&quot;20300&quot; value=&quot;Slide 35&quot;/&gt;&lt;property id=&quot;20307&quot; value=&quot;785&quot;/&gt;&lt;/object&gt;&lt;object type=&quot;3&quot; unique_id=&quot;10693&quot;&gt;&lt;property id=&quot;20148&quot; value=&quot;5&quot;/&gt;&lt;property id=&quot;20300&quot; value=&quot;Slide 36&quot;/&gt;&lt;property id=&quot;20307&quot; value=&quot;690&quot;/&gt;&lt;/object&gt;&lt;object type=&quot;3&quot; unique_id=&quot;10694&quot;&gt;&lt;property id=&quot;20148&quot; value=&quot;5&quot;/&gt;&lt;property id=&quot;20300&quot; value=&quot;Slide 37&quot;/&gt;&lt;property id=&quot;20307&quot; value=&quot;767&quot;/&gt;&lt;/object&gt;&lt;object type=&quot;3&quot; unique_id=&quot;10695&quot;&gt;&lt;property id=&quot;20148&quot; value=&quot;5&quot;/&gt;&lt;property id=&quot;20300&quot; value=&quot;Slide 38&quot;/&gt;&lt;property id=&quot;20307&quot; value=&quot;692&quot;/&gt;&lt;/object&gt;&lt;object type=&quot;3&quot; unique_id=&quot;10696&quot;&gt;&lt;property id=&quot;20148&quot; value=&quot;5&quot;/&gt;&lt;property id=&quot;20300&quot; value=&quot;Slide 39&quot;/&gt;&lt;property id=&quot;20307&quot; value=&quot;768&quot;/&gt;&lt;/object&gt;&lt;object type=&quot;3&quot; unique_id=&quot;10697&quot;&gt;&lt;property id=&quot;20148&quot; value=&quot;5&quot;/&gt;&lt;property id=&quot;20300&quot; value=&quot;Slide 40&quot;/&gt;&lt;property id=&quot;20307&quot; value=&quot;769&quot;/&gt;&lt;/object&gt;&lt;object type=&quot;3&quot; unique_id=&quot;10698&quot;&gt;&lt;property id=&quot;20148&quot; value=&quot;5&quot;/&gt;&lt;property id=&quot;20300&quot; value=&quot;Slide 41 - &amp;quot;Sickle Cell Anemia&amp;quot;&quot;/&gt;&lt;property id=&quot;20307&quot; value=&quot;765&quot;/&gt;&lt;/object&gt;&lt;object type=&quot;3&quot; unique_id=&quot;10699&quot;&gt;&lt;property id=&quot;20148&quot; value=&quot;5&quot;/&gt;&lt;property id=&quot;20300&quot; value=&quot;Slide 42 - &amp;quot;Sickle Cell Anemia&amp;quot;&quot;/&gt;&lt;property id=&quot;20307&quot; value=&quot;780&quot;/&gt;&lt;/object&gt;&lt;object type=&quot;3&quot; unique_id=&quot;10700&quot;&gt;&lt;property id=&quot;20148&quot; value=&quot;5&quot;/&gt;&lt;property id=&quot;20300&quot; value=&quot;Slide 43 - &amp;quot;Sickle Cell Anemia&amp;quot;&quot;/&gt;&lt;property id=&quot;20307&quot; value=&quot;781&quot;/&gt;&lt;/object&gt;&lt;object type=&quot;3&quot; unique_id=&quot;10701&quot;&gt;&lt;property id=&quot;20148&quot; value=&quot;5&quot;/&gt;&lt;property id=&quot;20300&quot; value=&quot;Slide 44 - &amp;quot;Thalassemia&amp;quot;&quot;/&gt;&lt;property id=&quot;20307&quot; value=&quot;718&quot;/&gt;&lt;/object&gt;&lt;object type=&quot;3&quot; unique_id=&quot;10702&quot;&gt;&lt;property id=&quot;20148&quot; value=&quot;5&quot;/&gt;&lt;property id=&quot;20300&quot; value=&quot;Slide 45&quot;/&gt;&lt;property id=&quot;20307&quot; value=&quot;770&quot;/&gt;&lt;/object&gt;&lt;object type=&quot;3&quot; unique_id=&quot;10703&quot;&gt;&lt;property id=&quot;20148&quot; value=&quot;5&quot;/&gt;&lt;property id=&quot;20300&quot; value=&quot;Slide 46&quot;/&gt;&lt;property id=&quot;20307&quot; value=&quot;771&quot;/&gt;&lt;/object&gt;&lt;object type=&quot;3&quot; unique_id=&quot;10704&quot;&gt;&lt;property id=&quot;20148&quot; value=&quot;5&quot;/&gt;&lt;property id=&quot;20300&quot; value=&quot;Slide 47&quot;/&gt;&lt;property id=&quot;20307&quot; value=&quot;717&quot;/&gt;&lt;/object&gt;&lt;object type=&quot;3&quot; unique_id=&quot;10705&quot;&gt;&lt;property id=&quot;20148&quot; value=&quot;5&quot;/&gt;&lt;property id=&quot;20300&quot; value=&quot;Slide 48 - &amp;quot;Hereditary Spherocytosis&amp;quot;&quot;/&gt;&lt;property id=&quot;20307&quot; value=&quot;590&quot;/&gt;&lt;/object&gt;&lt;object type=&quot;3&quot; unique_id=&quot;10706&quot;&gt;&lt;property id=&quot;20148&quot; value=&quot;5&quot;/&gt;&lt;property id=&quot;20300&quot; value=&quot;Slide 49&quot;/&gt;&lt;property id=&quot;20307&quot; value=&quot;662&quot;/&gt;&lt;/object&gt;&lt;object type=&quot;3&quot; unique_id=&quot;10707&quot;&gt;&lt;property id=&quot;20148&quot; value=&quot;5&quot;/&gt;&lt;property id=&quot;20300&quot; value=&quot;Slide 50&quot;/&gt;&lt;property id=&quot;20307&quot; value=&quot;663&quot;/&gt;&lt;/object&gt;&lt;object type=&quot;3&quot; unique_id=&quot;10708&quot;&gt;&lt;property id=&quot;20148&quot; value=&quot;5&quot;/&gt;&lt;property id=&quot;20300&quot; value=&quot;Slide 51&quot;/&gt;&lt;property id=&quot;20307&quot; value=&quot;748&quot;/&gt;&lt;/object&gt;&lt;object type=&quot;3&quot; unique_id=&quot;10709&quot;&gt;&lt;property id=&quot;20148&quot; value=&quot;5&quot;/&gt;&lt;property id=&quot;20300&quot; value=&quot;Slide 52&quot;/&gt;&lt;property id=&quot;20307&quot; value=&quot;664&quot;/&gt;&lt;/object&gt;&lt;object type=&quot;3&quot; unique_id=&quot;10710&quot;&gt;&lt;property id=&quot;20148&quot; value=&quot;5&quot;/&gt;&lt;property id=&quot;20300&quot; value=&quot;Slide 53 - &amp;quot;Glucose-6-Phosphate Dehydrogenase Deficiency&amp;quot;&quot;/&gt;&lt;property id=&quot;20307&quot; value=&quot;576&quot;/&gt;&lt;/object&gt;&lt;object type=&quot;3&quot; unique_id=&quot;10711&quot;&gt;&lt;property id=&quot;20148&quot; value=&quot;5&quot;/&gt;&lt;property id=&quot;20300&quot; value=&quot;Slide 54 - &amp;quot;Glucose-6-Phosphate Dehydrogenase Deficiency&amp;quot;&quot;/&gt;&lt;property id=&quot;20307&quot; value=&quot;773&quot;/&gt;&lt;/object&gt;&lt;object type=&quot;3&quot; unique_id=&quot;10712&quot;&gt;&lt;property id=&quot;20148&quot; value=&quot;5&quot;/&gt;&lt;property id=&quot;20300&quot; value=&quot;Slide 55&quot;/&gt;&lt;property id=&quot;20307&quot; value=&quot;772&quot;/&gt;&lt;/object&gt;&lt;object type=&quot;3&quot; unique_id=&quot;10713&quot;&gt;&lt;property id=&quot;20148&quot; value=&quot;5&quot;/&gt;&lt;property id=&quot;20300&quot; value=&quot;Slide 56 - &amp;quot;Glucose-6-Phosphate Dehydrogenase Deficiency&amp;quot;&quot;/&gt;&lt;property id=&quot;20307&quot; value=&quot;774&quot;/&gt;&lt;/object&gt;&lt;object type=&quot;3&quot; unique_id=&quot;10714&quot;&gt;&lt;property id=&quot;20148&quot; value=&quot;5&quot;/&gt;&lt;property id=&quot;20300&quot; value=&quot;Slide 57&quot;/&gt;&lt;property id=&quot;20307&quot; value=&quot;775&quot;/&gt;&lt;/object&gt;&lt;object type=&quot;3&quot; unique_id=&quot;10715&quot;&gt;&lt;property id=&quot;20148&quot; value=&quot;5&quot;/&gt;&lt;property id=&quot;20300&quot; value=&quot;Slide 58 - &amp;quot;Three Ways to Become Anemic&amp;quot;&quot;/&gt;&lt;property id=&quot;20307&quot; value=&quot;761&quot;/&gt;&lt;/object&gt;&lt;object type=&quot;3&quot; unique_id=&quot;10716&quot;&gt;&lt;property id=&quot;20148&quot; value=&quot;5&quot;/&gt;&lt;property id=&quot;20300&quot; value=&quot;Slide 59 - &amp;quot;Three Ways to Become Anemic&amp;quot;&quot;/&gt;&lt;property id=&quot;20307&quot; value=&quot;762&quot;/&gt;&lt;/object&gt;&lt;object type=&quot;3&quot; unique_id=&quot;10717&quot;&gt;&lt;property id=&quot;20148&quot; value=&quot;5&quot;/&gt;&lt;property id=&quot;20300&quot; value=&quot;Slide 60 - &amp;quot;Iron Deficiency Anemia&amp;quot;&quot;/&gt;&lt;property id=&quot;20307&quot; value=&quot;577&quot;/&gt;&lt;/object&gt;&lt;object type=&quot;3&quot; unique_id=&quot;10718&quot;&gt;&lt;property id=&quot;20148&quot; value=&quot;5&quot;/&gt;&lt;property id=&quot;20300&quot; value=&quot;Slide 61&quot;/&gt;&lt;property id=&quot;20307&quot; value=&quot;594&quot;/&gt;&lt;/object&gt;&lt;object type=&quot;3&quot; unique_id=&quot;10719&quot;&gt;&lt;property id=&quot;20148&quot; value=&quot;5&quot;/&gt;&lt;property id=&quot;20300&quot; value=&quot;Slide 62&quot;/&gt;&lt;property id=&quot;20307&quot; value=&quot;606&quot;/&gt;&lt;/object&gt;&lt;object type=&quot;3&quot; unique_id=&quot;10720&quot;&gt;&lt;property id=&quot;20148&quot; value=&quot;5&quot;/&gt;&lt;property id=&quot;20300&quot; value=&quot;Slide 63&quot;/&gt;&lt;property id=&quot;20307&quot; value=&quot;632&quot;/&gt;&lt;/object&gt;&lt;object type=&quot;3&quot; unique_id=&quot;10721&quot;&gt;&lt;property id=&quot;20148&quot; value=&quot;5&quot;/&gt;&lt;property id=&quot;20300&quot; value=&quot;Slide 64&quot;/&gt;&lt;property id=&quot;20307&quot; value=&quot;633&quot;/&gt;&lt;/object&gt;&lt;object type=&quot;3&quot; unique_id=&quot;10722&quot;&gt;&lt;property id=&quot;20148&quot; value=&quot;5&quot;/&gt;&lt;property id=&quot;20300&quot; value=&quot;Slide 65 - &amp;quot;Iron Deficiency Anemia&amp;quot;&quot;/&gt;&lt;property id=&quot;20307&quot; value=&quot;608&quot;/&gt;&lt;/object&gt;&lt;object type=&quot;3&quot; unique_id=&quot;10723&quot;&gt;&lt;property id=&quot;20148&quot; value=&quot;5&quot;/&gt;&lt;property id=&quot;20300&quot; value=&quot;Slide 66 - &amp;quot;Anemia of Chronic Disease&amp;quot;&quot;/&gt;&lt;property id=&quot;20307&quot; value=&quot;747&quot;/&gt;&lt;/object&gt;&lt;object type=&quot;3&quot; unique_id=&quot;10724&quot;&gt;&lt;property id=&quot;20148&quot; value=&quot;5&quot;/&gt;&lt;property id=&quot;20300&quot; value=&quot;Slide 67 - &amp;quot;Megaloblastic Anemia&amp;quot;&quot;/&gt;&lt;property id=&quot;20307&quot; value=&quot;578&quot;/&gt;&lt;/object&gt;&lt;object type=&quot;3&quot; unique_id=&quot;10725&quot;&gt;&lt;property id=&quot;20148&quot; value=&quot;5&quot;/&gt;&lt;property id=&quot;20300&quot; value=&quot;Slide 68 - &amp;quot;Megaloblastic Anemia&amp;quot;&quot;/&gt;&lt;property id=&quot;20307&quot; value=&quot;627&quot;/&gt;&lt;/object&gt;&lt;object type=&quot;3&quot; unique_id=&quot;10726&quot;&gt;&lt;property id=&quot;20148&quot; value=&quot;5&quot;/&gt;&lt;property id=&quot;20300&quot; value=&quot;Slide 69 - &amp;quot;Megaloblastic Anemia&amp;quot;&quot;/&gt;&lt;property id=&quot;20307&quot; value=&quot;629&quot;/&gt;&lt;/object&gt;&lt;object type=&quot;3&quot; unique_id=&quot;10727&quot;&gt;&lt;property id=&quot;20148&quot; value=&quot;5&quot;/&gt;&lt;property id=&quot;20300&quot; value=&quot;Slide 70&quot;/&gt;&lt;property id=&quot;20307&quot; value=&quot;630&quot;/&gt;&lt;/object&gt;&lt;object type=&quot;3&quot; unique_id=&quot;10728&quot;&gt;&lt;property id=&quot;20148&quot; value=&quot;5&quot;/&gt;&lt;property id=&quot;20300&quot; value=&quot;Slide 71&quot;/&gt;&lt;property id=&quot;20307&quot; value=&quot;631&quot;/&gt;&lt;/object&gt;&lt;object type=&quot;3&quot; unique_id=&quot;10729&quot;&gt;&lt;property id=&quot;20148&quot; value=&quot;5&quot;/&gt;&lt;property id=&quot;20300&quot; value=&quot;Slide 72&quot;/&gt;&lt;property id=&quot;20307&quot; value=&quot;589&quot;/&gt;&lt;/object&gt;&lt;object type=&quot;3&quot; unique_id=&quot;10730&quot;&gt;&lt;property id=&quot;20148&quot; value=&quot;5&quot;/&gt;&lt;property id=&quot;20300&quot; value=&quot;Slide 73 - &amp;quot;Three Ways to Become Anemic&amp;quot;&quot;/&gt;&lt;property id=&quot;20307&quot; value=&quot;763&quot;/&gt;&lt;/object&gt;&lt;object type=&quot;3&quot; unique_id=&quot;10731&quot;&gt;&lt;property id=&quot;20148&quot; value=&quot;5&quot;/&gt;&lt;property id=&quot;20300&quot; value=&quot;Slide 74 - &amp;quot;Aplastic Anemia&amp;quot;&quot;/&gt;&lt;property id=&quot;20307&quot; value=&quot;579&quot;/&gt;&lt;/object&gt;&lt;object type=&quot;3&quot; unique_id=&quot;10732&quot;&gt;&lt;property id=&quot;20148&quot; value=&quot;5&quot;/&gt;&lt;property id=&quot;20300&quot; value=&quot;Slide 75&quot;/&gt;&lt;property id=&quot;20307&quot; value=&quot;776&quot;/&gt;&lt;/object&gt;&lt;object type=&quot;3&quot; unique_id=&quot;10733&quot;&gt;&lt;property id=&quot;20148&quot; value=&quot;5&quot;/&gt;&lt;property id=&quot;20300&quot; value=&quot;Slide 76 - &amp;quot;Aplastic Anemia&amp;quot;&quot;/&gt;&lt;property id=&quot;20307&quot; value=&quot;777&quot;/&gt;&lt;/object&gt;&lt;object type=&quot;3&quot; unique_id=&quot;10734&quot;&gt;&lt;property id=&quot;20148&quot; value=&quot;5&quot;/&gt;&lt;property id=&quot;20300&quot; value=&quot;Slide 77 - &amp;quot;Aplastic Anemia&amp;quot;&quot;/&gt;&lt;property id=&quot;20307&quot; value=&quot;782&quot;/&gt;&lt;/object&gt;&lt;object type=&quot;3&quot; unique_id=&quot;10735&quot;&gt;&lt;property id=&quot;20148&quot; value=&quot;5&quot;/&gt;&lt;property id=&quot;20300&quot; value=&quot;Slide 78 - &amp;quot;Aplastic Anemia&amp;quot;&quot;/&gt;&lt;property id=&quot;20307&quot; value=&quot;784&quot;/&gt;&lt;/object&gt;&lt;object type=&quot;3&quot; unique_id=&quot;10736&quot;&gt;&lt;property id=&quot;20148&quot; value=&quot;5&quot;/&gt;&lt;property id=&quot;20300&quot; value=&quot;Slide 79 - &amp;quot;Three Ways to Become Anemic&amp;quot;&quot;/&gt;&lt;property id=&quot;20307&quot; value=&quot;764&quot;/&gt;&lt;/object&gt;&lt;object type=&quot;3&quot; unique_id=&quot;10737&quot;&gt;&lt;property id=&quot;20148&quot; value=&quot;5&quot;/&gt;&lt;property id=&quot;20300&quot; value=&quot;Slide 80&quot;/&gt;&lt;property id=&quot;20307&quot; value=&quot;778&quot;/&gt;&lt;/object&gt;&lt;object type=&quot;3&quot; unique_id=&quot;10820&quot;&gt;&lt;property id=&quot;20148&quot; value=&quot;5&quot;/&gt;&lt;property id=&quot;20300&quot; value=&quot;Slide 1&quot;/&gt;&lt;property id=&quot;20307&quot; value=&quot;786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11725</TotalTime>
  <Words>1206</Words>
  <Application>Microsoft Macintosh PowerPoint</Application>
  <PresentationFormat>On-screen Show (4:3)</PresentationFormat>
  <Paragraphs>418</Paragraphs>
  <Slides>77</Slides>
  <Notes>77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77</vt:i4>
      </vt:variant>
    </vt:vector>
  </HeadingPairs>
  <TitlesOfParts>
    <vt:vector size="91" baseType="lpstr">
      <vt:lpstr>Batang</vt:lpstr>
      <vt:lpstr>ＭＳ Ｐゴシック</vt:lpstr>
      <vt:lpstr>Arial</vt:lpstr>
      <vt:lpstr>Franklin Gothic Medium</vt:lpstr>
      <vt:lpstr>Garamond</vt:lpstr>
      <vt:lpstr>Times New Roman</vt:lpstr>
      <vt:lpstr>Calibri</vt:lpstr>
      <vt:lpstr>Times</vt:lpstr>
      <vt:lpstr>Symbol</vt:lpstr>
      <vt:lpstr>Lucida Grande</vt:lpstr>
      <vt:lpstr>Helvetica</vt:lpstr>
      <vt:lpstr>PERFECT MASTER</vt:lpstr>
      <vt:lpstr>Blank Presentation</vt:lpstr>
      <vt:lpstr>2_PERFECT MASTER</vt:lpstr>
      <vt:lpstr>PowerPoint Presentation</vt:lpstr>
      <vt:lpstr>Anemia Outline</vt:lpstr>
      <vt:lpstr>Anemia Outline</vt:lpstr>
      <vt:lpstr>PowerPoint Presentation</vt:lpstr>
      <vt:lpstr>Complete Blood Count (CBC)</vt:lpstr>
      <vt:lpstr>Complete Blood Count (CBC)</vt:lpstr>
      <vt:lpstr>Additional Red Blood Cell Properties</vt:lpstr>
      <vt:lpstr>Anemia Outline</vt:lpstr>
      <vt:lpstr>PowerPoint Presentation</vt:lpstr>
      <vt:lpstr>PowerPoint Presentation</vt:lpstr>
      <vt:lpstr>PowerPoint Presentation</vt:lpstr>
      <vt:lpstr>Three Ways to Get Anemic</vt:lpstr>
      <vt:lpstr>Anemia Outline</vt:lpstr>
      <vt:lpstr>Three Ways to Get Anemic</vt:lpstr>
      <vt:lpstr>Anemia of Blood Loss</vt:lpstr>
      <vt:lpstr>PowerPoint Presentation</vt:lpstr>
      <vt:lpstr>Three Ways to Get Anemic</vt:lpstr>
      <vt:lpstr>Hemolytic Anemias</vt:lpstr>
      <vt:lpstr>How do you know if an anemia is hemolytic?</vt:lpstr>
      <vt:lpstr>Three Ways to Get Anemic</vt:lpstr>
      <vt:lpstr>Microangiopathic Hemolytic Anemia</vt:lpstr>
      <vt:lpstr>PowerPoint Presentation</vt:lpstr>
      <vt:lpstr>PowerPoint Presentation</vt:lpstr>
      <vt:lpstr>PowerPoint Presentation</vt:lpstr>
      <vt:lpstr>Causes of MAHA</vt:lpstr>
      <vt:lpstr>Autoimmune Hemolytic Anemia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Three Ways to Get Anemic</vt:lpstr>
      <vt:lpstr>Sickle Cell Anemia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Findings in Sickle Cell Anemia</vt:lpstr>
      <vt:lpstr>Thalassemia</vt:lpstr>
      <vt:lpstr>PowerPoint Presentation</vt:lpstr>
      <vt:lpstr>PowerPoint Presentation</vt:lpstr>
      <vt:lpstr>PowerPoint Presentation</vt:lpstr>
      <vt:lpstr>Hereditary Spherocytosis</vt:lpstr>
      <vt:lpstr>PowerPoint Presentation</vt:lpstr>
      <vt:lpstr>PowerPoint Presentation</vt:lpstr>
      <vt:lpstr>PowerPoint Presentation</vt:lpstr>
      <vt:lpstr>Glucose-6-Phosphate Dehydrogenase Deficiency</vt:lpstr>
      <vt:lpstr>PowerPoint Presentation</vt:lpstr>
      <vt:lpstr>Clinical Findings in G6PD Deficiency</vt:lpstr>
      <vt:lpstr>PowerPoint Presentation</vt:lpstr>
      <vt:lpstr>Why Do G6PD-Deficient Red Cells Die?</vt:lpstr>
      <vt:lpstr>PowerPoint Presentation</vt:lpstr>
      <vt:lpstr>PowerPoint Presentation</vt:lpstr>
      <vt:lpstr>Three Ways to Get Anemic</vt:lpstr>
      <vt:lpstr>Iron-Deficiency Anemia</vt:lpstr>
      <vt:lpstr>PowerPoint Presentation</vt:lpstr>
      <vt:lpstr>PowerPoint Presentation</vt:lpstr>
      <vt:lpstr>PowerPoint Presentation</vt:lpstr>
      <vt:lpstr>Causes of Iron Deficiency</vt:lpstr>
      <vt:lpstr>Anemia of Chronic Disease</vt:lpstr>
      <vt:lpstr>Megaloblastic Anemia</vt:lpstr>
      <vt:lpstr>PowerPoint Presentation</vt:lpstr>
      <vt:lpstr>Megaloblastic Anemia</vt:lpstr>
      <vt:lpstr>PowerPoint Presentation</vt:lpstr>
      <vt:lpstr>PowerPoint Presentation</vt:lpstr>
      <vt:lpstr>PowerPoint Presentation</vt:lpstr>
      <vt:lpstr>What else is B12 good for?</vt:lpstr>
      <vt:lpstr>Three Ways to Get Anemic</vt:lpstr>
      <vt:lpstr>Aplastic Anemia</vt:lpstr>
      <vt:lpstr>PowerPoint Presentation</vt:lpstr>
      <vt:lpstr>PowerPoint Presentation</vt:lpstr>
      <vt:lpstr>PowerPoint Presentation</vt:lpstr>
      <vt:lpstr>Causes of Aplastic Anemia</vt:lpstr>
      <vt:lpstr>Three Ways to Get Anemic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Kristine Krafts</dc:creator>
  <cp:lastModifiedBy>Kristine P Krafts</cp:lastModifiedBy>
  <cp:revision>169</cp:revision>
  <cp:lastPrinted>2019-10-14T13:18:22Z</cp:lastPrinted>
  <dcterms:created xsi:type="dcterms:W3CDTF">1995-05-28T16:10:28Z</dcterms:created>
  <dcterms:modified xsi:type="dcterms:W3CDTF">2022-11-09T07:23:12Z</dcterms:modified>
</cp:coreProperties>
</file>