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2" r:id="rId1"/>
    <p:sldMasterId id="2147483734" r:id="rId2"/>
    <p:sldMasterId id="2147483746" r:id="rId3"/>
    <p:sldMasterId id="2147483770" r:id="rId4"/>
    <p:sldMasterId id="2147483782" r:id="rId5"/>
    <p:sldMasterId id="2147483794" r:id="rId6"/>
  </p:sldMasterIdLst>
  <p:notesMasterIdLst>
    <p:notesMasterId r:id="rId47"/>
  </p:notesMasterIdLst>
  <p:handoutMasterIdLst>
    <p:handoutMasterId r:id="rId48"/>
  </p:handoutMasterIdLst>
  <p:sldIdLst>
    <p:sldId id="256" r:id="rId7"/>
    <p:sldId id="2162" r:id="rId8"/>
    <p:sldId id="2163" r:id="rId9"/>
    <p:sldId id="2171" r:id="rId10"/>
    <p:sldId id="2121" r:id="rId11"/>
    <p:sldId id="2152" r:id="rId12"/>
    <p:sldId id="2125" r:id="rId13"/>
    <p:sldId id="2124" r:id="rId14"/>
    <p:sldId id="2151" r:id="rId15"/>
    <p:sldId id="2174" r:id="rId16"/>
    <p:sldId id="444" r:id="rId17"/>
    <p:sldId id="835" r:id="rId18"/>
    <p:sldId id="2132" r:id="rId19"/>
    <p:sldId id="2128" r:id="rId20"/>
    <p:sldId id="2136" r:id="rId21"/>
    <p:sldId id="2129" r:id="rId22"/>
    <p:sldId id="2160" r:id="rId23"/>
    <p:sldId id="2137" r:id="rId24"/>
    <p:sldId id="2175" r:id="rId25"/>
    <p:sldId id="2161" r:id="rId26"/>
    <p:sldId id="2179" r:id="rId27"/>
    <p:sldId id="1126" r:id="rId28"/>
    <p:sldId id="2154" r:id="rId29"/>
    <p:sldId id="2138" r:id="rId30"/>
    <p:sldId id="2156" r:id="rId31"/>
    <p:sldId id="278" r:id="rId32"/>
    <p:sldId id="325" r:id="rId33"/>
    <p:sldId id="326" r:id="rId34"/>
    <p:sldId id="2173" r:id="rId35"/>
    <p:sldId id="2144" r:id="rId36"/>
    <p:sldId id="2139" r:id="rId37"/>
    <p:sldId id="829" r:id="rId38"/>
    <p:sldId id="2140" r:id="rId39"/>
    <p:sldId id="2149" r:id="rId40"/>
    <p:sldId id="358" r:id="rId41"/>
    <p:sldId id="2157" r:id="rId42"/>
    <p:sldId id="2146" r:id="rId43"/>
    <p:sldId id="2172" r:id="rId44"/>
    <p:sldId id="2159" r:id="rId45"/>
    <p:sldId id="2158" r:id="rId46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D334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49"/>
    <p:restoredTop sz="96301"/>
  </p:normalViewPr>
  <p:slideViewPr>
    <p:cSldViewPr>
      <p:cViewPr>
        <p:scale>
          <a:sx n="144" d="100"/>
          <a:sy n="144" d="100"/>
        </p:scale>
        <p:origin x="680" y="-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864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90D5D9-EFB2-434D-BB13-819526C15E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1BEA1A2-3487-5246-9655-874A497B975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916BFEAF-60CD-A54C-8002-EBA9E2268F2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7F6D69F-6688-894C-9116-701598F6940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A972EFD6-D7CF-2F4A-95AD-CD33C08C9C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2:43.4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286 3 24575,'-38'33'0,"-3"12"0,5 9 0,-3 13 0,5 7 0,5-8 0,2 9 0,10-19 0,4-3 0,5-17 0,6-12 0,0-12 0,4-7 0,12-32 0,0 2 0,17-42 0,1 5 0,4-17 0,2-3 0,-8 7 0,0 13 0,-9 15 0,2 18 0,-6 9 0,-7 10 0,-4 9 0,-8 26 0,2 1 0,-2 22 0,2-11 0,-2-4 0,2-7 0,-2-9 0,2-2 0,0-5 0,0-3 0,23-19 0,10-7 0,35-19 0,-5 11 0,2 3 0,-29 17 0,-15 4 0,-21 11 0,-5 13 0,-9 10 0,0 18 0,-12 5 0,0 2 0,-6 1 0,8-13 0,8-14 0,7-13 0,8-15 0,33-28 0,1 5 0,43-21 0,2 12 0,-25 16 0,3 0 0,6 1 0,1 1-274,7 0 0,2 3 274,1 3 0,0 1 0,5 1 0,1 2-492,9 3 0,3 1 349,-26 1 1,2 0 0,1 0 142,7-1 0,2 1 0,-1 1 0,-2 3 0,-1 1 0,2 0-328,9-2 0,1-2 0,-1 1 73,-10 2 1,-2 0 0,1 0 254,3-3 0,0 0 0,-2 0-335,27 0 1,-6 0 334,-19-1 0,-4 0 221,-12 1 0,-5-2-221,13 2 983,-29-2-704,-11-2 704,-11 0-112,-6 0-54,-64 7-817,8 0 0,-6-2 0,-8 1 0,0-2 0,-2 0-397,-7 0 1,-4-1 396,-14-1 0,-4 0-492,-8 0 0,-1-1 280,2-2 0,-1-1 212,30 2 0,-1 0 0,1-1 0,-31-6 0,2 0 0,6 4 0,2 0 0,0-6 0,1 0-336,5 5 0,3 0 336,5-3 0,1 1 0,6 1 0,1-1 0,10 0 0,4 0 0,-23-5 710,22 4-710,26-1 983,11 4-555,8-1 324,5 2-752,9-15 0,4 6 0,15-18 0,8 10 0,12-3 0,8 2 0,19 3 0,-23 8 0,5 3 0,11 0 0,5 1-492,15 0 0,4 2 369,7 1 1,2 1 122,0-1 0,-1-1 0,3 4 0,-1 0 0,-11-4 0,-2 1 0,6 2 0,-1 1 0,-9-2 0,-1 1 0,7 1 0,1 0 0,-2 0 0,-2 0 0,-9 1 0,1 1 0,16 1 0,-1 1 0,-15 0 0,1 0 0,16 7 0,2 0 0,-9-5 0,-1 1 0,3 7 0,0 0 0,0-3 0,0-2 0,-2 2 0,-1 0 0,1-1 0,-1-1 0,-3-3 0,-1-1 0,-1 0 0,-1 0-282,-3-1 0,1-1 282,-3-1 0,-2 0 0,-5 1 0,-4 0 0,30-2 0,-36 1 0,-39-2 0,-13 0 983,-45 0-773,-4 0-210,-7 0 0,-6 0 0,5-1 0,-3-1-182,-41 2 0,-3 0 182,27-2 0,-1 1 0,3 0 0,-5 0 0,2-1 0,-15-1 0,1-2-328,18-1 0,-3-1 0,0-1 99,0 2 1,0 0 0,0 0 228,-4-2 0,1 0 0,0 0 0,3 0 0,1 2 0,1-1 0,-1 2 0,0 0 0,0-2 0,0-2 0,-1 0 0,2 0 0,1 2 0,0 1 0,0 1 0,1-1 0,-1 0 0,1 1-447,-25-1 0,1 2 447,2 3 0,2 1 0,10-1 0,3-1 0,14 1 0,3 0 0,6 0 0,2 1 837,-37-2-837,-4-1 983,-3 2-303,10-2 303,13 3-939,15-2-44,13 2 0,12-2 0,13 2 0,10-2 0,-3 2 0,-24-9 0,-45-2 0,23 3 0,-6 0 0,-11-1 0,0 1 0,11 2 0,2 1 0,3 1 0,4-1 0,-19-3 0,9 5 0,24-3 0,11 6 0,14-4 0,7 4 0,54-2 0,16 2 0,1 0 0,8 0 0,2 2 0,3 0-492,21 2 0,4 0 258,-30-1 0,2 0 0,-1 0 234,5 1 0,0 0 0,-1 1 0,-6-2 0,-2 1 0,0 0-473,31 0 0,-3 0 473,-12 2 0,-1-1 0,2-3 0,-1 0 0,-9 3 0,-2-1-233,0-1 1,-1-1 232,-1 1 0,-1 1 0,-5-1 0,1-1 0,6-1 0,0-1 0,-4 1 0,0 1 0,5-1 0,1 1 0,-3 0 0,-1 0 0,1 0 0,-2 0 0,-5-1 0,-3 1 0,-8-2 0,0 0 0,2 0 0,-2 0 983,34 0-695,-36 0 0,-1 0 695,40 0-963,5 0 515,-8 0-535,-3-3 0,-6 0 0,-14 0 0,6-1 0,5 3 0,10-4 0,5 4 0,-34 0 0,2 0 0,1 1 0,0 0 0,12 0 0,0 0 0,-9 0 0,-2 0 0,39 0 0,-32 0 0,-28 0 0,-8 1 0,-8 0 0,-8 0 0,-1-1 0,-3 2 0,0-1 0,1 1 0,5 0 0,5-2 0,1 0 0,15 0 0,4-2 0,8 1 0,-7-1 0,-16 2 0,-13 0 0,-11 7 0,-1 10 0,0 14 0,-2 14 0,0 7 0,0 10 0,0 1 0,0-8 0,0-7 0,0-12 0,0-8 0,0 3 0,1-6 0,0 7 0,0-9 0,-1-2 0,0-11 0,0-5 0,-23-4 0,-24 2 0,-42-3 0,29 2 0,-5-1-458,-11 0 1,-2-2 457,-8-4 0,-1 0 0,-1 2 0,-1 0 0,-6-6 0,1 0 0,4 2 0,1 2 0,7 0 0,0 1 0,1 0 0,2 1 0,10 3 0,1 0-242,-2 2 1,-1-1 241,-2-1 0,0 1 0,5 3 0,0 1 0,0-3 0,1 0 0,8 3 0,3 0 0,-39 3 0,20 2 0,9 0 0,7 0 892,0-3-892,15-3 506,1-1-506,22 2 0,1-5 0,14 3 0,50-20 0,11 5 0,3-3 0,7-1 0,5 1 0,3 2-492,21 0 0,5 1 247,-26 2 0,1-1 0,2 2-83,9 2 0,1 3 0,0 0 0,-1-2 0,-1 1 0,-1-1 325,-3 1 1,-1 0 0,-2-1-326,-7 2 0,-2 0 0,-1-1 277,1-2 0,-1-2 0,0 2 51,-1 3 0,1 2 0,0-1 0,6-2 0,1-1 0,0 2 0,-2 2 0,-1 1 0,1 0 0,4-1 0,1 1 0,0-1 0,-2 0 0,-1-1 0,0 1 0,0-1 0,1 1 0,-1-1 0,-1-2 0,0-1 0,-1 0 0,28-2 0,-2 0 0,-2 1 0,0 1 0,-4 0 0,-1 2-492,1 3 0,-2 1 0,-3-3 0,-2 0 0,-8 1 0,1 0 0,7-2 0,1 0 92,-11 1 1,0-1 399,13 0 0,0 1 0,-3 1 0,0 0 0,-2-3 0,-2 0 0,-1 4 0,-1 0 0,-1-2 0,1 0 0,-3 2 0,1 2 0,-1-1 0,1 0 0,-1 0 0,-1 0 491,-10-1 1,-3-1-370,-1 2 1,-4-1 759,16-1-882,-16 0 983,-29 2 0,-11-2 0,-9 0 0,-50 8 0,-15-3-492,-4 2 1,-9 3-1,-10 3 1,-5 1-820,8-5 0,-6-1 0,-2 1 82,12 2 0,-2 1 0,-3 1 0,-1-2 0,-13 0 0,-3-2 0,-2 0 0,1-1 49,16-1 0,0-1 1,0 0-1,-1 1 0,0-1 0,-1 1 0,-1 1 1,1-1-1,0 0 0,2-2-37,-11-1 0,1-2 0,3 0 0,1 1-94,-16 2 0,4 0 0,3 0 186,14-2 0,3-2 0,4 1-128,-12 0 1,3 0 269,-4 0 0,3 0 0,13 0 0,3 0 491,-2 0 1,3 0-1,11-1 1,5 0 491,-24-2 0,25-2 0,16 1 0,17 1 0,8 1 0,12-12-467,1 2-516,13-16 0,5 2 0,16-6 0,2-1 0,15 1 0,-7 7 0,12-2 0,-4 11 0,17-2 0,3 3 0,8 0 0,-7 1 0,-18 6 0,-13-1 0,-21 7 0,-4-2 0,-6 3 0,-5 1 0,-36-2 0,-6 2 0,-32-2 0,-2 2 0,-18 0 0,-12 0 0,38-1 0,-1-1 0,6 1 0,1-1 0,0 0 0,1 0 0,-25 0 0,12 0 0,21 1 0,10-1 0,15 2 0,4 0 0,6 0 0,48 0 0,2 0 0,44 0 0,1 0 0,13 0 0,-42 2 0,3-1-331,8-1 1,2 1 330,4 2 0,3 0 0,10-1 0,1 0-492,0 2 0,1 0 349,9 0 1,-1 0 142,-7-2 0,-3 0-264,-9 0 1,-1-1 263,-6-1 0,-2 0 0,-10 2 0,-2-1-17,2 0 1,-1-1 16,0 1 0,-1 1 300,-4-2 0,-1 0-300,-1 0 0,-2 0 983,39 2-694,-19-1 291,-14 1-580,-14-2 38,-11 0-38,-2 0 0,-10 0 0,4 0 0,2 0 0,2 2 0,8-2 0,-1 2 0,7 0 0,8 1 0,18-1 0,15 0 0,-27-2 0,2 0 0,-2 0 0,0 0 0,6 2 0,0-1 0,-6-1 0,-2 1 0,37 1 0,4-2 0,-16 0 0,6 0 0,-8-2 0,-9 1 0,-2-1 0,-6 0 0,3 1 0,0-3 0,-3 3 0,0-1 0,-7 2 0,-10 0 0,-3 0 0,-6 0 0,2 0 0,4-2 0,-2 2 0,4-3 0,-2 1 0,-2 2 0,4-2 0,-2 2 0,10 0 0,11 0 0,3 0 0,1 0 0,1 0 0,-5-2 0,0 1 0,-5-3 0,-7 1 0,-5-1 0,-4-1 0,-6 3 0,-8-2 0,-7 4 0,-4-2 0,-1 2 0,0 0 0,4 0 0,-1-1 0,10 0 0,-1 0 0,2 1 0,-1-2 0,-6 2 0,1-2 0,-6 2 0,-2 0 0,1 0 0,0 0 0,7 0 0,-1 0 0,6 0 0,6 0 0,5-2 0,8 1 0,-2-3 0,1 4 0,-12-4 0,-4 4 0,-13-3 0,-5 2 0,-3 0 0,3 1 0,-2 0 0,8 0 0,-1 0 0,7 0 0,10 0 0,-3 0 0,3 0 0,-15 0 0,-5 1 0,-7 0 0,-3 14 0,1 0 0,-3 14 0,2-2 0,-2 2 0,0 4 0,0-5 0,0-1 0,0-10 0,0-4 0,0-1 0,0-2 0,0-2 0,-2 3 0,2-2 0,-3 4 0,1-3 0,0 0 0,-1-2 0,-3 0 0,-9 0 0,-6 0 0,-12 2 0,-1-1 0,-7 2 0,-5-4 0,6-1 0,-4-2 0,13-1 0,-12-1 0,5-2 0,-13 0 0,-12 0 0,1 0 0,-6 0 0,7 2 0,2 0 0,-4 1 0,-8-1 0,-5-2 0,0 3 0,10-3 0,4 3 0,16-1 0,-2-2 0,0 2 0,-3-2 0,-12 3 0,-13 0 0,-5 0 0,0 4 0,6-4 0,8 4 0,0-4 0,4 2 0,4-3 0,2 1 0,5-1 0,-13 0 0,4 1 0,-14 0 0,3-1 0,-7-2 0,-6 0 0,-12 6 0,1-5 0,-1 9 0,12-6 0,17 4 0,-9-6 0,7 0 0,-22-2 0,39 0 0,-3 0 0,-6 0 0,-1 0 0,-1 0 0,1 0 0,1 0 0,1 0 0,5 0 0,2 0 0,2 0 0,1 0 0,-48 0 0,3 0 0,7 0 0,-8 0 0,7 3 0,35-3 0,0 1 0,3 0 0,-2 0 0,-15-1 0,-1 0 0,6 0 0,0 0 0,-6 0 0,1 0 0,14 0 0,0 0 0,0 0 0,0 0 0,-39 0 0,-3 0 0,7 0 0,-2 3 0,-5-3 0,5 3 0,35-3 0,0 0 0,-35 2 0,40-1 0,1-1 0,-30 2 0,7-2 0,3 0 0,-5-2 0,-4-1 0,-9 0 0,0 0 0,-4 3 0,4 0 0,-3 0 0,18 0 0,-12 0 0,14 2 0,-17-1 0,0 4 0,-4 1 0,4 3 0,8-3 0,10-1 0,15-3 0,11-2 0,11 2 0,10 0 0,8 0 0,2 1 0,5-1 0,-2-1 0,4 1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3:12.9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1572 550 24575,'-6'62'0,"-1"0"0,1-2 0,0-17 0,4-38 0,1-1 0,-5-21 0,1 9 0,-2-12 0,0 12 0,1-1 0,-2-4 0,-2-4 0,1 0 0,-1-1 0,1 1 0,1 4 0,0 1 0,2 4 0,0 0 0,1-1 0,1 3 0,0-4 0,3 2 0,-1 0 0,-1-3 0,-1 3 0,1-3 0,0 4 0,-1-3 0,-1 2 0,-2-1 0,2-1 0,0 3 0,0-1 0,-2-2 0,2 3 0,-2-3 0,2 3 0,0-1 0,-2-1 0,0-1 0,-2-1 0,0 0 0,-4-2 0,2 2 0,-3-1 0,3 0 0,-3 4 0,3-1 0,0 3 0,-1 0 0,2 1 0,-2 0 0,2 2 0,0-4 0,-1 3 0,-1-2 0,-2 2 0,1-1 0,0 2 0,-2-2 0,0 1 0,-4-1 0,0 2 0,-2-1 0,2 1 0,1-2 0,1 1 0,-2-1 0,2 1 0,-1-1 0,1 2 0,-2-2 0,2 3 0,-1-1 0,1 1 0,0 0 0,1-1 0,1 2 0,0-2 0,1 3 0,3-3 0,-2 1 0,4 0 0,-3-1 0,4 3 0,-4-3 0,0 2 0,-1-2 0,1 1 0,1 0 0,1-1 0,0 1 0,-2 0 0,2-1 0,-3 3 0,1-3 0,0 1 0,-1-1 0,-1 1 0,2-1 0,-2 1 0,3 0 0,-2-1 0,0 1 0,-7-4 0,0 2 0,0-2 0,2 2 0,1-1 0,-2 0 0,-2-1 0,0-1 0,0-1 0,2 2 0,2-2 0,2 4 0,2-2 0,0 2 0,-2-2 0,1 2 0,1-1 0,0 1 0,-1 2 0,1-1 0,-1 1 0,1-1 0,4 1 0,-2-1 0,0 1 0,1-1 0,-5-1 0,4 1 0,-2 1 0,1 0 0,3 1 0,1 0 0,37-2 0,-1 3 0,24-3 0,-11 2 0,-5-3 0,0 4 0,1-2 0,4 2 0,1 2 0,4-2 0,4 5 0,-4-3 0,12 3 0,3 0 0,10 0 0,-9 0 0,0-2 0,-14 1 0,1-2 0,-4 3 0,2-1 0,-7 1 0,7-1 0,-10 2 0,-5-1 0,-9 0 0,-8-2 0,0 1 0,-3 0 0,-1-1 0,1 1 0,1-2 0,-2 1 0,-2-1 0,-3 4 0,1-1 0,0 4 0,3-1 0,-2 1 0,2-1 0,0 3 0,0-3 0,0 4 0,0-2 0,-1 3 0,0-4 0,-2-1 0,-1-3 0,-1 1 0,2 1 0,1 1 0,-3 0 0,1-3 0,1 6 0,-2-3 0,6 5 0,-3-3 0,3 0 0,-6-3 0,4 2 0,-2-2 0,0 1 0,4 0 0,-7-1 0,5-1 0,-3 1 0,-1 0 0,1 2 0,-1-3 0,0 3 0,0-2 0,-2 1 0,-1 2 0,0-1 0,-1 3 0,0-4 0,0 3 0,0-3 0,0 1 0,2 2 0,-1-2 0,-1 0 0,2-1 0,-1 1 0,3 1 0,-1-2 0,0 0 0,1 2 0,-1-3 0,2 3 0,-1-2 0,0-1 0,0 2 0,-1 3 0,-1-3 0,2 3 0,0-2 0,1-1 0,0 1 0,0-5 0,2-30 0,-4 20 0,1-23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3:18.3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 0 24575,'-7'23'0,"-1"-3"0,6-8 0,0-4 0,1 2 0,1 0 0,0-3 0,0 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5:03.5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0 148 24575,'4'-2'0,"-2"1"0,0 1 0,-2-1 0,2 0 0,-2 0 0,2 0 0,-1 0 0,0 0 0,0 0 0,0 0 0,0 0 0,1 0 0,0 0 0,0 0 0,0 0 0,0 0 0,-1 0 0,0 0 0,0 1 0,1-2 0,0 0 0,0 1 0,1-1 0,-2 0 0,1 1 0,-1 0 0,0 1 0,0-2 0,0 1 0,1 0 0,-1-1 0,0 1 0,1 0 0,-2 0 0,2 0 0,-1 0 0,1 0 0,-1 0 0,1 1 0,-1-1 0,1 1 0,-1-1 0,1 0 0,0-1 0,0 1 0,-1 0 0,0 0 0,1 0 0,-2 0 0,2 1 0,-1-1 0,1 0 0,-1 1 0,1-1 0,-1 0 0,1-1 0,-1 2 0,1-2 0,-1 2 0,1-2 0,0 1 0,0 0 0,-1 0 0,0 1 0,1-1 0,-1 0 0,1 0 0,-1 1 0,1-1 0,0 1 0,0-1 0,1-1 0,-1 2 0,1-1 0,0 1 0,-1-1 0,0 0 0,0 0 0,0 0 0,0 0 0,0 1 0,0-1 0,0 1 0,0-1 0,0 1 0,0-1 0,-1 0 0,1 1 0,-1 0 0,1 0 0,-1-1 0,0 1 0,1-1 0,0 1 0,0 0 0,0 0 0,0-1 0,0 1 0,-1 0 0,0-1 0,1 1 0,0-1 0,0 0 0,0 1 0,0-1 0,1 1 0,0-1 0,1 0 0,0 0 0,1 0 0,-1 0 0,0 1 0,0-1 0,-1 1 0,0 0 0,-1-1 0,1 0 0,-1 1 0,0 0 0,0-1 0,1 1 0,-1 0 0,2-1 0,-1 1 0,1-1 0,0 0 0,0 0 0,-1 1 0,0-1 0,0 1 0,-1-1 0,0 1 0,0-1 0,0 1 0,-1-1 0,1 1 0,0 0 0,1-1 0,0 0 0,0 1 0,-1 0 0,0-1 0,0 1 0,1-1 0,-2 1 0,1 0 0,-1 0 0,1 0 0,0-1 0,0 1 0,1-1 0,0 0 0,0 1 0,0-1 0,0 1 0,-1-1 0,1 1 0,-1 0 0,1-1 0,-1 0 0,0 0 0,0 1 0,0 0 0,1-1 0,0 1 0,0-1 0,1 1 0,1-1 0,-2 1 0,0-1 0,1 1 0,-2-1 0,0 1 0,0 0 0,0-1 0,1 1 0,0-1 0,1 1 0,0-1 0,0 0 0,0 0 0,0 1 0,1-1 0,-1 0 0,1 0 0,-1 0 0,1 0 0,-1 1 0,-1-1 0,0 1 0,0-1 0,-1 1 0,1-1 0,0 0 0,0 0 0,0 1 0,0 0 0,1-1 0,-1 1 0,0-1 0,1 1 0,-2 0 0,1 0 0,0 0 0,-1 0 0,1-1 0,-2 1 0,1-1 0,-1 1 0,1 0 0,0 0 0,0 0 0,0-1 0,0 1 0,1 0 0,-1 0 0,0 0 0,-1 0 0,1 0 0,0 0 0,-1 0 0,0 0 0,1 0 0,0 0 0,0 0 0,0 0 0,0-1 0,1 1 0,-1 0 0,2-1 0,-1 1 0,1 0 0,0 0 0,0-1 0,-1 1 0,0 0 0,1 0 0,0 0 0,1 0 0,-1 0 0,0 0 0,0 0 0,-1 0 0,1 0 0,0 0 0,1 0 0,1 0 0,0 0 0,0 0 0,0 0 0,0 0 0,-1 0 0,0 0 0,-1 0 0,1 0 0,-2 0 0,0 0 0,0 0 0,-1 0 0,1 0 0,0 1 0,-1-1 0,-1 0 0,1 0 0,0 0 0,0 0 0,-1 0 0,0 0 0,1 0 0,-1 0 0,1 0 0,-1 0 0,0 0 0,1 0 0,0 1 0,0-1 0,0 1 0,1-1 0,0 0 0,0 0 0,2 0 0,-1 0 0,1 0 0,0 0 0,1 0 0,0 0 0,2 1 0,-2-1 0,0 0 0,-1 0 0,0 0 0,-1 0 0,1 0 0,-1 0 0,-1 0 0,1 0 0,-1 0 0,0 0 0,-1 0 0,2 0 0,0 0 0,1 0 0,1 1 0,0-1 0,1 1 0,-2-1 0,0 0 0,0 1 0,1-1 0,-1 1 0,0 0 0,2-1 0,-2 1 0,1-1 0,-1 0 0,0 1 0,-1-1 0,0 1 0,0-1 0,-1 1 0,0 0 0,0-1 0,0 1 0,0 0 0,0 0 0,0-1 0,1 1 0,0-1 0,2 1 0,-1 1 0,2-1 0,0 1 0,0-1 0,1 0 0,-1 1 0,-1-2 0,-1 2 0,0-2 0,-2 0 0,1 0 0,0 1 0,0 0 0,0 0 0,0-1 0,-1 1 0,2 0 0,-1 0 0,1 0 0,0 1 0,-1-1 0,1 0 0,-1 0 0,1 0 0,-1-1 0,2 2 0,0 0 0,-1-1 0,1 1 0,0-1 0,-2 0 0,1 0 0,-1 0 0,1 0 0,-1 0 0,1 0 0,-1 0 0,1 0 0,0 1 0,0-1 0,-1 0 0,0 0 0,-1 0 0,0 0 0,1 1 0,-1-1 0,0 0 0,0 0 0,1 0 0,-1 0 0,0 0 0,1 1 0,-1-1 0,1 1 0,0-1 0,0 0 0,0 0 0,0 1 0,0 0 0,0-1 0,0 0 0,0 0 0,-1 0 0,0-1 0,-1 1 0,0 0 0,-1 0 0,2 0 0,-1 0 0,2 1 0,-1 0 0,-1 0 0,2 0 0,-1 0 0,0 0 0,0 0 0,-1 0 0,1-1 0,-1 1 0,1-1 0,-1 0 0,1 1 0,0-1 0,0 1 0,2 1 0,0 1 0,1 0 0,0 0 0,0 0 0,0 0 0,0-1 0,-2-1 0,0 0 0,0 0 0,-2 0 0,1-1 0,-1 0 0,-1 0 0,1 0 0,-1 0 0,1 1 0,1-1 0,-1 1 0,0-1 0,0 0 0,1 1 0,-1 0 0,2 0 0,-1 0 0,1 0 0,-1 0 0,0 0 0,0-1 0,-1 1 0,2 0 0,-1 0 0,1 1 0,0-1 0,0 0 0,1 0 0,-2 0 0,1 1 0,0-1 0,-1 0 0,0-1 0,0 0 0,-1 0 0,0 0 0,0 1 0,1 0 0,-1 0 0,2 0 0,-2 0 0,1 0 0,0-1 0,0 1 0,1-1 0,-2 1 0,2 0 0,-1-1 0,1 2 0,0-1 0,-1 0 0,1 0 0,-2 0 0,0 1 0,1-1 0,-1 0 0,0 0 0,1 1 0,1-1 0,-1 1 0,1 0 0,-2 0 0,3 0 0,-2 0 0,1 0 0,-2 0 0,1-1 0,-1 0 0,1 0 0,-1 0 0,1 0 0,-1 0 0,1 1 0,1 1 0,-1 0 0,1 1 0,-1-1 0,0 0 0,1-1 0,-1 0 0,0 0 0,-1-1 0,1 1 0,0 0 0,-1 0 0,1 1 0,0-1 0,-2 1 0,2-1 0,0 0 0,0 0 0,-1-1 0,0 0 0,-1 0 0,0 0 0,0-1 0,0 1 0,0-1 0,1 1 0,0-1 0,-1 1 0,1 0 0,-1 0 0,0 0 0,1 0 0,0 0 0,-1 0 0,1 0 0,0 0 0,0 1 0,0 0 0,0 0 0,0-1 0,0 1 0,0-1 0,0 1 0,1 0 0,-1 1 0,1 0 0,0-1 0,0 1 0,0-1 0,0 0 0,0-1 0,-1 0 0,0-1 0,-1 1 0,0-1 0,1 0 0,-1 0 0,1 0 0,-1 1 0,2 0 0,-1 1 0,0-1 0,1 1 0,-1 0 0,1-1 0,-1 0 0,1 0 0,-1 0 0,0-1 0,0 1 0,1-1 0,-1 1 0,2 1 0,-1-1 0,1 2 0,-1 0 0,2 0 0,-2-1 0,0 0 0,1 0 0,-2-1 0,1 1 0,-1-1 0,-1 0 0,2-1 0,-2 1 0,1-1 0,-1 0 0,1 1 0,0 0 0,-1 0 0,1 1 0,-1-1 0,1 1 0,0 0 0,1 1 0,0-1 0,0 2 0,0 0 0,0 0 0,0 0 0,-1 0 0,1-2 0,-1 1 0,0-1 0,0 1 0,0 0 0,-1-1 0,2 1 0,-2 0 0,2 1 0,-1 0 0,1 0 0,-1-1 0,0 0 0,-1-1 0,1 0 0,-1-2 0,0 1 0,-1-1 0,2 0 0,-2 1 0,1-1 0,0 2 0,0 0 0,1 0 0,-1 0 0,0-1 0,0 0 0,0 0 0,0-1 0,-1 1 0,1-1 0,-1 1 0,1 0 0,0 0 0,1 1 0,-1-1 0,-1 2 0,1 0 0,0 1 0,1 0 0,0-2 0,-1 2 0,0-2 0,0 1 0,1-1 0,-1 0 0,1 0 0,-1 0 0,1 0 0,-1 0 0,2 1 0,-2 0 0,1-1 0,0 1 0,1-1 0,-1 1 0,0-1 0,0 1 0,0-1 0,-1 1 0,1-1 0,-1 0 0,1 1 0,-1 0 0,1 0 0,-1-1 0,0 1 0,1-1 0,-1 0 0,0-1 0,0 1 0,1 0 0,-1 0 0,0 0 0,1 1 0,-1 0 0,0-1 0,0 0 0,0 0 0,0-1 0,0 1 0,0-1 0,0 1 0,0 0 0,0 1 0,0-1 0,0 0 0,0 0 0,0-1 0,0 1 0,0-1 0,0 0 0,-1 1 0,1-1 0,0 1 0,0 0 0,0 0 0,0 0 0,0 1 0,0 0 0,1 0 0,-1-1 0,0 0 0,0-1 0,-1 0 0,2 0 0,-1 0 0,0 0 0,-1 0 0,1 1 0,-1-1 0,1 0 0,0 1 0,0 0 0,0 0 0,0 0 0,1 0 0,-1 0 0,0-1 0,0 0 0,0 0 0,0-1 0,0 2 0,0-2 0,0 2 0,0 0 0,1 0 0,-1 0 0,0 0 0,1 1 0,-2 0 0,2-1 0,-1 1 0,0 0 0,1 0 0,-1-1 0,0 0 0,-1-1 0,1 0 0,-1-1 0,1 0 0,-1 1 0,1 0 0,-1 0 0,1 1 0,0 1 0,0 0 0,0 1 0,-1-1 0,2-1 0,-2 0 0,1-1 0,-1-1 0,0 1 0,0-1 0,0 1 0,1 0 0,-1 1 0,0 0 0,1-1 0,-1 0 0,0 1 0,1 0 0,0 3 0,0-2 0,-1 1 0,1-1 0,-1 0 0,1 0 0,-1-1 0,0 1 0,0-2 0,0 1 0,1 0 0,-1 1 0,0 0 0,1-1 0,-1 0 0,0 0 0,0-1 0,1 1 0,-1-1 0,0 1 0,1 0 0,-1-1 0,0 1 0,0-1 0,0 1 0,0-1 0,1 0 0,-1 0 0,0 2 0,0-2 0,0 1 0,0 0 0,0 0 0,1 0 0,-1 0 0,0 1 0,0-1 0,0 1 0,0-2 0,1 2 0,-1-1 0,0 0 0,0 0 0,0 0 0,0 0 0,0 0 0,0 1 0,1-1 0,-1 0 0,0 0 0,0 0 0,0 1 0,0-2 0,0 0 0,0 0 0,0 0 0,0 0 0,0 1 0,0-1 0,0 2 0,0-1 0,0 1 0,1 1 0,-1-1 0,0 1 0,0-2 0,0 0 0,0-1 0,0 1 0,0-1 0,0 0 0,0 0 0,0 0 0,0 0 0,0 1 0,1-1 0,-1 0 0,1-1 0,-1 1 0,0-1 0,0 2 0,0 0 0,0 1 0,0 2 0,0-1 0,-1 1 0,1-2 0,-1 0 0,1 0 0,0-1 0,0 0 0,0 0 0,0 0 0,0-1 0,0 0 0,0 0 0,0 0 0,0 0 0,-1 0 0,1-1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5:07.4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145 0 24575,'-3'5'0,"0"-1"0,2-1 0,0-1 0,0 1 0,-1-2 0,2 2 0,-2-2 0,1 1 0,0 0 0,-1 0 0,1 1 0,-1-1 0,1-1 0,0 1 0,0-1 0,1 1 0,-2-1 0,1 2 0,0-1 0,0 0 0,0 1 0,0-1 0,0 0 0,0 0 0,0 0 0,0 0 0,0 0 0,1-1 0,-1 0 0,1 0 0,-1 0 0,0 1 0,0-1 0,0 1 0,0-1 0,-1 1 0,0 1 0,0 0 0,0 0 0,0 1 0,0-1 0,0 0 0,0-1 0,2 0 0,-1-1 0,0 0 0,0 1 0,0 0 0,-1 1 0,2 0 0,-2 1 0,1-1 0,-1 0 0,0-1 0,1 0 0,-1 0 0,1-1 0,0 0 0,0 1 0,1-1 0,-2 0 0,1 0 0,0 1 0,0-1 0,0 2 0,-1-2 0,1 0 0,0 0 0,1 0 0,-1 0 0,-1 0 0,0 1 0,1 0 0,-2 0 0,2 1 0,-1-1 0,0-1 0,1 0 0,0 0 0,1 0 0,-2 1 0,1-1 0,0 0 0,0 0 0,1 0 0,-1 0 0,-2 0 0,0 1 0,-3 0 0,1 0 0,-1 0 0,2-1 0,0 0 0,2-1 0,1 1 0,0-1 0,0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5:09.7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24575,'4'0'0,"-2"1"0,-1 0 0,0-1 0,0 1 0,1-1 0,-1 1 0,0-1 0,1 1 0,-1-1 0,2 1 0,-2 0 0,1 1 0,1 0 0,-1 1 0,2 2 0,1-1 0,0 1 0,0-1 0,-1 0 0,0-1 0,0 0 0,-1 0 0,0-1 0,0 0 0,1-1 0,-2 1 0,0 0 0,-1 0 0,2 0 0,-1 2 0,0-1 0,1 0 0,-1-1 0,1 0 0,-1 0 0,1-1 0,-1 1 0,0 0 0,-1-2 0,0 2 0,0-2 0,1 2 0,-1-1 0,1 1 0,-1-1 0,0 0 0,0-1 0,0 2 0,0 0 0,1 1 0,-1-1 0,0 1 0,2 0 0,-2 1 0,1-1 0,-1 1 0,0-2 0,0 0 0,0 0 0,0 0 0,-1 2 0,2-2 0,-1 1 0,0 0 0,-1-3 0,0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43:20.17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637 318 24575,'18'-3'0,"0"-2"0,0-3 0,-2-1 0,1 4 0,0 0 0,-1 0 0,4 2 0,4 0 0,6 1 0,11 1 0,13-1 0,14 0 0,24 1 0,-33 1 0,2 1 0,2-1 0,0 0 0,-4 2 0,-1 0 0,-4-1 0,-3 0 0,24 0 0,-4 1 0,-16 0 0,-6-1 0,-5 1 0,3 0 0,6 1 0,18 2 0,18 3 0,-31-4 0,3 0 0,3 0 0,1 1 0,7-1 0,-3-1 0,-16-1 0,-4 0 0,38 1 0,-55-3 0,-17-1 0,-13 0 0,-27 3 0,11-1 0,-25 2 0,0 1 0,-21-3 0,-15 4 0,-17-5 0,-6 3 0,45-2 0,0 1 0,-1 0 0,2 0 0,-42-2 0,3 2 0,16-4 0,5 4 0,12-2 0,4 0 0,5 0 0,3 0 0,3 0 0,6 2 0,5-1 0,6 2 0,7-1 0,5 0 0,5-1 0,2-1 0,1 2 0,-6 1 0,-15 2 0,-27 1 0,-39 0 0,31-2 0,-4-1-407,-13-1 1,-2 0 406,-2 1 0,0 0 0,8-2 0,1-1 0,3 2 0,4-1 0,-29-3 0,19 1 0,33-1 0,21 2 0,13 0 0,10-2 813,25 2-813,23-2 0,50 2 0,-34 1 0,5-2-546,13 0 1,3-1 545,7 1 0,1 1 0,0-2 0,-1 0 0,-13 1 0,-2 0-26,-5-1 1,-5 0 25,31-7 0,-18 3 0,-27 1 0,-20 1 0,-17 3 1088,-11-2-1088,-22 0 54,-7-4-54,-21 1 0,-15-1 0,-24 1 0,-11 3 0,-4-5 0,8 6 0,27-5 0,8 5 0,22-1 0,10 1 0,9 2 0,7 0 0,6-1 0,7-9 0,6-1 0,16-10 0,20-1 0,10-3 0,-5 7 0,5 1 0,-4 0 0,3 1 0,17-2 0,5 0 0,8 1 0,-2 1 0,-22 5 0,-2 1 0,4 1 0,-6 3 0,-6 1 0,-17 5 0,-16 0 0,-13 0 0,-5 2 0,-31-2 0,-1-3 0,-39 2 0,-2-6 0,-24 7 0,1-6 0,-3 6 0,15-3 0,13 1 0,9-1 0,4 0 0,9-1 0,10 3 0,12-1 0,11 2 0,5 0 0,8 0 0,20 0 0,13 0 0,39 0 0,8 0 0,-24 1 0,3 1 0,-6 0 0,-2 0 0,46 6 0,-33-5 0,-32 3 0,-19-4 0,-13 0 0,-17 6 0,-5-2 0,-29 3 0,-16-2 0,-20-1 0,38-3 0,0 0 0,-3 0 0,1 0 0,-45 1 0,2 1 0,13-4 0,0 1 0,12 0 0,11-1 0,8 1 0,5-2 0,4 0 0,3 0 0,9 0 0,8 0 0,-4 0 0,8 0 0,-10 0 0,10 0 0,-3 0 0,17 3 0,51 0 0,-6 1 0,50-2 0,-18-2 0,15 0 0,-37 0 0,2 0 0,9 2 0,2 0 0,2-1 0,1 1-315,6 0 0,2 0 315,2 0 0,0 0 0,0-2 0,2 0 0,9 0 0,2 0-604,-3 0 1,1 0 603,11 0 0,1 0 0,-8 0 0,-2 0 0,-13 0 0,-2 0-144,6-1 1,-4 2 143,-23 0 0,-3 0 0,10 1 0,-1 0 0,41 1 582,-7 5-582,-4-4 1226,-7 4-1226,-12-5 316,-6 1-316,-6-3 0,-5 3 0,-8-3 0,-11 1 0,-9-2 0,-7 0 0,-6 0 0,-3 0 0,-5 0 0,-31-2 0,-6 1 0,-39-3 0,-15-5 0,31 3 0,-4 1-340,-10-4 1,-2 1 339,-7 1 0,-2 2 0,-4 0 0,0-1 0,2 1 0,0-1 0,-3 0 0,1 0 0,4 1 0,3-1 0,12 0 0,3 2 0,1 1 0,3 2 0,-26-2 0,-6 3 0,11-2 0,-3 1 0,16-1 679,-5 2-679,13 4 0,-5-3 0,6 4 0,1-5 0,7 2 0,8-2 0,3 2 0,10-2 0,1 2 0,-2 0 0,4 0 0,-8 0 0,8-2 0,-1 0 0,10 0 0,3 0 0,7 0 0,0 0 0,2 0 0,-5 0 0,-1 0 0,-3 0 0,1 0 0,0 0 0,4-1 0,-2 0 0,6 0 0,1 2 0,21-4 0,15 2 0,28-5 0,23 3 0,15-3 0,-37 6 0,1 0 0,6-3 0,-1 0 0,-3 1 0,-1 0 0,-4 0 0,-4 0 0,28-3 0,-20 4 0,-13-1 0,-7 2 0,-2 0 0,9 0 0,-2 0 0,16 0 0,-9 0 0,9 0 0,-10 0 0,2 0 0,-5 0 0,1 0 0,-4 0 0,5 0 0,-3 2 0,1-1 0,-1 1 0,-3-2 0,0 0 0,-3 0 0,12 0 0,-6 0 0,13 0 0,-5 0 0,-1 0 0,-3 0 0,-5 0 0,-2 0 0,6 0 0,-1 0 0,4-2 0,-2 1 0,-7-1 0,2 2 0,-4 0 0,-1 0 0,-4-2 0,0 1 0,1-1 0,3 0 0,3 2 0,-5-2 0,-3 2 0,-10 1 0,-5 0 0,-5 2 0,1-3 0,1 3 0,14 0 0,-2 3 0,19 4 0,0 2 0,9 3 0,-4-2 0,-1-1 0,1-3 0,-6 1 0,-1-2 0,-12-2 0,-1-2 0,-9 0 0,9 1 0,4-1 0,3 1 0,3-1 0,-3 1 0,-6-1 0,-1 0 0,-10 0 0,-3 0 0,-9 0 0,-5-3 0,-4 1 0,-2 0 0,1-2 0,2 3 0,3-3 0,2 3 0,0-2 0,-1 2 0,-4-3 0,-2 2 0,-21 7 0,-2 1 0,-19 5 0,-3-2 0,-11 1 0,-9-3 0,-10 5 0,-4-5 0,8-1 0,-7-4 0,17-1 0,-4-3 0,10-2 0,-11 2 0,-10-2 0,-21 0 0,36 0 0,-3 0 0,-2 0 0,-2 0 0,-7 1 0,0-2 0,7 0 0,1 0 0,4 0 0,2 1 0,-41-3 0,26 3 0,9 0 0,12 2 0,8-1 0,-3 1 0,0 0 0,-3 3 0,1-2 0,6 3 0,12-3 0,2 2 0,11-2 0,1-1 0,4-1 0,2 0 0,1 0 0,3 1 0,32-1 0,19 1 0,49 0 0,-41-2 0,3 0 0,14 0 0,2 0-337,1 0 1,1 0 336,2 0 0,0 0 0,-3 0 0,-2 0 0,-9 0 0,-2 0 0,-2 1 0,-2 1 0,-4-2 0,0 0 0,0 2 0,0-1 0,0-1 0,0 0 0,-2 0 0,0 0 0,1 1 0,1 1 673,45 1-673,-9 1 0,0-2 0,-13-2 0,-5 0 0,-9 0 0,-15-2 0,-3 2 0,-6-2 0,-1 2 0,-6 1 0,-3 0 0,-8 1 0,-5-2 0,-8 0 0,-2 1 0,-22 3 0,-12-2 0,-19 4 0,-25-3 0,-13 2 0,26-3 0,-4 0-365,-6-1 0,-2 1 365,-10-2 0,-1 0 0,0 0 0,0 0 0,-5 0 0,0 0-692,-4-4 1,-1 0 691,27 4 0,0 0 0,-2-2 0,-5-2 0,-2-2 0,1 1 0,2 2 0,-1 0 0,1 0 0,0 0 0,1 0 0,1-1 0,-19-1 0,2 0-407,-1 2 0,2 2 407,11-2 0,2 2 0,-2-1 0,2 0 0,15 1 0,3 0 0,-41 0 649,42-1-649,11 2 1371,24-2-1371,13 2 907,3-3-907,21 1 0,0-6 0,30 2 0,13-5 0,19-1 0,-25 7 0,2 0 0,4-1 0,0 0 0,0 0 0,3 2 0,10 2 0,-1 0 0,-11-1 0,-1 0 0,9 3 0,-1 0 0,-11 0 0,-3 0 0,-3 0 0,-2 0 0,38 0 0,-6 0 0,-3 0 0,-4 2 0,7-1 0,-21 1 0,-4 0 0,-26-1 0,-15 0 0,-8 1 0,-6-3 0,-16 2 0,-17-3 0,-25 2 0,-18 0 0,-6 2 0,-11 2 0,2-1 0,-8-1 0,0-2 0,42 0 0,-1 0 0,-2 2 0,1-1 0,0 0 0,-1-1 0,-2 3 0,1 0 0,7-1 0,0-1 0,-10 3 0,-2-1 0,-1 1 0,-1-1-338,-6-1 1,-3 0 337,-4 1 0,0 0 0,-1 1 0,0 0 0,-5-2 0,0 1 0,-1 0 0,0 0 0,0-2 0,1-2 0,3 1 0,4 0 0,12 1 0,4 1 0,-31 1 0,28 0 0,20 1 0,10-4 0,7 2 0,13 0 675,5-2-675,5 2 0,33 0 0,9-2 0,48 5 0,-32-5 0,4 1 0,10 3 0,4 1-648,16-2 1,4-1 647,5 2 0,2 0 0,-27-2 0,2 1 0,-2-1 0,-3 0 0,0-1 0,-2 1 0,23 1 0,-3 1 0,1 1 0,-2 1 0,-10-2 0,0 0 0,9 3 0,2 0 0,-3-2 0,-1-1-280,-2 1 1,-1 0 279,-7-1 0,-2-1 0,-4 2 0,-4-1 0,32 3 0,-15 1 0,-21-3 0,-20-2 1257,-10-1-1257,-17-1 597,-6 1-597,-25 4 0,-20-1 0,-52-1-491,43-3 0,-4 0 491,-28-1 0,-6 0 0,3 0 0,-5 0-851,12 0 0,-5 0 0,-1 0 851,-11 0 0,-2 0 0,-3 0-688,16 0 0,-3 0 1,0 0-1,1 0 688,2 1 0,1 0 0,1 0 0,-1 0 0,0 0 0,-1 0 0,1 1 0,3-1-468,-13 2 1,3 1 0,2-1 467,8-1 0,2-1 0,1 1-27,5-1 1,2 1 0,2-1 26,-21-1 0,5 0 866,17 1 1,3 0-867,-4-1 0,4 1 2799,-24 1-2799,-1-2 1890,23 0-1890,11 2 1089,13 3-1089,9-2 256,11 2-256,10-5 0,5 3 0,4 0 0,15 3 0,17 0 0,16 1 0,50 2 0,-38-2 0,5 0-647,25 1 0,5 0 647,3 2 0,3 0-538,-25-4 1,3-1-1,-2 1 538,-6-1 0,-1 1 0,-2-1 0,31 2 0,-5-1-121,-15-1 0,-6 0 121,-12 0 0,-5-1 0,27 0 0,-18 1 1168,-22-3-1168,-10 0 1698,-4 0-1698,-7 0 283,-4-2-283,-10 0 0,-27 3 0,-10 0 0,-50 4 0,31-4 0,-5 0 0,-16 1 0,-5-1-508,-9-1 0,-3 0 508,2 3 0,-1 0 0,-2-2 0,2-1 0,16 3 0,3 0-14,-2-2 0,3-2 14,-32 5 0,2-6 0,25 5 0,13-4 0,21 1 1015,5-2-1015,11 0 29,4 1-29,6 0 0,8-1 0,33-1 0,21 0 0,48-2 0,-34 2 0,3 1-538,5 0 0,5 0 538,19 0 0,4 1-576,-32 0 1,0 0-1,1 0 576,8-1 0,0 0 0,0 0 0,-6 0 0,-2 0 0,-1 0-337,21 0 1,-2 0 336,-5 0 0,-4 0 0,-18 0 0,-3 0 0,2 0 0,-4 0 0,18 0 943,-21 0-943,-25 0 1753,-12 0-1753,-10 0 780,-57 4-780,-3 0 0,-7 0 0,-8 0 0,4-2 0,-2 0-356,-10-2 1,-3-1 355,1 1 0,0 0 0,-3-2 0,3 0 0,18 2 0,2 0-8,-10 0 1,1 0 7,-23 3 0,30-1 0,-1 0 0,8-1 0,0 1 0,-3 1 0,-1 0 0,3-1 0,1-1 0,-39 3 0,11-2 0,18-2 711,8 0-711,7 0 15,-3 0-15,11 0 0,-4 0 0,16 0 0,5 0 0,11 0 0,7 0 0,4-1 0,-5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0:58:16.1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1575 0 24575,'4'7'0,"4"3"0,5 3 0,4 2 0,-1-2 0,-4-4 0,-3-3 0,-1 1 0,6 3 0,3 2 0,4 3 0,-1-2 0,-3-2 0,-4-1 0,-2-2 0,0 2 0,3 1 0,3 4 0,4 2 0,2 2 0,2 0 0,-1 0 0,-6-4 0,-1 1 0,-1 0 0,-1 0 0,0 2 0,-1-2 0,-2 1 0,1 0 0,-1-1 0,-2-1 0,0-3 0,0 2 0,2 2 0,5 5 0,0 1 0,-1-2 0,-4-4 0,-2-3 0,0 0 0,3 5 0,4 5 0,2 3 0,0 2 0,-1-3 0,0 2 0,3 2 0,2 4 0,3 2 0,0-1 0,-3-2 0,-3-6 0,-6-7 0,-3-2 0,4 4 0,7 7 0,8 7 0,0-2 0,-6-7 0,-9-9 0,-6-5 0,-1-1 0,0 0 0,0 1 0,-1-1 0,1 2 0,-1 0 0,1-1 0,0 2 0,1 1 0,3 4 0,3 5 0,0 2 0,1-1 0,-2-4 0,-3-3 0,0 4 0,2 5 0,2 8 0,2 6 0,1 2 0,-2-5 0,-2-6 0,-5-9 0,-1-4 0,2 3 0,5 9 0,6 6 0,3 3 0,-2-2 0,-9-17 0,0 2 0,-4-9 0,5 9 0,3 6 0,4 5 0,0 0 0,0-1 0,-3-2 0,-2 0 0,4 8 0,1 7 0,2 6 0,-1 1 0,-5-8 0,-5-8 0,-1-1 0,3 3 0,2 6 0,-1 4 0,-4-5 0,-3-4 0,-2 0 0,-1 4 0,-1 9 0,1 6 0,-2 1 0,0-8 0,-2-6 0,-1-6 0,0 2 0,0 8 0,0 12 0,0 11 0,0 3 0,0-7 0,0-13 0,0-12 0,0-6 0,-2 7 0,0 6 0,-2 9 0,-1 2 0,0-7 0,0-7 0,0-10 0,-2 0 0,-1 3 0,-2 6 0,0-2 0,0-3 0,2-6 0,2-9 0,1-4 0,-2 1 0,-5 9 0,-5 10 0,-7 11 0,-4 3 0,0 0 0,-1 2 0,1-4 0,0-3 0,2-4 0,1-3 0,-2-2 0,-6 5 0,-6 6 0,-8 6 0,-5 4 0,4-8 0,5-7 0,12-14 0,9-10 0,4-4 0,2-2 0,-2 3 0,-2 0 0,-1 0 0,-1 2 0,-6 5 0,-4 2 0,-2 2 0,3-4 0,2-2 0,13-13 0,-4 4 0,6-7 0,-4 4 0,-5 2 0,-3 1 0,-7 4 0,-4 2 0,-3 0 0,0-1 0,-2 0 0,-4 0 0,-3 2 0,0 0 0,0 1 0,0 0 0,2 0 0,4-4 0,7-5 0,8-4 0,4-1 0,2-1 0,-1 0 0,2 0 0,1-3 0,3-1 0,-1 0 0,-3 1 0,-2 1 0,-5 0 0,-3 2 0,-4 1 0,-3 2 0,2-2 0,3-1 0,1-2 0,-4 3 0,-6 3 0,-11 4 0,-13 6 0,-13 6 0,-5 2 0,9-6 0,17-9 0,20-8 0,10-4 0,4-1 0,-4 0 0,-3 1 0,-3 1 0,2-2 0,4 0 0,4-1 0,0-1 0,-3 0 0,-3 0 0,-2 0 0,0-1 0,3 0 0,7-1 0,4 0 0,5 0 0,0 0 0,-5 1 0,-9 1 0,-5 1 0,0 0 0,6-1 0,9-1 0,5-1 0,2 0 0,2-1 0,0 1 0,1 0 0,1-1 0,-1-2 0,-9-13 0,11 9 0,-7-9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0:58:20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0 373 24575,'0'-9'0,"0"2"0,0 0 0,0 2 0,1-1 0,0 0 0,0 0 0,1 1 0,1-2 0,2-1 0,0 0 0,2-1 0,2 0 0,3-4 0,2-2 0,-1 0 0,-3 4 0,-2 4 0,0 1 0,0 0 0,2-2 0,-3 4 0,2-2 0,-5 3 0,1 0 0,0 0 0,-1 1 0,4-3 0,3-3 0,5-3 0,1-2 0,-1 1 0,-3 2 0,-4 3 0,-1 1 0,0-1 0,-2 2 0,3-6 0,1 0 0,4-4 0,0 1 0,-6 5 0,-1 1 0,-5 2 0,2-1 0,0 0 0,-1 2 0,-3 3 0,-12 7 0,7-3 0,-7 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0:58:23.1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24575,'16'12'0,"5"2"0,3 1 0,-1-3 0,-7-2 0,-5-2 0,0 2 0,4 3 0,1 1 0,-2-3 0,-4-3 0,0-1 0,-1-1 0,0 1 0,-3-2 0,-1 0 0,-2-1 0,0 0 0,1 1 0,3 3 0,2 1 0,1 1 0,-2-1 0,-3-4 0,0-1 0,2 1 0,5 2 0,3 2 0,-1-1 0,-6-3 0,-3-2 0,1 0 0,3 3 0,5 2 0,-5-2 0,1 0 0,-6-3 0,-2-1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1:01:01.3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0 24575,'0'14'0,"0"5"0,-1 10 0,0 6 0,0 1 0,-1-1 0,2-2 0,-1-2 0,1-2 0,0 1 0,0 2 0,1 2 0,0 2 0,2-1 0,1-4 0,0-6 0,-1-4 0,-1-4 0,0-1 0,-2 2 0,1 1 0,1 1 0,1 0 0,-1-2 0,0 0 0,-2-7 0,1 6 0,-1-5 0,0 2 0,0-4 0,0-6 0,0-3 0,0 1 0,0 0 0,0-1 0,0 2 0,0 1 0,0 2 0,0-2 0,0 1 0,0-2 0,0 2 0,0 1 0,0-1 0,0-1 0,0 1 0,0 1 0,0-1 0,0-1 0,0-1 0,0-1 0,0 0 0,0 0 0,0 4 0,0 2 0,0 1 0,0-1 0,0-3 0,0-1 0,0 0 0,0 2 0,0-3 0,0 3 0,0-4 0,0 2 0,0-1 0,0 1 0,0-2 0,0 0 0,1-1 0,-1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1:01:04.9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213 374 24575,'0'-5'0,"0"-1"0,0 3 0,0 0 0,0 0 0,-1-2 0,0-2 0,1 3 0,-1-1 0,0 1 0,-1-2 0,0-2 0,-1-1 0,0 1 0,1 0 0,0 2 0,0-1 0,-1 0 0,0-1 0,-1-1 0,0 0 0,-1 1 0,1 1 0,0 1 0,2 1 0,-1 1 0,0-1 0,1 0 0,0 0 0,0 1 0,0-1 0,-1-1 0,0-1 0,-1 0 0,0 0 0,0 0 0,0 0 0,-1 0 0,-2-2 0,0-1 0,-1 0 0,0 0 0,1 2 0,1 0 0,-1 0 0,1 1 0,-1 0 0,1 1 0,1 2 0,0 0 0,2 1 0,0 1 0,-1-2 0,-1-2 0,-1-2 0,-1 0 0,2 1 0,1 2 0,1 1 0,1 2 0,1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1:01:10.1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0 335 24575,'2'-7'0,"1"0"0,0-2 0,2 0 0,-1 1 0,-2 1 0,1 1 0,-1 0 0,1-1 0,1 0 0,0 1 0,-1 0 0,1 0 0,-1 0 0,0-1 0,1 0 0,-1 1 0,0 0 0,0 1 0,1 0 0,-2 0 0,0 1 0,-1 0 0,1-1 0,1-1 0,0-2 0,1 2 0,-2 1 0,0 1 0,-1 2 0,0-2 0,2 0 0,1-1 0,-1 0 0,0 0 0,1 1 0,0 1 0,2-2 0,1-1 0,2-2 0,0-2 0,0 0 0,-2 3 0,-3 2 0,-1 3 0,-1 0 0,2-1 0,1-1 0,-1 1 0,-2 0 0,0 2 0,-1 0 0,1 1 0,2-1 0,2-2 0,0-2 0,-1 1 0,-2 0 0,0 2 0,0 0 0,1-1 0,0 0 0,1-2 0,-2 2 0,-1 1 0,-1 2 0,1-1 0,0-1 0,1 1 0,0-1 0,-1 0 0,-1 1 0,-1 0 0,1-2 0,-1 2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19:56.436"/>
    </inkml:context>
    <inkml:brush xml:id="br0">
      <inkml:brushProperty name="width" value="0.2" units="cm"/>
      <inkml:brushProperty name="height" value="0.2" units="cm"/>
      <inkml:brushProperty name="color" value="#CFCFCF"/>
    </inkml:brush>
  </inkml:definitions>
  <inkml:trace contextRef="#ctx0" brushRef="#br0">0 282 24575,'25'-2'0,"0"0"0,-2 0 0,-1 2 0,-8-2 0,-2 2 0,-5 2 0,-2-2 0,0 2 0,2-2 0,-2 0 0,2 0 0,-2 0 0,-1 0 0,2 0 0,1 0 0,0 0 0,2 0 0,-4 0 0,0 0 0,0 0 0,2 0 0,2 0 0,-2 0 0,0 0 0,-4 0 0,2 0 0,0-2 0,1 2 0,0 0 0,-2 0 0,3 2 0,-2-2 0,0 0 0,3 0 0,-2 1 0,1 0 0,-1 2 0,0-3 0,1 3 0,0-3 0,-1 2 0,1-2 0,0 2 0,-1-2 0,-1 3 0,0-3 0,1 5 0,0-3 0,2 2 0,-4-3 0,1-1 0,2 2 0,-3 0 0,2 0 0,1-1 0,-3-1 0,4 0 0,-4 0 0,2 0 0,0 0 0,-1 0 0,2-3 0,-4 1 0,2-4 0,-1 1 0,-1 1 0,1-2 0,-2 2 0,1-1 0,-1-1 0,0 2 0,1-2 0,-3 2 0,3-1 0,0-4 0,1 5 0,3-8 0,-3 9 0,1-4 0,-2 3 0,1-2 0,-1 1 0,0 2 0,-1-3 0,1 2 0,-2-2 0,0 2 0,1-3 0,-2 3 0,2-4 0,-2 3 0,0-1 0,1 0 0,0 1 0,0-4 0,-1 4 0,2-4 0,-2 5 0,2-1 0,-1-1 0,0 1 0,0-3 0,-1 4 0,2-3 0,-2 2 0,3-2 0,-3 0 0,3-2 0,-2 2 0,0-2 0,-1 4 0,0-2 0,2 3 0,-2-3 0,2 3 0,-2-1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0:19.588"/>
    </inkml:context>
    <inkml:brush xml:id="br0">
      <inkml:brushProperty name="width" value="0.2" units="cm"/>
      <inkml:brushProperty name="height" value="0.2" units="cm"/>
      <inkml:brushProperty name="color" value="#8F8F8F"/>
    </inkml:brush>
  </inkml:definitions>
  <inkml:trace contextRef="#ctx0" brushRef="#br0">842 1 24575,'-16'5'0,"-2"-1"0,4-3 0,-1 1 0,3-2 0,4 2 0,2-1 0,-2-1 0,1 3 0,-5-1 0,-1 0 0,1 1 0,-3 2 0,4 0 0,-4 4 0,-1-3 0,-3 4 0,0-2 0,-3-1 0,6-1 0,-3-2 0,3 3 0,-1-2 0,1 0 0,-7 6 0,8-6 0,-5 3 0,9-5 0,1-2 0,0 3 0,-1-1 0,-1 0 0,2 0 0,1 1 0,-3-2 0,1 4 0,-3-4 0,-1 3 0,-1-1 0,-1 1 0,2-3 0,3 4 0,1-4 0,-2 3 0,-4 1 0,-1-3 0,-2 4 0,3-2 0,-2 2 0,1-1 0,2-1 0,4-2 0,1-1 0,6 0 0,-2-1 0,3 0 0,-2 3 0,3-1 0,-7 3 0,6-1 0,-6 1 0,3 0 0,0-2 0,2 3 0,3-3 0,0 2 0,0 4 0,0 1 0,-1 4 0,1-2 0,-1-5 0,2 0 0,9-5 0,7 0 0,7-3 0,-1 0 0,-8 0 0,-5 0 0,2-2 0,3 2 0,9-2 0,6 2 0,-2 0 0,1 0 0,-9 0 0,-2 0 0,-4 0 0,-5-1 0,0 0 0,-4 0 0,4-1 0,-1 2 0,4-4 0,1 2 0,2-1 0,2 1 0,-2-4 0,-2 3 0,-2-2 0,3 0 0,-5 4 0,2-2 0,-6 5 0,-1 12 0,-2 3 0,-2 13 0,0-2 0,-5-5 0,-1-1 0,-4-8 0,-2 1 0,1-5 0,-3 0 0,3-5 0,-2 2 0,0-5 0,2 1 0,3-3 0,3 2 0,3-4 0,24 3 0,4-8 0,26-6 0,2-5 0,-3-3 0,-10 7 0,-17 3 0,-14 6 0,-5 0 0,-1 1 0,1-3 0,-1 27 0,-1 0 0,-1 19 0,0-8 0,0-12 0,0-3 0,0-8 0,0-1 0,9 3 0,2-2 0,13 7 0,5 2 0,4 1 0,0 1 0,-9-5 0,-3-2 0,-8-4 0,-3-1 0,-2-1 0,-2-3 0,0-1 0,-2-2 0,-19-14 0,-15 1 0,-38-16 0,-13 5 0,-8-2 0,19 7 0,26 6 0,24 5 0,6 4 0,-6 0 0,-7 0 0,-18-5 0,3 3 0,-1-4 0,10 5 0,18 1 0,8 4 0,6 5 0,1 5 0,0 4 0,0 1 0,0-2 0,0-6 0,0 0 0,0-4 0,0 2 0,0 0 0,21-18 0,6 1 0,21-21 0,3 10 0,-6 2 0,-3 3 0,-8 5 0,-10-3 0,-2 5 0,-7 0 0,-6 7 0,-8 4 0,-11 16 0,-4-3 0,-2 7 0,-2-3 0,5-6 0,-7 4 0,5-6 0,-1-1 0,6-2 0,1-3 0,4-1 0,0-2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2:56.533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25 1 24575,'-2'14'0,"-1"-1"0,3-4 0,-3 0 0,2-1 0,-2 2 0,3-1 0,-2 2 0,0 0 0,2 0 0,-2 1 0,2-2 0,0-2 0,0 0 0,0-3 0,0 3 0,0 0 0,0 2 0,0-3 0,0 1 0,0 1 0,-1 0 0,0-1 0,0 1 0,1-2 0,0 0 0,0-2 0,0 0 0,0 0 0,0 0 0,0 2 0,0-2 0,0 0 0,0 0 0,0 1 0,0-1 0,0 2 0,0 0 0,0 1 0,0 1 0,0 0 0,0-3 0,0 1 0,0-1 0,0 2 0,0-4 0,0 4 0,-2-1 0,2 2 0,-2 1 0,2 2 0,2 0 0,-2 0 0,2 0 0,-2-1 0,0 0 0,0 0 0,0-1 0,1-1 0,0-2 0,0-2 0,-1 0 0,0 0 0,0 0 0,0 2 0,0 0 0,0-1 0,0 2 0,0-4 0,0 4 0,0-1 0,0 0 0,2 3 0,-2-3 0,2 0 0,-2 1 0,0-1 0,0 2 0,0 0 0,0-1 0,0 1 0,0 0 0,0-1 0,0 1 0,0-2 0,0 1 0,0 1 0,0-2 0,0 3 0,0-1 0,0 1 0,0-1 0,0 1 0,0 0 0,0 1 0,0 1 0,0 0 0,0 0 0,0 0 0,0 0 0,0-2 0,0-1 0,0 0 0,0-3 0,0 3 0,0-2 0,0 3 0,0 0 0,0 3 0,0 4 0,0-1 0,0 2 0,0-4 0,0-4 0,0-3 0,0-2 0,0 1 0,0 0 0,0 1 0,0-1 0,0-2 0,0 6 0,0 8 0,2 13 0,-2 2 0,4 0 0,-4-10 0,2-7 0,-1-4 0,0-4 0,2-2 0,-3-1 0,2 0 0,-2 0 0,0 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2:59.008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12 1 24575,'-2'22'0,"0"-3"0,2-12 0,0 2 0,0-4 0,0 2 0,0 0 0,0 0 0,0-1 0,0 0 0,0 2 0,0 1 0,0 1 0,-1 1 0,0-4 0,0-2 0,1 0 0,0 1 0,0 2 0,0 0 0,0-1 0,0 0 0,-2 0 0,2 0 0,-2-2 0,2 2 0,0-4 0,0 4 0,0-2 0,0 5 0,0 1 0,0 3 0,0-4 0,0 2 0,1-6 0,0 2 0,0-1 0,-1-2 0,0 2 0,0-1 0,0 0 0,0 2 0,0 1 0,0 1 0,0 1 0,0 1 0,0 0 0,2 0 0,-2 2 0,3-1 0,-2 0 0,0 0 0,-1-2 0,2 1 0,-2-3 0,2 0 0,-2-1 0,1 3 0,0-2 0,0 5 0,1 0 0,0 0 0,0 1 0,-1-4 0,-1-1 0,0-5 0,0 0 0,0 0 0,0 0 0,0 4 0,0 0 0,0 1 0,2 0 0,-2-1 0,2-2 0,-2-2 0,0 0 0,1 0 0,-1 5 0,2-1 0,-2 3 0,1-3 0,0 1 0,0-3 0,-1 2 0,0-2 0,0 0 0,0-2 0,0 1 0,0 0 0,2 1 0,-2 1 0,2 1 0,-2 3 0,0 2 0,0 6 0,0 0 0,0 3 0,0-4 0,0 0 0,-2-3 0,2 2 0,-2-8 0,2-1 0,0-4 0,0-2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2:59.953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0 0 24575,'0'0'0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3:00.664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0 14 24575,'10'-7'0,"-2"0"0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3:01.404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0 1 24575,'0'0'0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3:02.394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0 0 24575,'0'0'0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4:53:48.386"/>
    </inkml:context>
    <inkml:brush xml:id="br0">
      <inkml:brushProperty name="width" value="0.35" units="cm"/>
      <inkml:brushProperty name="height" value="0.35" units="cm"/>
      <inkml:brushProperty name="color" value="#FDFDFD"/>
    </inkml:brush>
  </inkml:definitions>
  <inkml:trace contextRef="#ctx0" brushRef="#br0">376 425 24575,'0'-30'0,"0"3"0,0 11 0,-1 2 0,1 4 0,-1 1 0,1 1 0,-1-2 0,0-3 0,0 0 0,1-2 0,0-2 0,-1 1 0,0-3 0,-2 4 0,2 2 0,0 3 0,1 0 0,-1 2 0,0-2 0,-2-3 0,2 4 0,-3-3 0,1 1 0,-3 3 0,0-2 0,-2 2 0,1 1 0,-1 0 0,-1-1 0,-3 0 0,0 0 0,-3 1 0,0 0 0,1 2 0,0-1 0,3 3 0,-1 0 0,4 2 0,-2 0 0,0 1 0,2 0 0,-5 2 0,4-2 0,-1 2 0,0-1 0,1 0 0,1-1 0,-2 2 0,1-1 0,1 3 0,-1 0 0,2-1 0,-1 3 0,1 0 0,2 1 0,-2 0 0,3-1 0,-3 3 0,3-2 0,0 1 0,0 1 0,-1-2 0,2 1 0,0 1 0,2 0 0,-1 1 0,2 0 0,0-2 0,0 3 0,0-3 0,0 1 0,0 2 0,0-3 0,0 3 0,0-3 0,0 3 0,2-3 0,0 2 0,0-1 0,2 1 0,-1-1 0,1-1 0,0 1 0,-2-3 0,3 6 0,-2-4 0,0 2 0,1-1 0,-3-2 0,5 5 0,-5-6 0,4 4 0,-1-3 0,-2 1 0,2 1 0,-3 2 0,1-3 0,-1 3 0,0-3 0,-1 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4:54:59.410"/>
    </inkml:context>
    <inkml:brush xml:id="br0">
      <inkml:brushProperty name="width" value="0.2" units="cm"/>
      <inkml:brushProperty name="height" value="0.2" units="cm"/>
      <inkml:brushProperty name="color" value="#FDFDFD"/>
    </inkml:brush>
  </inkml:definitions>
  <inkml:trace contextRef="#ctx0" brushRef="#br0">218 1 24575,'-20'1'0,"2"1"0,5 0 0,0-1 0,3 1 0,-2 0 0,3-1 0,-1 2 0,2-3 0,-2 3 0,0-1 0,0 1 0,0-1 0,2 0 0,1-1 0,0 1 0,2-1 0,-1 2 0,2-3 0,-4 4 0,1-1 0,0 2 0,4-1 0,1 0 0,2 2 0,0 0 0,0 2 0,1 0 0,0-3 0,0 4 0,1-5 0,0-1 0,2-1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4:55:07.648"/>
    </inkml:context>
    <inkml:brush xml:id="br0">
      <inkml:brushProperty name="width" value="0.2" units="cm"/>
      <inkml:brushProperty name="height" value="0.2" units="cm"/>
      <inkml:brushProperty name="color" value="#FDFDFD"/>
    </inkml:brush>
  </inkml:definitions>
  <inkml:trace contextRef="#ctx0" brushRef="#br0">0 1 24575,'0'0'0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2:14.157"/>
    </inkml:context>
    <inkml:brush xml:id="br0">
      <inkml:brushProperty name="width" value="0.2" units="cm"/>
      <inkml:brushProperty name="height" value="0.2" units="cm"/>
      <inkml:brushProperty name="color" value="#FDFDFD"/>
    </inkml:brush>
  </inkml:definitions>
  <inkml:trace contextRef="#ctx0" brushRef="#br0">865 103 24575,'13'10'0,"0"-2"0,-6-2 0,2 0 0,0-1 0,1 3 0,-4-3 0,2 1 0,-2 0 0,-2 0 0,1 0 0,2 2 0,-2 1 0,4 1 0,-4-2 0,0-1 0,-2-3 0,1 2 0,-1-2 0,-1 1 0,0 1 0,0 1 0,0-2 0,1 1 0,-2-1 0,2 1 0,-1 0 0,-1 0 0,1 2 0,-1-2 0,1 3 0,-1-1 0,1-1 0,-2 0 0,1-2 0,0 2 0,0-2 0,1 2 0,-2-1 0,2-1 0,-2 2 0,0-2 0,0 1 0,1 1 0,0 0 0,0 2 0,-1-2 0,0 0 0,0-2 0,0 3 0,0-4 0,0 4 0,0-1 0,-1 1 0,0 1 0,-2 2 0,2-2 0,0 4 0,0-5 0,1 2 0,0-3 0,-1-1 0,0 1 0,-2 2 0,2-2 0,-2 4 0,2-5 0,-2 5 0,2-6 0,0 3 0,-1-1 0,0 0 0,1 0 0,-1-2 0,1 1 0,-2-1 0,1 0 0,0 3 0,-4 1 0,1 4 0,-1-2 0,-1 1 0,1-4 0,-2 4 0,-3-1 0,1 2 0,1-5 0,1 0 0,3-4 0,-4 1 0,2-1 0,0 0 0,10-20 0,2 6 0,11-20 0,-4 7 0,2 1 0,-1 1 0,-1 5 0,-5 4 0,0 2 0,-3 2 0,1-1 0,-1 2 0,0-3 0,0 2 0,-1-1 0,0 1 0,-2 2 0,0 2 0,1-3 0,-1 2 0,0-3 0,-1 0 0,0 2 0,0-2 0,0 4 0,0-2 0,0-1 0,0-1 0,0 1 0,0 0 0,0 0 0,-1 1 0,0 0 0,0 1 0,1 0 0,-4-5 0,3 3 0,-3 0 0,3 1 0,-2 2 0,2-3 0,-2-1 0,0 1 0,-1 2 0,2 0 0,0 0 0,0-3 0,1 1 0,-1-2 0,1 2 0,0 2 0,-4 1 0,-1 5 0,-1-1 0,-1 4 0,6-2 0,-4 1 0,1 1 0,0 1 0,2 1 0,-1 1 0,1 0 0,-2 1 0,1 2 0,-3 1 0,2 1 0,0 0 0,0-3 0,1 1 0,0-1 0,2-4 0,-1 0 0,1 0 0,1 1 0,-1 1 0,2-1 0,-1-1 0,-1 3 0,-1-1 0,-3 5 0,1-5 0,1 0 0,0-3 0,2 0 0,-3 2 0,3-2 0,-3 1 0,2 0 0,-1 0 0,1 1 0,-2-1 0,2-1 0,-1 1 0,2-1 0,-3 2 0,1-3 0,-2 2 0,2-2 0,-2 2 0,3-1 0,-1 0 0,-2 3 0,1-2 0,-2 0 0,3-2 0,1 1 0,-2 2 0,1-1 0,-2 1 0,3-1 0,-2-2 0,0 2 0,-1 0 0,2-2 0,-2 1 0,2-1 0,-1 0 0,0 0 0,0 1 0,-1 0 0,-2 0 0,1 1 0,-4 0 0,2-1 0,-1 1 0,1-2 0,3 0 0,0-2 0,1 2 0,0 0 0,-2 2 0,1 2 0,0-2 0,3 1 0,-1-3 0,-7-1 0,-1 1 0,-4 0 0,5-3 0,3 1 0,1-1 0,3 0 0,-4 0 0,-7 2 0,1-1 0,-2 2 0,7-3 0,4 0 0,-1 0 0,-1 0 0,-1 0 0,-4 0 0,2 2 0,4-2 0,1 2 0,-2-2 0,1 0 0,-5 0 0,2 0 0,0 0 0,3 0 0,-2 0 0,2 0 0,-3 0 0,2 0 0,0-1 0,2 0 0,-2 0 0,-2-1 0,-3 2 0,1-1 0,1 0 0,4 1 0,1 0 0,-8-1 0,1-3 0,-9 2 0,8-2 0,0 2 0,7 1 0,-3-2 0,3 3 0,-2-2 0,3 2 0,-2-1 0,1 1 0,-1-1 0,0 0 0,2 0 0,-4-1 0,6 0 0,-4 0 0,1 1 0,3 0 0,-5-2 0,4 0 0,-4-3 0,4 1 0,-2-1 0,3 2 0,-1-1 0,-1-2 0,2 2 0,-1-2 0,1 2 0,2 2 0,-3-4 0,2 3 0,0-3 0,0 0 0,2 0 0,-2 1 0,1 0 0,-1 0 0,1 2 0,0-6 0,-1 6 0,2-3 0,-1 0 0,1 0 0,0 0 0,1 1 0,-1 0 0,2 1 0,-2-3 0,1 3 0,0-2 0,0 1 0,1 2 0,-2-5 0,2 5 0,-1-3 0,1 2 0,0 0 0,1-4 0,-1 4 0,1-3 0,-1 4 0,-1 0 0,1-3 0,-2 2 0,1-3 0,0 3 0,0-3 0,0 2 0,-1-1 0,2 1 0,0-1 0,1 0 0,0-3 0,0 1 0,-2 2 0,1 1 0,-1 0 0,2 0 0,-1-1 0,0 2 0,0 0 0,-2 0 0,0-2 0,0 0 0,1 2 0,0-3 0,0 1 0,0 0 0,0 0 0,-1 2 0,1-2 0,0 2 0,2-3 0,-2 0 0,1-2 0,0 1 0,0 1 0,0-1 0,1 0 0,0-3 0,0 2 0,0 2 0,-2 1 0,1 0 0,-1 0 0,1-5 0,1 1 0,0 0 0,-1 2 0,0 1 0,1 1 0,-1-2 0,1 0 0,-2 1 0,1 2 0,-1 0 0,-2 23 0,1-9 0,-2 20 0,0-12 0,2 1 0,-1-2 0,0-2 0,1-2 0,0 1 0,0-1 0,0 1 0,1 1 0,0 3 0,-1-1 0,2-1 0,-1-1 0,1-2 0,1 1 0,-2-3 0,2 1 0,-3-1 0,2 0 0,-1-1 0,0 3 0,0-1 0,1 2 0,0-1 0,1-1 0,-1 1 0,-1-5 0,2 8 0,-2-5 0,2 5 0,-1-4 0,0 0 0,-1-3 0,0 5 0,-1-5 0,1 5 0,-1-2 0,0-4 0,2-1 0,0-22 0,1 7 0,-1-24 0,-1 12 0,0-8 0,1 5 0,0-2 0,0 4 0,-1 2 0,-1 4 0,0 3 0,0 5 0,0 2 0,0-2 0,1-1 0,0-5 0,1 2 0,-2-1 0,1 5 0,1-5 0,-2 7 0,2-4 0,-2 5 0,0 1 0,2-4 0,0-2 0,1-3 0,1-2 0,-2 5 0,0-2 0,-1 6 0,0 1 0,0 0 0,1 1 0,-2 34 0,2-4 0,0 35 0,-1-19 0,1-3 0,-2-9 0,0-5 0,0 3 0,1-4 0,0-4 0,0-1 0,-1-6 0,0 1 0,0 2 0,0-2 0,0 6 0,0-2 0,1 0 0,0 0 0,0-4 0,0 0 0,-1-6 0,1 0 0,0-3 0,0 2 0,9-23 0,-2-2 0,8-22 0,-5 7 0,-5 3 0,-1 9 0,-3 2 0,0 4 0,1 0 0,-1-1 0,1-1 0,-1 2 0,2-7 0,0-1 0,1 1 0,-3-1 0,1 4 0,-1 3 0,0-5 0,0 4 0,1-1 0,-2 1 0,1 7 0,-1-3 0,-1 9 0,1-4 0,-1 5 0,0-2 0,0-2 0,2 1 0,-1-1 0,-10 36 0,5-12 0,-9 27 0,11-26 0,-3 0 0,4-4 0,-2 5 0,1 1 0,1 1 0,0 1 0,1-5 0,0 0 0,1-4 0,0 3 0,0 1 0,-1 2 0,0 3 0,1-4 0,-1 1 0,2-4 0,-1 2 0,0-2 0,-1 7 0,1-8 0,-1 5 0,0-4 0,0 3 0,0-1 0,0 2 0,1-8 0,0-1 0,2-5 0,4-14 0,-2 0 0,4-13 0,-6 5 0,2-1 0,-3 3 0,1-2 0,0 2 0,0-7 0,1-2 0,-1-2 0,1 2 0,0 1 0,1 6 0,-3-8 0,3 9 0,-4-2 0,2 2 0,-1 7 0,0-5 0,1 3 0,-1 1 0,-1 0 0,0-3 0,0 3 0,1-4 0,-1 4 0,0 1 0,0-1 0,0 0 0,0 1 0,0-5 0,-1-2 0,0 1 0,0 1 0,0 7 0,0 2 0,0 1 0,-2 21 0,-1-1 0,1 18 0,0-3 0,2 3 0,-1 3 0,0 9 0,0-2 0,1-7 0,1-6 0,-1-13 0,2 2 0,-2-4 0,0 6 0,0 0 0,1 4 0,0 1 0,0-1 0,0 1 0,-1-3 0,2-4 0,0-5 0,0-7 0,0 0 0,0-4 0,1 3 0,3-4 0,-2-1 0,5-3 0,-3-4 0,-1-1 0,1-5 0,0 0 0,0-7 0,1-4 0,-1-2 0,0-3 0,-2 5 0,0 1 0,-2 2 0,1 3 0,0-3 0,0-1 0,0 1 0,0-2 0,0 3 0,0 3 0,-1-1 0,0 2 0,-1-1 0,1 1 0,-1 2 0,0 2 0,1-2 0,0 0 0,-2-2 0,3 3 0,-3 2 0,2 2 0,-2 3 0,0-2 0,0 26 0,3-5 0,1 26 0,3-15 0,-1 4 0,-1-11 0,-1 3 0,0-4 0,-2-1 0,2 0 0,-2-1 0,0-1 0,-2 0 0,0-2 0,0-2 0,1 3 0,0-2 0,-1 1 0,2-1 0,-2-1 0,1-3 0,0 2 0,-1-4 0,0 4 0,0-2 0,0 0 0,11-15 0,-6 3 0,8-12 0,-9 8 0,-2 1 0,0-1 0,0-1 0,0 2 0,0-4 0,-1 3 0,-1-1 0,1 1 0,-1 1 0,3 0 0,-2-3 0,3 1 0,-2-5 0,0 5 0,-1-6 0,1 9 0,-2-3 0,3 3 0,-3-2 0,2 3 0,-1-2 0,1 4 0,-1-2 0,1-1 0,0 2 0,-2-2 0,2 2 0,0-2 0,0 1 0,0 0 0,-1 0 0,0 2 0,2-2 0,1 1 0,1 0 0,-1 1 0,-1-1 0,0 0 0,1 2 0,1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2:14.156"/>
    </inkml:context>
    <inkml:brush xml:id="br0">
      <inkml:brushProperty name="width" value="0.1" units="cm"/>
      <inkml:brushProperty name="height" value="0.1" units="cm"/>
      <inkml:brushProperty name="color" value="#F7F7F5"/>
    </inkml:brush>
  </inkml:definitions>
  <inkml:trace contextRef="#ctx0" brushRef="#br0">138 1 24575,'0'11'0,"0"-1"0,0-7 0,-1-1 0,0 1 0,-1-1 0,0 1 0,2 0 0,-1 0 0,1 0 0,0 0 0,0 0 0,0 0 0,0 0 0,-7 0 0,-18 0 0,8-2 0,-12 0 0,18 1 0,3-2 0,1 1 0,4-1 0,-1 0 0,-1 1 0,2-1 0,-4 1 0,5 0 0,-1-1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4:47.24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3382 81 24575,'-28'0'0,"0"0"0,1 0 0,1 0 0,-3 0 0,4 0 0,4 0 0,0 0 0,2 0 0,-1 0 0,1 0 0,-3 1 0,6 0 0,-9 0 0,7-2 0,-6 0 0,6 0 0,-3 1 0,3-1 0,0 1 0,0-1 0,0-1 0,-3 2 0,5-2 0,-6 2 0,5 0 0,-1 0 0,-1 0 0,-2 0 0,1 0 0,-9-2 0,3 1 0,-3 0 0,0-1 0,4 2 0,-2-2 0,6 1 0,3 0 0,0 0 0,1 1 0,-3-2 0,1 1 0,-1-2 0,3 2 0,-3 0 0,-2 1 0,-1-1 0,-2 0 0,-2-1 0,4 0 0,-5 0 0,4 1 0,1-1 0,-3 0 0,0-2 0,-1 2 0,-5-3 0,4 3 0,1-1 0,1 1 0,0 0 0,-2 0 0,-7-1 0,1 0 0,-1 0 0,2 0 0,2 2 0,2-1 0,-4 2 0,6-2 0,-4 2 0,2 0 0,-4 0 0,0 0 0,-1 1 0,3-1 0,0 1 0,0-1 0,0 0 0,2 0 0,-3 0 0,6-1 0,-4-1 0,-1 1 0,6 0 0,-8 1 0,6 0 0,-1 0 0,-3 0 0,-1 0 0,0 0 0,-5 0 0,9 0 0,-1 0 0,4 0 0,-5 0 0,6 0 0,-6 0 0,5 0 0,2 0 0,0 0 0,1 2 0,1-1 0,-2 1 0,3 0 0,1-1 0,-2 2 0,1-3 0,0 2 0,0-1 0,3 1 0,0 0 0,2-1 0,2 2 0,1-2 0,-2 1 0,2-2 0,3 1 0,-1 0 0,4-1 0,-3 1 0,-2 1 0,0-2 0,1 1 0,-2 0 0,1 0 0,-3 1 0,1-1 0,-3 2 0,1-2 0,0 1 0,2-1 0,3 1 0,2-2 0,-4 1 0,5-1 0,-5 1 0,2 0 0,2 1 0,-4-1 0,7 7 0,-1-2 0,4 5 0,-2-2 0,2-2 0,-3 2 0,-1 0 0,1-3 0,-1 5 0,2-2 0,-1 1 0,1 1 0,1-2 0,2 1 0,-1-1 0,-1 2 0,0-4 0,-1 2 0,0-1 0,0 1 0,-1 1 0,2-1 0,-1-1 0,1 0 0,-1 2 0,0 0 0,1 0 0,-3 2 0,3-2 0,-2 1 0,2 0 0,0-2 0,0-1 0,-1 3 0,0 0 0,0 3 0,-1 0 0,1 0 0,-1-1 0,1-3 0,0-2 0,1 3 0,2-5 0,-2 5 0,0-4 0,0 2 0,-1 3 0,1-2 0,1 1 0,-1 0 0,2-3 0,-2 2 0,1 1 0,0 0 0,0-1 0,-1 3 0,2-1 0,-2 2 0,0 0 0,0 1 0,0-1 0,0-1 0,0-1 0,2-2 0,-1 2 0,0-1 0,-1 1 0,0 2 0,1-2 0,0-4 0,0 2 0,0 0 0,1-2 0,-1 5 0,0-6 0,1 3 0,-1 0 0,1-2 0,-1 1 0,0 0 0,1 0 0,0 3 0,1-2 0,-2 2 0,-1-1 0,1 0 0,1 0 0,1-3 0,-2 1 0,30-22 0,-6-3 0,43-27 0,-15 5 0,11-2 0,-15 9 0,1 3 0,-15 12 0,4-3 0,-9 10 0,5-4 0,4-1 0,8-2 0,-7 1 0,7 1 0,-8 1 0,8 1 0,-6 2 0,0 2 0,-15 4 0,3-2 0,-9 3 0,8-4 0,1 3 0,-3-1 0,-2 2 0,-12 1 0,-2 1 0,-34-5 0,14 3 0,-29-5 0,21 3 0,-7-1 0,-2-2 0,-5-1 0,1 1 0,-8-2 0,10 5 0,3-1 0,4 2 0,6 0 0,0 0 0,-1-1 0,8 3 0,-1-2 0,8 4 0,26-4 0,7 3 0,28-5 0,-2 5 0,3-2 0,-6 2 0,-5 0 0,-5 1 0,-4 0 0,0 0 0,14 0 0,-2 0 0,16 0 0,-1 0 0,-3 0 0,-5-2 0,-6 2 0,-11 0 0,4 0 0,-3 2 0,11-1 0,0 2 0,22-2 0,-6 1 0,28-1 0,-8 0 0,11 0 0,0 0 0,-1 0 0,0 1 0,-1-1 0,-8 1 0,-11-2 0,0 2 0,-7-2 0,14 2 0,10 1 0,-41-2 0,2 1 0,2-1 0,1 1 0,9-1 0,-2 1 0,32-1 0,-5-1 0,-48 1 0,-14-1 0,-13 0 0,-6 0 0,-2 0 0,1 0 0,3 0 0,-2-1 0,5 1 0,-4-1 0,3 1 0,0-2 0,6 1 0,2-6 0,3 4 0,0-5 0,-1 5 0,3-3 0,-1 3 0,2-2 0,-3 1 0,-4 0 0,5 0 0,-5 0 0,7-1 0,-9 1 0,4 0 0,-2 1 0,8-1 0,12-2 0,7 2 0,2-1 0,8 2 0,-15-1 0,-8 2 0,-18 0 0,-73-3 0,21 4 0,-45-3 0,36 4 0,3 0 0,-13 0 0,-4 0 0,-6 0 0,-7 0 0,-6-2 0,7 2 0,5-3 0,20 2 0,10 0 0,7-1 0,3 2 0,2 0 0,3-1 0,7 0 0,5-1 0,22-11 0,-4 5 0,15-9 0,-13 12 0,-2-1 0,-1 2 0,3-1 0,5 0 0,5 2 0,5-2 0,-1 2 0,5-2 0,8 2 0,-2 0 0,4 2 0,-4-1 0,3 0 0,10 1 0,20 0 0,1 1 0,1 0 0,-22 0 0,-18 0 0,-9 0 0,2 1 0,4 0 0,12 1 0,1-1 0,-3 3 0,-10-3 0,-11 2 0,-3-3 0,-2 3 0,1-3 0,4 2 0,0-1 0,1 1 0,-5-1 0,2 0 0,-4 1 0,9 0 0,11 3 0,1 1 0,9 1 0,-5 1 0,-6-2 0,-1 0 0,-10-4 0,-7 1 0,-3-2 0,-6 0 0,0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4:52.8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936 98 24575,'31'1'0,"1"0"0,-10 0 0,7-1 0,3 0 0,1 0 0,5-1 0,2-1 0,-3 0 0,13-3 0,-17 3 0,18-3 0,-5 3 0,12-4 0,-2 3 0,5-3 0,-10-1 0,1 1 0,-5-3 0,-12 5 0,-3-3 0,-4 2 0,0 1 0,7-4 0,-3 3 0,-6-3 0,-6 4 0,-16 5 0,-12 24 0,-3-2 0,-12 25 0,2-9 0,-3 9 0,-7 7 0,5-5 0,-2 2 0,11-14 0,3-6 0,4-2 0,2-8 0,1 0 0,2-6 0,0-3 0,3-3 0,-2 1 0,2-2 0,-2 0 0,-4 8 0,1-4 0,-5 9 0,5-7 0,1-3 0,2-2 0,0-2 0,-1 1 0,2-2 0,-3 3 0,2-3 0,-1 1 0,-2 0 0,3 0 0,-1-1 0,0 2 0,-2 1 0,-3 3 0,1 2 0,-1 2 0,1-4 0,1 0 0,2-3 0,1-3 0,1 1 0,0-1 0,-1 3 0,-1-1 0,1 0 0,-1 0 0,1-2 0,1 2 0,-1 0 0,-1 1 0,-1 0 0,0 2 0,0-2 0,-1 0 0,4-3 0,-1 0 0,0 1 0,1 0 0,-3 2 0,1-1 0,-1 1 0,1 1 0,-2-2 0,3 1 0,0-5 0,1 3 0,-5 1 0,3 0 0,-3 0 0,1-1 0,1-1 0,-2 0 0,0 1 0,0-2 0,-1 2 0,-1-1 0,2 0 0,0 0 0,-2 2 0,2-1 0,-3 2 0,2-1 0,0 0 0,-1 0 0,1-1 0,-1 1 0,5-4 0,-1 1 0,-2 0 0,2-1 0,-5 2 0,7-2 0,-6-1 0,5 1 0,-8-1 0,5-1 0,-5 2 0,4-1 0,0 0 0,1-1 0,0 0 0,-1 1 0,1-2 0,1 2 0,-4-1 0,6 0 0,-5 0 0,4 0 0,-3 0 0,-2 2 0,3-1 0,0 0 0,-1-1 0,2-1 0,-5 1 0,4-1 0,0 1 0,-1-1 0,1 2 0,-2-2 0,1 0 0,-1-1 0,-1 1 0,1-1 0,1 1 0,0-1 0,-1 2 0,4-3 0,-7 3 0,6-2 0,-5 2 0,5-3 0,-2 2 0,1-2 0,0 1 0,-5-1 0,5 1 0,-3-1 0,4 0 0,-2 0 0,1 0 0,-4 1 0,6 0 0,-3 0 0,1-1 0,2 0 0,-6-1 0,5 0 0,-4-1 0,4 1 0,0-1 0,-2 1 0,0 0 0,-4-1 0,3 2 0,-1-1 0,4 0 0,-1 1 0,-4-1 0,4 0 0,-4 0 0,1-1 0,2 2 0,-3-3 0,2 2 0,2-1 0,-2 0 0,2 0 0,-1-2 0,2 3 0,-3-3 0,3 3 0,-1-2 0,1 2 0,-2-4 0,-1 2 0,2 0 0,-1 0 0,4 1 0,-4-2 0,-1 2 0,1-2 0,-1 1 0,3 0 0,-2-1 0,1 1 0,0-1 0,-1 1 0,2 0 0,-1-1 0,1 2 0,-2-1 0,1-1 0,-1 2 0,-1-3 0,3 2 0,-2 1 0,-1-1 0,3 2 0,-4-2 0,3 3 0,-3-2 0,1 1 0,1 0 0,-1-1 0,4 2 0,-5-1 0,4 0 0,-2 0 0,0 1 0,1 1 0,-1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4:59.6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2025 1 24575,'-28'48'0,"-1"1"0,14-25 0,-7 6 0,8-9 0,-3 5 0,-1 0 0,0 2 0,-2-1 0,2-2 0,1-2 0,3-4 0,-5 5 0,-1 0 0,-1 1 0,-3 0 0,7-4 0,-2-3 0,3-2 0,-3-1 0,-2 4 0,0-1 0,-1 1 0,3-1 0,1-1 0,1-1 0,3-3 0,0 0 0,-1-2 0,0 1 0,-4 0 0,1 0 0,0-1 0,4-2 0,-5-1 0,6-1 0,-9 0 0,7-1 0,-4 0 0,4-2 0,-1 0 0,2 1 0,-3-3 0,2 1 0,-9 0 0,2 1 0,-6-1 0,3-1 0,6-1 0,-8-1 0,9 1 0,-8 0 0,4 0 0,2-1 0,-7 0 0,0 0 0,-10 0 0,0 0 0,5 0 0,-1 0 0,13 0 0,2 0 0,5 0 0,6 0 0,5-16 0,4 4 0,7-15 0,4 4 0,4 0 0,9-7 0,-1 2 0,6-2 0,1 2 0,-2 2 0,-3 6 0,1-3 0,-3 6 0,12-8 0,3 1 0,8-2 0,-13 6 0,-5 6 0,-17 9 0,-5 1 0,0 2 0,3-1 0,3-1 0,8-2 0,8-2 0,7-2 0,-7 3 0,-17 22 0,-16 9 0,-12 22 0,-2-2 0,0-5 0,-3-4 0,0-4 0,-4 4 0,-5 2 0,-8 3 0,7-12 0,-1-4 0,4-9 0,-3-2 0,-8 0 0,-1-2 0,2-3 0,-1-1 0,0-3 0,4-1 0,-7-2 0,13-1 0,-4-1 0,11-2 0,-2-1 0,3-3 0,-1-2 0,1 1 0,4-4 0,1 0 0,3-7 0,2-4 0,1-8 0,2-9 0,2 7 0,1-5 0,3 18 0,0-3 0,2 8 0,1-7 0,6-2 0,3-3 0,2 1 0,-2 6 0,-4 8 0,-1 3 0,0 3 0,3 1 0,0 2 0,4 0 0,0-1 0,-5 3 0,1-2 0,-1 3 0,4-1 0,1-1 0,0 2 0,-2-1 0,-5 1 0,6 3 0,-7 2 0,3 3 0,-3 5 0,-4 2 0,2 2 0,-3 5 0,-1-4 0,0 5 0,-3 2 0,1 0 0,-3 3 0,0-2 0,0-3 0,-1-2 0,-1-4 0,0-1 0,-2-2 0,-3 0 0,3-2 0,-7 2 0,6-3 0,-5 2 0,2-4 0,-1-1 0,0 0 0,2-2 0,3 0 0,-1-3 0,5-1 0,4-20 0,5-2 0,5-16 0,4-3 0,2-5 0,5-2 0,-2-6 0,4 7 0,-6 6 0,3-2 0,-8 15 0,0 0 0,-4 10 0,-1 2 0,0 3 0,-1 1 0,0-1 0,2 0 0,1-3 0,0 0 0,0 4 0,-3 2 0,1 2 0,2-4 0,-3 1 0,2 0 0,-22 32 0,4-2 0,-21 30 0,15-20 0,-4 5 0,4-10 0,-1 3 0,4-7 0,-1 1 0,4-5 0,-2-1 0,1 1 0,0-6 0,0 3 0,2-4 0,-1 3 0,2-4 0,-1 0 0,-3 1 0,1 0 0,-2 0 0,2 1 0,2-2 0,-1 0 0,1-2 0,-3 1 0,2-1 0,-3 0 0,2 1 0,-2-1 0,0 1 0,1-1 0,-1 0 0,1 1 0,-2 1 0,-3 3 0,4-3 0,-5 4 0,7-5 0,0 0 0,-2 1 0,5-4 0,-5 4 0,5-2 0,-2-2 0,1 2 0,-1 0 0,-1 2 0,1-2 0,1 1 0,1-1 0,-1 0 0,0 1 0,2 0 0,-2-1 0,2 2 0,0-2 0,1 3 0,3-5 0,0 1 0,0 0 0,-2 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5:05.9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1683 0 24575,'-33'13'0,"4"-1"0,9-3 0,-3 1 0,2-2 0,-3 2 0,8-4 0,-2 1 0,3-2 0,-1 0 0,-3 1 0,1-1 0,-1 1 0,1-2 0,2-1 0,0 0 0,0-1 0,1 0 0,-5 1 0,3 0 0,-2-1 0,5-1 0,-1 0 0,1 0 0,1 0 0,-1 0 0,1-1 0,3 3 0,-3-2 0,4 1 0,-3 0 0,0-1 0,1 0 0,-2 0 0,-1 1 0,1-1 0,-4 1 0,4-1 0,-2 0 0,1 0 0,-3 2 0,2 0 0,-3 1 0,0-1 0,-1 1 0,2 0 0,-2-1 0,2 1 0,2-2 0,-2 2 0,3-2 0,-1 0 0,3 1 0,-1-1 0,1 2 0,2-2 0,1 0 0,0 0 0,-3-2 0,4 2 0,-4-2 0,4 0 0,-1 0 0,-4 1 0,5-1 0,-4 1 0,2 0 0,3-1 0,-5 0 0,5 0 0,-2 0 0,-5-2 0,4 2 0,-3-2 0,5 1 0,-1 0 0,-2-1 0,0 1 0,-1 1 0,5 0 0,-2-2 0,-2 2 0,2-3 0,-2 3 0,1-1 0,2-1 0,-4 1 0,4-1 0,-2 0 0,-3 1 0,4-1 0,-4 1 0,6 0 0,-2 0 0,-1 0 0,3 0 0,-5 0 0,5 0 0,-3 0 0,-2 1 0,4-1 0,-2 1 0,0-2 0,3 1 0,-4 0 0,2 0 0,0 0 0,-1 1 0,0-2 0,1 2 0,0 0 0,0 0 0,0 0 0,-1 0 0,1 0 0,0 0 0,0 1 0,-1-1 0,1 0 0,-1 2 0,0-2 0,2 1 0,-4 1 0,1-1 0,2 1 0,-2-1 0,5 1 0,-4 1 0,1 0 0,-1 1 0,1-3 0,1 2 0,-1-1 0,1 3 0,-1-1 0,2 2 0,-1-3 0,31-5 0,-18 4 0,23-7 0,-26 5 0,1 0 0,12 0 0,-7 0 0,8 0 0,-8 0 0,-2 2 0,5-1 0,-1 1 0,4 1 0,-7-2 0,5 2 0,-5-1 0,3 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7:11.87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2980 402 24575,'27'-14'0,"-6"3"0,-18 6 0,-5-2 0,-6-3 0,-8-6 0,-8-3 0,-10-3 0,-14-9 0,-14-4 0,-16-3 0,23 17 0,-4 0 0,-11 0 0,-3 1 0,-5 2 0,-2 1 0,3 0 0,2 3 0,9 4 0,4 3 0,-31-4 0,1 4 0,8 4 0,-13-1 0,44 2 0,-2 2 0,-11 0 0,0 0 0,9 0 0,0 0 0,-4 2 0,1 1 0,-33 3 0,18-2 0,9 2-984,4-6 0,11 1 0,-11-1 0,13 3 0,5-1 0,10 2 104,0 1 880,0 0 983,-22 2 0,-12 3 0,-4-1 0,-9 2 0,10-1 0,11-1-97,2 0-886,23-2 0,4 0 0,10 2 0,3 1 0,3 2 0,4 2 0,1-1 0,5-3 0,1-3 0,2-4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7:50.69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1 663 24575,'7'-2'0,"-2"2"0,-3-2 0,1 2 0,-1 0 0,1 0 0,1 0 0,-2 0 0,1 0 0,1 0 0,1 0 0,1-1 0,-1 1 0,0-1 0,-3 1 0,1 0 0,-1-2 0,1 2 0,-1-2 0,0 1 0,0-1 0,1 1 0,-2-2 0,3 3 0,-2-3 0,1 2 0,-1-1 0,0 0 0,1 1 0,-1-1 0,1 1 0,-1-1 0,0 0 0,0 0 0,0-1 0,-1 2 0,2-2 0,-1 3 0,0-2 0,2 1 0,-2-1 0,2 1 0,-2-2 0,0 3 0,0-3 0,0 2 0,1-1 0,-1 1 0,0 0 0,2-2 0,-2 1 0,1-2 0,-1 3 0,-1-1 0,1 1 0,0-1 0,0-1 0,-1 1 0,-1-1 0,1 1 0,-1-2 0,0 2 0,0-1 0,0 0 0,1 1 0,0-2 0,0 1 0,-1-1 0,0 1 0,0 1 0,0-1 0,0 0 0,1 1 0,-1-2 0,1 2 0,0-1 0,0-1 0,0 1 0,-1 0 0,0 0 0,0 0 0,0 0 0,0 0 0,1 0 0,0 1 0,3 0 0,-2 0 0,3 1 0,-2-1 0,2 1 0,4-1 0,3 0 0,3 0 0,-5 0 0,0 0 0,-6 1 0,1 0 0,-4 0 0,-5-6 0,-4 2 0,-3-5 0,-1 6 0,4 0 0,2 1 0,1 0 0,2 2 0,0-2 0,2 2 0,-1-2 0,1 1 0,1-1 0,-2 0 0,1 1 0,0-2 0,1 2 0,1-3 0,2-1 0,3-3 0,3-1 0,4-1 0,-1 2 0,-2 3 0,-5 2 0,-2 3 0,-2 0 0,1 0 0,0-1 0,5-2 0,-3 2 0,2 0 0,-2 1 0,-2 0 0,0 0 0,1-1 0,-1 1 0,2-1 0,-2 2 0,1-1 0,-1 0 0,1 0 0,0 0 0,-1 0 0,1 0 0,-1 0 0,1-1 0,-1 1 0,1-2 0,0 2 0,-1-1 0,1 0 0,-3-1 0,2 0 0,-2 0 0,2 0 0,0 0 0,0 0 0,1-1 0,-2 1 0,2 0 0,-3 1 0,2-1 0,0 1 0,-1-2 0,1 0 0,-1 1 0,-1-2 0,2 3 0,-1-1 0,2 0 0,-1 0 0,1-1 0,-1 1 0,0-1 0,0 0 0,-1-4 0,1 1 0,-1-2 0,0 1 0,1 0 0,-1 1 0,1-4 0,-2 0 0,0 0 0,0-1 0,1 5 0,-1 1 0,1 3 0,-1 0 0,-2 0 0,2 1 0,-1-1 0,1 0 0,0 1 0,-1-1 0,1 0 0,-3 2 0,2-3 0,0 2 0,0-1 0,-1 0 0,1 1 0,-4-2 0,2-3 0,-2 1 0,1-3 0,2 4 0,-1-1 0,1-1 0,1 1 0,-2-1 0,1 2 0,1 1 0,-1-1 0,2 1 0,-2-1 0,0 2 0,0 0 0,0-1 0,0 1 0,1-1 0,0 2 0,0 0 0,0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7:57.86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 91 24575,'9'1'0,"-2"-1"0,-4 0 0,-1 0 0,2 0 0,3 0 0,10 2 0,4-1 0,-1 0 0,-2-1 0,-7 0 0,-2 0 0,-2 1 0,-1-1 0,-3 1 0,2-1 0,0 0 0,2-1 0,3-1 0,4-1 0,3-2 0,6-2 0,2-4 0,-3 1 0,0-4 0,-8 5 0,-2-1 0,-4 0 0,-4 6 0,-1-1 0,-3 3 0,0 0 0,-5 1 0,-2-1 0,-8 2 0,-6 0 0,0 0 0,-3 0 0,4 1 0,3 0 0,1 1 0,4 0 0,6-1 0,-1 0 0,5-1 0,-1 0 0,-9 3 0,1 0 0,-9 3 0,3-2 0,6-1 0,3-1 0,5-1 0,0-1 0,0 1 0,-2-1 0,-1 3 0,-1-1 0,0 1 0,0 0 0,3-1 0,1 0 0,1-1 0,0 0 0,-2 1 0,0 0 0,-2-1 0,-1 4 0,0-4 0,1 3 0,2-3 0,1 0 0,0 1 0,0-1 0,0 0 0,-2 1 0,2 1 0,-1-2 0,3 0 0,1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8:15.34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114 744 24575,'-9'0'0,"-3"0"0,9 0 0,-4 0 0,2 0 0,-5-2 0,0 0 0,-3 0 0,7 0 0,1 2 0,2-1 0,1 1 0,-2-2 0,0 1 0,0-3 0,1 2 0,1-4 0,1 4 0,-1-4 0,1 4 0,-1-4 0,0 1 0,0-1 0,1 2 0,1 0 0,0 2 0,0-1 0,0-1 0,0 0 0,0-3 0,0 3 0,0-1 0,0 2 0,0-1 0,1 1 0,-1-1 0,1-1 0,1 0 0,-1 1 0,5-2 0,-3 1 0,3-2 0,-2 3 0,0 0 0,0 2 0,-1 1 0,2-2 0,2 0 0,2-1 0,5 0 0,-1 1 0,1-1 0,-3 1 0,-3 1 0,-1 0 0,-3 1 0,2-1 0,-4 0 0,4-1 0,-1 0 0,0 0 0,1 0 0,-2 2 0,-1-1 0,-1 1 0,0 0 0,2-1 0,-1 1 0,1-3 0,1 1 0,1-3 0,3-1 0,2 0 0,0 0 0,-2 1 0,-1 2 0,0-2 0,-1 2 0,2-3 0,0 2 0,-2 0 0,2-1 0,-4 3 0,1-1 0,-1 1 0,-1 0 0,-1 2 0,0 0 0,-1 0 0,6 0 0,-1-1 0,5-1 0,-2 1 0,1-1 0,-3 2 0,-1-1 0,-2 1 0,-2 1 0,0-1 0,3 0 0,0-2 0,1 2 0,-1-2 0,-1 2 0,-2-1 0,-1 2 0,1 0 0,0 0 0,0 0 0,-1 0 0,1 0 0,0-1 0,-1 1 0,5-2 0,5 1 0,-4 0 0,2-1 0,-8 2 0,0-1 0,1 1 0,0-1 0,0 0 0,0 1 0,0-2 0,0 2 0,1-3 0,-1 3 0,2-1 0,-2 0 0,1 1 0,-3-1 0,3 0 0,-1 0 0,2-1 0,-1 0 0,1 0 0,-2 1 0,0-1 0,-1 1 0,0-1 0,1 2 0,-1-1 0,3 0 0,-3 0 0,3 0 0,-2-1 0,3 0 0,-1 0 0,3-1 0,0 1 0,-1 0 0,2-1 0,-2 1 0,0-1 0,-2 1 0,-2 0 0,0 0 0,1-1 0,-2 1 0,2-1 0,-2 2 0,2-2 0,-2 1 0,3-1 0,-3 1 0,2 1 0,-3-1 0,0 0 0,3 1 0,-3-2 0,3 1 0,-1-1 0,1-1 0,-1 1 0,0-1 0,-1 2 0,2-3 0,-2 3 0,1-1 0,0 1 0,0 0 0,0 0 0,-1 0 0,0 1 0,-1-2 0,1 2 0,0-1 0,1-1 0,0 1 0,0 0 0,-1 0 0,8-1 0,-3 1 0,6 0 0,-6 0 0,-3 2 0,-2-1 0,0 1 0,1 0 0,1 0 0,1-1 0,2 0 0,1 0 0,1 1 0,-3 0 0,-1-1 0,-3 0 0,-1 0 0,4 1 0,1 0 0,2 0 0,-3 0 0,-1 0 0,-2 0 0,1 0 0,0 0 0,2 1 0,-1-1 0,0 1 0,1 0 0,-1-1 0,1 1 0,-2-1 0,-1 0 0,3 1 0,0 0 0,2 1 0,-2-1 0,-2-1 0,1 0 0,-2 0 0,1 0 0,0 1 0,0-1 0,1 1 0,0 0 0,0-1 0,1 0 0,2 0 0,-1 0 0,4 0 0,-5 0 0,2 0 0,-4 0 0,0 0 0,0-2 0,0 2 0,0-2 0,0 2 0,0 0 0,0 0 0,-1 0 0,1-1 0,0 1 0,0-1 0,1 1 0,-2 0 0,3 0 0,1 0 0,3-1 0,4 0 0,2 1 0,-2-1 0,-2 1 0,-1 0 0,-3 0 0,-1 0 0,-3 0 0,0 0 0,-1 0 0,1 0 0,0 1 0,2-1 0,-2 2 0,1-2 0,-1 0 0,-1 0 0,1 0 0,0 0 0,0 0 0,0 0 0,1 0 0,-2 0 0,2 0 0,-2 0 0,2 0 0,-1 1 0,0-1 0,1 1 0,-2-1 0,1 0 0,1 2 0,-2-2 0,4 1 0,-3-1 0,1 1 0,-1-1 0,0 1 0,0-1 0,1 1 0,-2 0 0,2 1 0,-3-1 0,3 1 0,-3-2 0,3 1 0,-1 1 0,0-2 0,0 1 0,0-1 0,-1 1 0,2 0 0,-1 1 0,0-2 0,-1 1 0,0 0 0,2 0 0,-2 0 0,2 0 0,-2-1 0,3 1 0,-3 0 0,2 0 0,-2-1 0,0 1 0,2-1 0,-2 1 0,3 0 0,-2-1 0,3 1 0,-1 1 0,-1 0 0,1-1 0,-2 0 0,0-1 0,0 2 0,-1-2 0,0 0 0,2 0 0,-2 0 0,1 0 0,1 0 0,-1 0 0,1 0 0,-1 1 0,0-1 0,0 1 0,0-1 0,1 0 0,-2 1 0,2-1 0,0 2 0,1-1 0,1-1 0,-1 1 0,1-1 0,-3 1 0,3 0 0,1 0 0,0 0 0,2-1 0,-3 2 0,1-2 0,-1 0 0,0 0 0,-1 0 0,1 0 0,0 0 0,-4 0 0,2 0 0,-2 0 0,1 1 0,0 0 0,-1-1 0,1 1 0,0-1 0,2 0 0,-3 0 0,1 0 0,0 0 0,-1 0 0,1 0 0,0-1 0,0 0 0,-1 0 0,1 0 0,-1-1 0,2-1 0,-1-1 0,1-1 0,1-2 0,-1 3 0,-1-1 0,0 1 0,0-1 0,0 0 0,1-1 0,-1 2 0,2-3 0,-3 2 0,1-1 0,-1 1 0,0 0 0,0-1 0,0 1 0,1-1 0,-1-1 0,0 1 0,-1-1 0,1 2 0,-1-2 0,1 1 0,-1-2 0,2 1 0,-2-1 0,2 1 0,-2 0 0,1 2 0,-1 0 0,-1-1 0,0-1 0,0-1 0,1 0 0,0-1 0,-1 1 0,0 0 0,0 0 0,0 2 0,0-1 0,0 1 0,0 0 0,0 0 0,0 2 0,0-1 0,0 1 0,0 0 0,0 3 0,0-2 0,0 1 0,0-2 0,0 0 0,0 0 0,0 1 0,0 0 0,0 0 0,0 1 0,2-2 0,-2 15 0,1-5 0,-1 11 0,0-9 0,0 1 0,0-3 0,0 2 0,0-2 0,0 1 0,0-1 0,0 1 0,0-3 0,0 0 0,0-1 0,1-1 0,0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9:02.43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469 435 24575,'-26'6'0,"3"0"0,0-1 0,6-2 0,2 1 0,1-2 0,2 0 0,-1 0 0,-2-1 0,-1 0 0,-2 0 0,1 0 0,0 0 0,2 0 0,2-1 0,0 1 0,2-1 0,0 1 0,1 1 0,3-2 0,-1 1 0,-2-1 0,0 0 0,-1 0 0,-2 0 0,5 0 0,-2 0 0,1 0 0,3 0 0,-1 0 0,8 4 0,0-2 0,6 3 0,-3-3 0,1 1 0,-2-1 0,1 0 0,-2 0 0,1-1 0,-1 0 0,0 1 0,0 0 0,1 0 0,0 0 0,0-1 0,-1 1 0,0-2 0,0 2 0,3-2 0,-2 0 0,3 0 0,0 0 0,1 1 0,1-1 0,0 0 0,-1 0 0,0 0 0,-1 1 0,1 1 0,-2-1 0,2 1 0,-1-2 0,1 0 0,2 1 0,-2 0 0,1 1 0,-2 0 0,0-1 0,-2 0 0,3-1 0,-2 1 0,1-1 0,-2 1 0,-2 0 0,1 0 0,-1-1 0,2 1 0,-1-1 0,1 0 0,1 0 0,-1 0 0,3 0 0,-2 0 0,2 0 0,0 0 0,2-1 0,0 0 0,-1-2 0,-2 0 0,1 0 0,-3 1 0,1-1 0,-2 2 0,0 0 0,-1 0 0,0-2 0,3 0 0,0-1 0,-1 0 0,1 0 0,-1 1 0,0-1 0,1 0 0,-1 0 0,0-1 0,2-1 0,0 1 0,-3 2 0,1 0 0,-4 2 0,2-1 0,4 1 0,11-2 0,-4 2 0,10-1 0,-12 1 0,4 1 0,-5-2 0,1 2 0,-6-1 0,0 1 0,-1 0 0,0-1 0,2 1 0,1-2 0,0 0 0,-1 1 0,0-1 0,-2 1 0,2-1 0,-2 1 0,2-2 0,-1 2 0,0-2 0,0 1 0,-2 0 0,2 0 0,-1 0 0,0 1 0,0-2 0,0 1 0,-1-1 0,-1 2 0,1 0 0,-1 0 0,1-1 0,-1 0 0,0 0 0,-9 7 0,2 0 0,-8 5 0,3-1 0,2-1 0,2-2 0,2-2 0,2-2 0,1 0 0,-4 0 0,3 1 0,-5 0 0,4-2 0,-1 2 0,2-2 0,-1 1 0,-3-1 0,2 2 0,-5 1 0,4-2 0,-1 0 0,1-1 0,-1 1 0,3 0 0,-3-1 0,2 0 0,0 0 0,-1 0 0,1 0 0,-4-1 0,1 1 0,-1 0 0,2 0 0,-1-1 0,4 0 0,-3 0 0,-1 0 0,-6 0 0,1 0 0,1 0 0,-1 0 0,7 0 0,-4 0 0,7 0 0,-1 0 0,0 0 0,1-2 0,-2 0 0,2-1 0,-1-1 0,1 1 0,-1 1 0,10 3 0,-4 1 0,11 2 0,-8-2 0,4 1 0,-3-1 0,-2 0 0,0-1 0,0-1 0,-2 1 0,1-1 0,1 2 0,-2-2 0,4 1 0,-4-1 0,2 2 0,-1-2 0,1 0 0,3 0 0,-1 1 0,2-1 0,-2 1 0,0-1 0,2 2 0,-2-2 0,1 1 0,-3 0 0,1-1 0,-1 1 0,1-1 0,0 0 0,2 0 0,-1 0 0,1-1 0,2 1 0,0-1 0,0 1 0,-1 0 0,0 0 0,-3 0 0,1-1 0,-1 1 0,0-2 0,0 1 0,-1-1 0,3 2 0,-2-1 0,4 0 0,-3 1 0,2-3 0,-1 3 0,2-2 0,-1 1 0,1-1 0,-2 1 0,-3 1 0,0 0 0,-3-1 0,1-2 0,-2-1 0,2-1 0,0 1 0,-2-2 0,1 2 0,0-3 0,-1 4 0,2-2 0,-2 2 0,2 1 0,-3-3 0,1 3 0,-1-1 0,2-1 0,-2 2 0,2-2 0,-1 1 0,-1 0 0,1 0 0,1 0 0,-1 0 0,0 0 0,0 0 0,-1 1 0,1-1 0,2 11 0,6 2 0,-2 5 0,7-2 0,-7-8 0,3-1 0,0 0 0,0-1 0,3 0 0,-6-1 0,0-1 0,-5 0 0,0 0 0,6-4 0,0-2 0,5-2 0,-3-2 0,-2 3 0,-3 0 0,2 3 0,-5 1 0,3 0 0,-4 0 0,3-1 0,-3 0 0,2 0 0,-3 1 0,1-1 0,-1 0 0,0-1 0,0 2 0,-2-1 0,2 1 0,-2-2 0,2 0 0,0 0 0,0-1 0,0 3 0,0-1 0,0 1 0,0 0 0,0-2 0,0 2 0,0-3 0,0 2 0,0-3 0,0 4 0,0-1 0,0 1 0,0-2 0,0 1 0,0 0 0,0 0 0,0 1 0,0 0 0,0-2 0,0 1 0,0 1 0,0-1 0,0 0 0,0-2 0,0 1 0,0-1 0,0 1 0,0-1 0,0 0 0,0 1 0,0 0 0,0 0 0,0 1 0,0 0 0,0 0 0,0 0 0,0 0 0,2 0 0,-2 1 0,1-3 0,-1 1 0,0 0 0,0 0 0,0 1 0,0 0 0,0-1 0,0 2 0,0-3 0,0 0 0,-1-4 0,1 4 0,-2-3 0,2 3 0,0-1 0,0-2 0,0-1 0,0 0 0,0-1 0,-1 3 0,1 0 0,-1 3 0,1-1 0,0 3 0,0-1 0,-1 0 0,0 0 0,0-1 0,1 1 0,0-1 0,0 2 0,0-2 0,-8 2 0,4 0 0,-6 1 0,7 0 0,1 0 0,-1 1 0,2-2 0,-4 2 0,2-1 0,0 0 0,0 1 0,0-1 0,0 0 0,-1 0 0,2 1 0,-2-2 0,3 2 0,-4-2 0,4 2 0,-4-1 0,3 1 0,-3-1 0,2 0 0,-3 0 0,4 1 0,-1-2 0,1 1 0,-2 0 0,2 1 0,-2 0 0,1 0 0,0-1 0,0 0 0,-1 1 0,2-1 0,-1 1 0,-1 0 0,0-1 0,-2 1 0,4-2 0,0 2 0,-3 0 0,3 0 0,-4-1 0,1 1 0,-5-1 0,-4 1 0,-3-1 0,0 0 0,4-1 0,0 1 0,2 1 0,3 0 0,-1-1 0,3 0 0,1 0 0,0 1 0,0 0 0,2 0 0,0 0 0,1 0 0,-4 0 0,1 0 0,-6 0 0,0 0 0,0 0 0,2 0 0,1 0 0,3 0 0,-2 0 0,1 0 0,-1 0 0,1 0 0,-7 1 0,3 0 0,-5 0 0,3-1 0,1 1 0,-1-1 0,1 1 0,0 0 0,-1 0 0,1 1 0,-2-2 0,2 2 0,-2 0 0,5-1 0,-4 1 0,4-1 0,1-1 0,-1 1 0,4 0 0,-2 0 0,2-1 0,-3 2 0,1-1 0,1 1 0,-3 0 0,3 0 0,-5 0 0,1 2 0,1 1 0,0 0 0,2 1 0,1-1 0,0-1 0,-1 2 0,-1 1 0,0-2 0,-2 3 0,2-3 0,0 2 0,2-2 0,0 0 0,2-1 0,-1 1 0,3-2 0,9-3 0,1-1 0,8 0 0,-5-1 0,-1 1 0,-3 0 0,-1 0 0,-2 1 0,1-1 0,-1 0 0,1 1 0,0-2 0,-1 2 0,0 0 0,2 0 0,4-1 0,2 1 0,2-2 0,2 2 0,-6 0 0,1-1 0,-4 1 0,0 0 0,2 0 0,-2 0 0,1 0 0,-4 0 0,3 0 0,-4 0 0,3 0 0,-4-1 0,6 1 0,-5-2 0,4 2 0,-4 0 0,3 0 0,-2 0 0,2 0 0,3-1 0,1 1 0,0-2 0,1 2 0,4-1 0,3 0 0,6 1 0,2 0 0,-3 0 0,-1 0 0,-8 1 0,-2-1 0,-4 1 0,-6-1 0,1 0 0,-3 0 0,4 0 0,-3 0 0,2 0 0,-2 0 0,0 1 0,2-1 0,0 2 0,6-2 0,-1 0 0,3 0 0,-3 0 0,-4 0 0,-1 0 0,-1 0 0,1 0 0,1 0 0,-1 0 0,3 0 0,0 0 0,1-1 0,3 0 0,-2 1 0,1 0 0,-2 0 0,-4 0 0,-1 0 0,-1-1 0,0 0 0,5 0 0,-4 0 0,2 0 0,-3 1 0,-10 2 0,7-1 0,-5 0 0,4-2 0,1-2 0,-5 3 0,1 0 0,0 0 0,2 0 0,1 0 0,0 1 0,-2-1 0,-2 1 0,0-1 0,-2 0 0,-1 1 0,-1 0 0,2 1 0,0-1 0,3-1 0,-4 1 0,3 0 0,-4 1 0,2-1 0,-2 1 0,1-2 0,0 1 0,3-1 0,1 0 0,3 0 0,-1 0 0,0 0 0,-2 1 0,1-1 0,0 1 0,1-1 0,-1 0 0,1 0 0,-4 1 0,0 1 0,-3-1 0,-2 1 0,0 0 0,2 0 0,0-1 0,4 0 0,0-1 0,2 1 0,-1 0 0,2 0 0,-1-1 0,2 0 0,-3 0 0,-1 1 0,-2-1 0,-1 2 0,-2-1 0,3 1 0,-2 0 0,2 0 0,-2 1 0,1-1 0,-3 2 0,1-2 0,-1 1 0,5-2 0,1 0 0,3 0 0,0-1 0,0 1 0,-2 0 0,1-1 0,1 0 0,1 0 0,-3 2 0,0-1 0,-4 1 0,0 0 0,0 0 0,-2-2 0,2 2 0,1-1 0,2 1 0,-1 1 0,-2-1 0,-3 1 0,1 0 0,-1-1 0,3 2 0,2-3 0,1 1 0,2-1 0,-1 0 0,1 1 0,-3 0 0,2 0 0,0 0 0,-1 0 0,2-1 0,-3 0 0,3 0 0,-1 0 0,0-1 0,0 2 0,-1-1 0,1-1 0,2 2 0,-2-1 0,-1 1 0,-2 2 0,-1 0 0,1 1 0,1-1 0,3 0 0,1-2 0,2 1 0,-2-1 0,2 0 0,-1 2 0,-1-3 0,3 2 0,-2 0 0,1 0 0,0 0 0,1-1 0,0 1 0,0 0 0,0-1 0,0 1 0,1 0 0,0 1 0,1-2 0,1 1 0,1-1 0,4 3 0,0-2 0,1 1 0,2-3 0,-2 0 0,0 0 0,0 0 0,-2 0 0,1 1 0,0-2 0,2 0 0,-1 0 0,0 0 0,-3 0 0,2 0 0,-2 0 0,0 0 0,1 0 0,1-1 0,2 0 0,0 0 0,-1 0 0,-4 1 0,1-1 0,-4 1 0,3-1 0,-1 0 0,0-1 0,2 1 0,-3 0 0,1 1 0,1 0 0,0 0 0,-1 0 0,3-2 0,-1 2 0,1-1 0,2 1 0,-2 0 0,3 0 0,-2 0 0,0 0 0,1 0 0,-2 0 0,-1 0 0,-1 0 0,-1 0 0,1 0 0,1-1 0,1 0 0,-2 1 0,2-1 0,-2 0 0,0 0 0,2 1 0,-4 0 0,1 0 0,-1 0 0,-1 0 0,5 0 0,-4-1 0,4 1 0,-1-1 0,1 1 0,-2 0 0,-1 0 0,-2 0 0,2 0 0,-1 0 0,4 0 0,-1-1 0,0 1 0,0-1 0,1 1 0,-2 0 0,2 0 0,-4 0 0,1 0 0,0 0 0,2 0 0,0-1 0,2 0 0,-4 1 0,1-1 0,-1 1 0,-1 0 0,3-1 0,0 0 0,1-1 0,1 2 0,-1-2 0,0 0 0,1 1 0,1-1 0,0 1 0,-3-1 0,1 2 0,-1-1 0,3 0 0,-2 0 0,1-1 0,-4 2 0,1-1 0,-2 1 0,2 0 0,-2-1 0,1 0 0,-2 1 0,1-1 0,1 1 0,0-1 0,0 0 0,-1-1 0,-2 0 0,1-1 0,-4 0 0,0 1 0,-3 0 0,2 1 0,-3-1 0,2 2 0,-3-3 0,2 3 0,0-2 0,0 1 0,1 1 0,-1-1 0,1 1 0,-2 0 0,1 0 0,-3 0 0,2 0 0,0 0 0,-1 0 0,3 0 0,-3 0 0,2 0 0,-2 0 0,0 0 0,0 0 0,1 0 0,-1 0 0,3 0 0,-4 0 0,3 0 0,-3 0 0,2 0 0,0 0 0,1 0 0,-1 0 0,-1 0 0,0 0 0,1 0 0,-2 0 0,4 0 0,-2 0 0,-2 0 0,-1 0 0,-4 0 0,1 0 0,0-2 0,3 2 0,1-1 0,4 1 0,-3 0 0,4 0 0,-3 0 0,0 0 0,-3 0 0,-1 0 0,-1 0 0,3 0 0,1 0 0,3 0 0,2 0 0,14 3 0,-5-1 0,14 3 0,-6-2 0,5 0 0,-6 0 0,7 0 0,-13-2 0,6 1 0,-3 0 0,1-1 0,2 2 0,-3-1 0,-2 0 0,-3-1 0,1-1 0,2 2 0,1 0 0,1 0 0,-2-1 0,-2 0 0,-1 1 0,4-2 0,6 4 0,2-3 0,4 3 0,-6-3 0,-5 0 0,-4-1 0,-5 0 0,0 0 0,3-4 0,-1-1 0,4-3 0,-3-3 0,1 0 0,1-2 0,-1-2 0,1 1 0,1-9 0,-1 5 0,-1 0 0,-2 7 0,-1 3 0,0 1 0,-1 1 0,0-1 0,1 0 0,0-2 0,0 0 0,0 1 0,-2 2 0,1 0 0,-1 1 0,1 1 0,-1-2 0,0 1 0,0-4 0,0 2 0,2-2 0,-2 1 0,0 1 0,-1 0 0,0 2 0,0 1 0,0 0 0,0-1 0,2 0 0,-2 0 0,1 0 0,-1 2 0,0 1 0,-8 3 0,1 4 0,-7 5 0,0 5 0,-7 8 0,-2 9 0,-2 2 0,7-4 0,6-11 0,4-6 0,1-2 0,0-1 0,1 0 0,-1 0 0,1-1 0,-4 1 0,2-1 0,-3 1 0,2-1 0,-2-3 0,2 1 0,-1 0 0,2-1 0,-4 1 0,2-2 0,-3 0 0,0-1 0,2 2 0,0-2 0,3-1 0,1 0 0,0-1 0,0 0 0,-3 0 0,-2 1 0,-6 1 0,-1 1 0,-3 0 0,1-2 0,0-1 0,-2 0 0,3-2 0,-3 0 0,8-1 0,0 0 0,1-1 0,0-1 0,-2 2 0,0-3 0,2 2 0,-4-4 0,5 3 0,-3-2 0,6-1 0,-2-1 0,1 0 0,3-1 0,3 4 0,-1 1 0,3 1 0,-4-2 0,1 1 0,-1-2 0,1 1 0,-4 0 0,5 1 0,-3 1 0,0-2 0,0 2 0,-1-2 0,0 1 0,1 1 0,0 0 0,-2 0 0,-1 0 0,-1 0 0,-3 0 0,5 1 0,-2 0 0,5 1 0,1-1 0,0 0 0,0 0 0,1 1 0,0 0 0,-1 0 0,2 0 0,0 0 0,1 0 0,1 0 0,-2 2 0,2 0 0,0 2 0,-1-1 0,2 1 0,-2-2 0,3 1 0,-1 0 0,0 2 0,0 4 0,0 1 0,3 1 0,-1-1 0,1 0 0,1-2 0,0 2 0,-1-3 0,-1 2 0,0-3 0,0 1 0,0 0 0,0 0 0,-1-2 0,1 0 0,-1-3 0,0 1 0,0 1 0,0 0 0,0 0 0,0-1 0,0-1 0,8-21 0,-4 5 0,7-25 0,-7 11 0,1-2 0,-2 4 0,-2 9 0,1-2 0,-1 6 0,1-1 0,-1 3 0,0 4 0,0 0 0,-1 1 0,0-1 0,0 2 0,1 1 0,0 1 0,1-1 0,-1 1 0,2-2 0,-2 2 0,4 1 0,0 2 0,1 0 0,-1 1 0,-4-1 0,-1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9:18.43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1573 414 24575,'-20'4'0,"-6"2"0,-7 1 0,-4 1 0,-1 0 0,6-1 0,3-2 0,10-2 0,4-1 0,3 0 0,5-1 0,-2 1 0,4-1 0,5-4 0,12-6 0,2-3 0,3-1 0,-4 3 0,0 2 0,1-1 0,6-2 0,4-3 0,-3 0 0,1 1 0,-7 4 0,-1 1 0,-1-1 0,-2 1 0,-1 1 0,-1 0 0,0 1 0,-1-1 0,3-1 0,-2-1 0,1-1 0,-2 1 0,0-2 0,-2 1 0,0 0 0,-2 0 0,-1 3 0,1-3 0,5 0 0,-1-3 0,6-6 0,-5 4 0,3-3 0,-4 4 0,1 0 0,2-1 0,0 1 0,0-1 0,-3 5 0,-1 1 0,-1 4 0,0-2 0,0 2 0,0-2 0,-1 3 0,-1 0 0,-3 4 0,0 10 0,-1 5 0,0 12 0,1 3 0,-1 0 0,2-1 0,-2 3 0,0-1 0,0-4 0,0-5 0,0-8 0,-1-1 0,1 0 0,-1-1 0,0 4 0,0 1 0,0-4 0,1-3 0,0-6 0,0 0 0,0 0 0,0 1 0,0 0 0,0 0 0,0 3 0,0 5 0,-1-1 0,1 0 0,-1-6 0,1-3 0,3-17 0,0-4 0,4-18 0,-1-3 0,-1-3 0,-1 3 0,-1-3 0,-1 7 0,-1 4 0,-1 2 0,0 4 0,0 4 0,0 3 0,0 9 0,-1 6 0,-6 27 0,-2 7 0,-3 31 0,0-10 0,3-8 0,2-12 0,3-14 0,1-1 0,-1-1 0,0 4 0,1-4 0,0 3 0,0-6 0,2-5 0,0-3 0,1-4 0,6-18 0,0-8 0,9-34 0,-3 0 0,0-2 0,-4 9 0,-6 15 0,0 1 0,-2 15 0,0 2 0,0 15 0,0-3 0,0 4 0,-8 19 0,0 5 0,-10 19 0,-1 8 0,2-1 0,-3 6 0,6-2 0,2-12 0,5-6 0,4-20 0,2-5 0,1-22 0,0 1 0,0-19 0,0-2 0,0-5 0,0-1 0,0 1 0,0 13 0,1 4 0,0 9 0,-1 3 0,1 4 0,-1 3 0,-6 7 0,-3 5 0,-5 4 0,-2 2 0,-1 2 0,4-5 0,-4 2 0,7-4 0,-1-2 0,0 0 0,2-3 0,-1 0 0,4-1 0,-2 2 0,-1-3 0,-1 4 0,1-4 0,-1 2 0,2-2 0,-1 0 0,1-1 0,0-1 0,2 2 0,-2-1 0,-2 1 0,-1 0 0,1-1 0,-3 1 0,2-1 0,-3 1 0,-2 0 0,2 0 0,-2 1 0,1-2 0,-2 1 0,-1 1 0,-8-1 0,3 3 0,-6-2 0,4 2 0,4-2 0,0 0 0,-1 0 0,2-1 0,-7 0 0,1 1 0,1 1 0,-9 0 0,4 1 0,-6-1 0,6 0 0,-1 1 0,5-1 0,-3 2 0,0 0 0,1 0 0,2 0 0,-1 3 0,8-3 0,-2 3 0,8-5 0,2 1 0,0 1 0,0 0 0,1 0 0,1 0 0,4-3 0,2-1 0,1 0 0,7-2 0,20-4 0,4-1 0,19-4 0,-9 0 0,2 1 0,-2-2 0,3 0 0,-3 0 0,11 0 0,3-3 0,8 0 0,-3 0 0,-10 0 0,-22 7 0,-6-1 0,3 1 0,3-1 0,22-2 0,6-2 0,-1 2 0,-2-1 0,-25 5 0,-19 9 0,-31 14 0,-12 13 0,-24 17 0,0 2 0,1-2 0,11-12 0,13-9 0,4-8 0,4-1 0,0-3 0,2 1 0,-5 1 0,2-2 0,0 0 0,2-1 0,5-2 0,-2 2 0,4-2 0,9-6 0,4-3 0,8-6 0,7-15 0,4-1 0,12-18 0,7 2 0,9-6 0,13-6 0,-10 10 0,-1 1 0,-19 15 0,-10 8 0,-5 4 0,-3 3 0,-1 0 0,-3 3 0,-20 9 0,1 2 0,-24 11 0,2 0 0,-3 0 0,-4-2 0,11-3 0,4-4 0,5-1 0,0 1 0,3-3 0,4-1 0,7-4 0,5-1 0,3-3 0,4 0 0,0 6 0,-1 3 0,-3 12 0,-2-1 0,-1 4 0,0-6 0,1 1 0,1-3 0,2-2 0,0 0 0,0-3 0,-1-2 0,2 0 0,0-4 0,-1 3 0,0 1 0,-2 4 0,-2 2 0,1 2 0,-3 1 0,2-1 0,-2 1 0,-1 1 0,2-3 0,-2 2 0,4-6 0,-1 1 0,1-1 0,-2 6 0,1-3 0,-2 6 0,2-4 0,0-1 0,0 2 0,3-9 0,-3 8 0,5-10 0,-4 10 0,2-5 0,-2 3 0,0 1 0,-3 3 0,0 0 0,-2 4 0,3-2 0,-3 2 0,2-1 0,0 0 0,0-3 0,1 1 0,1-3 0,0-2 0,2-2 0,1-3 0,1 0 0,-1 1 0,-4 1 0,2 0 0,-4 4 0,3-3 0,-1 5 0,-1-2 0,0 0 0,1-2 0,0-1 0,0 0 0,2-1 0,-1 1 0,-2 2 0,2-3 0,-1 4 0,1-4 0,-3 4 0,3-4 0,-3 2 0,4-4 0,1 1 0,-1-2 0,2-1 0,-3 2 0,1-1 0,0 2 0,0-2 0,0 2 0,0-2 0,-2 2 0,4-4 0,0 0 0,3-3 0,-1-1 0,1 1 0,0-1 0,-1 4 0,0-2 0,-3 4 0,-1-2 0,-1 3 0,-1-2 0,-1 3 0,-2-1 0,2-2 0,-1 1 0,4-5 0,-1 2 0,0-2 0,1 1 0,-2 2 0,3-2 0,-8 4 0,3-2 0,-6 4 0,2-2 0,4 0 0,2-4 0,4 0 0,2-4 0,-1 3 0,1-2 0,-1 2 0,2-1 0,0 1 0,9-4 0,0-1 0,7-4 0,-3 2 0,0-2 0,-2 0 0,2-4 0,2 1 0,-1-1 0,0 3 0,-2-1 0,-3 2 0,1-1 0,-1 1 0,3-1 0,-1-1 0,1-2 0,-2 0 0,-1 2 0,-2 1 0,-1 1 0,1-2 0,1-4 0,4-5 0,-1-2 0,8-13 0,-2 5 0,2-6 0,-1 0 0,-1 3 0,-1-2 0,3-5 0,-4 8 0,2-5 0,-4 7 0,-1 4 0,-3 4 0,-1 3 0,-1 4 0,1-1 0,2 0 0,-2-3 0,2 0 0,1-2 0,-2 3 0,5-7 0,0-1 0,0 0 0,0-1 0,-1 4 0,-1 0 0,3-3 0,-3 1 0,-1 2 0,1 1 0,-1 3 0,0 1 0,0-2 0,-2 2 0,2-3 0,-2 1 0,2-1 0,-3 2 0,1 2 0,-2 1 0,0 0 0,2-2 0,1 0 0,-2 3 0,-1 1 0,-2 4 0,-2 1 0,1-3 0,0 0 0,1-4 0,-1 3 0,-1 2 0,-2 5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9:21.47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194 1000 24575,'9'-21'0,"-1"0"0,-2 4 0,1-2 0,1-1 0,1-5 0,2-2 0,-1 2 0,1-2 0,0 5 0,-1-3 0,1 2 0,-2-1 0,1 0 0,0-3 0,1-3 0,2-2 0,0 1 0,2 1 0,-2-1 0,0 1 0,-1-3 0,0 1 0,-3 0 0,1-3 0,-4 5 0,2-2 0,-1 2 0,1 0 0,-1 4 0,-1 4 0,-4 12 0,2-5 0,-1 7 0,1-8 0,0 1 0,-1-1 0,0 2 0,2-3 0,-2 3 0,2-2 0,-2 3 0,-1 5 0,-1 4 0,-18 26 0,1 0 0,-21 28 0,9-12 0,-4 9 0,5-7 0,-3 6 0,3-4 0,-4 10 0,2-4 0,0 4 0,2-1 0,5-7 0,4-8 0,1-2 0,6-11 0,-4 8 0,2-2 0,0-1 0,3-2 0,0-4 0,4-6 0,-1 1 0,1-2 0,-1 0 0,-2 4 0,-1 1 0,0-4 0,2-1 0,4-6 0,1-4 0,0-1 0,2-2 0,-1 1 0,1-1 0,-1 0 0,2-1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9:28.69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522 1 24575,'-20'3'0,"0"1"0,-6 1 0,-2 0 0,-5 2 0,3-4 0,-6 2 0,-1-1 0,-6 1 0,3 0 0,7 0 0,2-1 0,11-1 0,-1 0 0,3 1 0,3-2 0,-1 1 0,3-1 0,2-1 0,3 1 0,2-1 0,2-1 0,-2 0 0,0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9:32.02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1111 264 24575,'-33'6'0,"-1"1"0,11-3 0,3 1 0,2-2 0,3-1 0,0 1 0,-8 0 0,-6 1 0,-4 1 0,-4-1 0,1 2 0,6-2 0,-1 2 0,10-3 0,-1-1 0,1 0 0,1-2 0,-1 1 0,-3-1 0,9 0 0,-18 0 0,7 0 0,-15-1 0,6-1 0,-4-1 0,11 1 0,-4-1 0,12 3 0,-2-1 0,5 0 0,-1 1 0,1-2 0,2 2 0,1-2 0,3 0 0,3 0 0,14-6 0,4 0 0,14-6 0,0 3 0,5 1 0,8 1 0,0 2 0,-12 1 0,17 1 0,-11 0 0,15-2 0,-4 2 0,-4 1 0,-2 1 0,8 1 0,-7 0 0,-2 1 0,-10 1 0,-4-1 0,2 1 0,7 0 0,12 0 0,1 0 0,-3 0 0,-5 0 0,-12 0 0,-2 0 0,-6 0 0,-4 0 0,1 0 0,4 0 0,9 0 0,2 0 0,10 0 0,-1 0 0,5 0 0,-3 0 0,-31 2 0,-44 3 0,-12 1 0,-23 1 0,25-3 0,9-1 0,4-1 0,3 1 0,1-3 0,-17 2 0,-14-2 0,-12 0 0,-2-1 0,7 0 0,22 0 0,2 1 0,9 0 0,-2 0 0,-4-1 0,4 1 0,0-1 0,-14-2 0,5 3 0,-19-2 0,5 1 0,3 1 0,10-1 0,16 0 0,13 1 0,11 0 0,4 0 0,21-11 0,-1 1 0,26-15 0,2 5 0,11-5 0,5 4 0,4 0 0,-7 3 0,3 2 0,-16 2 0,-4 5 0,-21 2 0,-3 4 0,-7 0 0,2 1 0,-2 0 0,-1 1 0,-3 0 0,-2 0 0,1-5 0,-2 4 0,1-4 0,-3 4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9:42.51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2039 62 24575,'15'-3'0,"-3"0"0,-8 3 0,1-1 0,3 1 0,4-1 0,9 1 0,6-2 0,7-1 0,8-2 0,4 0 0,5-2 0,2 1 0,16 0 0,-6-2 0,29 3 0,-35 0 0,0 4 0,-35 0 0,-13 1 0,-5 0 0,1 2 0,6-1 0,9 3 0,6-1 0,3 1 0,-8-1 0,-8-1 0,-15 0 0,-22-2 0,-5 3 0,-15-2 0,8 0 0,-2 1 0,11 1 0,-8 3 0,4 5 0,-6 5 0,-8 12 0,7 5 0,3 1 0,15-5 0,7-8 0,7-1 0,-1 1 0,-2 18 0,-7 9 0,-5 16 0,-9 15 0,-1-1 0,-3 9 0,7-17 0,6-19 0,9-17 0,4-16 0,1-1 0,1 2 0,-1-4 0,2 1 0,0-7 0,2 1 0,1-4 0,-2 1 0,2 0 0,-1 0 0,0 0 0,1 4 0,-1-2 0,2 5 0,0-6 0,0 2 0,1-6 0,2 2 0,0-2 0,3 0 0,3 2 0,4-1 0,3 3 0,7-1 0,2 0 0,6-2 0,-4-2 0,-8-1 0,-4-2 0,-5 0 0,0 0 0,5 0 0,-3 0 0,6 0 0,4 1 0,1 1 0,-1 0 0,-5-1 0,-8-1 0,-5 0 0,-19 25 0,1-3 0,-14 20 0,6-11 0,-2 3 0,1-6 0,-4 9 0,-1-5 0,-2 3 0,-2 0 0,4-5 0,9-9 0,5-7 0,10-10 0,1 1 0,-3 0 0,-3 3 0,-5 2 0,-3 3 0,-2-1 0,3-1 0,-2-1 0,5-2 0,3-1 0,2-1 0,0 1 0,0-1 0,-2 4 0,-2-1 0,-1 3 0,-1-1 0,-2 2 0,2-2 0,-1 1 0,3-2 0,0-2 0,-1 2 0,2-3 0,-6 2 0,0-1 0,-1 2 0,-2-2 0,-1 0 0,-3-2 0,-1 1 0,10-4 0,-11 1 0,8-1 0,-21 1 0,2 0 0,-8-2 0,4 0 0,-16-1 0,0 0 0,-5-1 0,9 0 0,12 0 0,17 0 0,4-1 0,8 0 0,0 0 0,2 1 0,9-10 0,5-5 0,15-17 0,-2 2 0,0-2 0,-7 12 0,-5 9 0,-1 6 0,-3 3 0,9-7 0,0-1 0,13-9 0,-5 6 0,2-2 0,-6 8 0,-2 1 0,1 1 0,3 0 0,0-1 0,5-1 0,-2 0 0,4 0 0,3-1 0,3 1 0,-6-1 0,-3 3 0,-8 2 0,0-1 0,-1 1 0,1-2 0,-2 1 0,2 0 0,-3 1 0,2-2 0,-1 0 0,4-3 0,3-3 0,1-3 0,8-6 0,5-5 0,3-1 0,12-8 0,-6 4 0,4-1 0,-7 3 0,-1 2 0,-9 7 0,1-2 0,-6 4 0,-4 3 0,2-1 0,-6 4 0,1 1 0,-1-2 0,-4 5 0,-1-1 0,-6 6 0,-17 2 0,-4 4 0,-12 1 0,2 2 0,5-1 0,-4 2 0,2 0 0,-6 1 0,-1 1 0,-6 0 0,8-2 0,-1-2 0,15-2 0,3-3 0,7 1 0,4-2 0,-3-6 0,-1 3 0,-6-7 0,-3 4 0,-4 0 0,-2 0 0,1 1 0,2 1 0,2 2 0,-9 0 0,-2 2 0,-4 0 0,9 0 0,6 0 0,8 0 0,2 0 0,3 0 0,-3-1 0,3 0 0,-3 0 0,2 0 0,0-10 0,4-5 0,0-12 0,5-7 0,0-2 0,2 3 0,-2-2 0,-1 11 0,1-4 0,-2 7 0,-1 1 0,0-2 0,-1 0 0,0-1 0,0 3 0,0 4 0,0 4 0,0 4 0,0-1 0,-1 3 0,0 2 0,-2 1 0,-13 9 0,-9 8 0,-11 8 0,-6 10 0,6 4 0,3-3 0,6 2 0,7-11 0,3 0 0,6-8 0,2 1 0,3-6 0,-1 4 0,1 2 0,-1 0 0,1-1 0,2-5 0,1-4 0,3 0 0,-1 1 0,0 2 0,1 4 0,-1 1 0,2 1 0,1-1 0,4-1 0,-2-5 0,2-1 0,-6 1 0,-1 1 0,-5 4 0,2-3 0,-2 0 0,2 0 0,0 0 0,-1-1 0,3-4 0,-1-1 0,1 1 0,0 0 0,1 3 0,-1-5 0,1 3 0,-1-2 0,1 12 0,-1 6 0,2 15 0,0-2 0,1-2 0,-1-14 0,0-9 0,1-6 0,-1-20 0,-3 3 0,1-16 0,-3 9 0,0-2 0,1-1 0,0-3 0,2-14 0,1-11 0,0-9 0,0-4 0,0 12 0,1 10 0,0 14 0,0 14 0,0-1 0,0 2 0,0-7 0,0-8 0,1 7 0,-1-4 0,1 8 0,-1 1 0,1 1 0,-1-3 0,2 2 0,0-5 0,1 4 0,-2 5 0,0 5 0,0 5 0,0-5 0,1 0 0,0-3 0,-1 2 0,0 3 0,-66 26 0,21-5 0,-8 3 0,-2 0 0,1 0 0,5-3 0,19-9 0,5-2 0,-10-3 0,-8 1 0,-34 1 0,-5 1 0,-6-1 0,16-2 0,23-2 0,15 0 0,10-1 0,6-1 0,-4-2 0,-3 0 0,1 1 0,0-1 0,4 1 0,4 1 0,2-1 0,9 2 0,37-11 0,-3 6 0,47-10 0,-5 8 0,12 2 0,-31 4 0,1 0 0,24 1 0,4 1 0,-13 4 0,-10 4 0,5 2 0,-12 1 0,-12-3 0,4 0 0,2 0 0,12 3 0,-3-1 0,8 3 0,-20-7 0,0 3 0,-23-6 0,-5-1 0,-9-1 0,-3 0 0,4 0 0,-3 0 0,-29 0 0,-20 0 0,-38 0 0,33-2 0,0 0 0,-46-1 0,45 2 0,2-1 0,-28 1 0,5 2 0,13-2 0,5 0 0,8 0 0,10 0 0,16 0 0,7 0 0,8 0 0,3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09.93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1 140 24575,'12'-3'0,"-2"0"0,-8 3 0,2-2 0,2 0 0,1 0 0,-2 0 0,-1 1 0,2-2 0,0 1 0,0-1 0,0 1 0,-1 0 0,-2 1 0,4-2 0,-2 2 0,0-1 0,2 1 0,-3 0 0,3 0 0,-2 0 0,2-1 0,-3 1 0,2-1 0,-2 1 0,2 0 0,0 0 0,-1 0 0,2 0 0,-2 0 0,0 0 0,2 0 0,-3 0 0,3-1 0,-2 1 0,-1-1 0,3 1 0,-2 0 0,0 0 0,1 0 0,-2 0 0,1 0 0,0-1 0,0 1 0,1 0 0,-1 0 0,1 1 0,-1-2 0,0 1 0,1-1 0,-2 2 0,2-1 0,-1 0 0,-1-1 0,2 1 0,-1 0 0,0 1 0,1 0 0,-1-1 0,-1 1 0,3-1 0,-2 1 0,0 0 0,0-3 0,-1 1 0,1 0 0,1-2 0,-3 3 0,3-4 0,-2 3 0,1-2 0,0 2 0,-1 0 0,2 0 0,-3 0 0,4 0 0,-3 0 0,0 0 0,2 0 0,-1 1 0,0-1 0,0 0 0,-1-2 0,1-1 0,-1 2 0,0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16.15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2335 6 24575,'-16'-1'0,"4"-1"0,6 1 0,4 0 0,-5 1 0,3 0 0,-4 0 0,0 1 0,-2 0 0,-4 2 0,2-2 0,2 1 0,4-1 0,-2-1 0,5 1 0,-4-1 0,1 0 0,-3 1 0,0 0 0,0 1 0,0-1 0,3 0 0,-3-1 0,3 2 0,-3-1 0,-2 1 0,-3 1 0,-6 0 0,-6 2 0,-3 0 0,3 0 0,3-1 0,6-3 0,1 2 0,0-1 0,-7 1 0,4-1 0,-6 0 0,1 0 0,4 0 0,1 0 0,3-1 0,5 0 0,-2 0 0,4 1 0,0-1 0,0 1 0,1-2 0,-1 1 0,0 1 0,-3 0 0,-1 1 0,0 0 0,-4 1 0,3 0 0,-4 2 0,0 0 0,-4-1 0,-3 1 0,-1 0 0,2-1 0,-5 4 0,4-2 0,-5 1 0,2 2 0,-2 0 0,-3 2 0,-7-1 0,-5 2 0,-5-3 0,0 0 0,0-3 0,11-3 0,-10 1 0,10-3 0,-11 2 0,5-2 0,-3 3 0,8-2 0,-3 1 0,7 0 0,-5-1 0,0 1 0,-1 0 0,9-1 0,-2 0 0,8-1 0,-4 2 0,-6 0 0,10 0 0,0 0 0,6-1 0,6 0 0,-1-1 0,0 2 0,4-2 0,-2 2 0,2-1 0,-1 1 0,2 0 0,2-1 0,2-1 0,1 0 0,2-1 0,-1 1 0,0 2 0,0 1 0,-1 0 0,2-1 0,0 1 0,-1 0 0,0-1 0,1 1 0,-2-1 0,3-1 0,-1 1 0,0 0 0,0 0 0,0 1 0,0 0 0,-1 2 0,1-1 0,-3 5 0,1-2 0,0 2 0,-1 1 0,2 1 0,0 0 0,1 3 0,-1-3 0,0 4 0,-2-1 0,2-1 0,-1 0 0,2-5 0,-1 1 0,2-4 0,-3 6 0,2-6 0,-2 4 0,3-3 0,-1 0 0,1 0 0,0-1 0,0 2 0,0-2 0,1-1 0,-1-2 0,2 0 0,-2 3 0,2-2 0,-1 4 0,0-5 0,4-19 0,-1 4 0,5-18 0,-3 11 0,0 0 0,-2 3 0,0-2 0,-1 1 0,0-4 0,0 2 0,0 1 0,0 5 0,0 0 0,0 2 0,0-1 0,0-2 0,0 0 0,1 0 0,-1 0 0,1 3 0,-1 1 0,0 0 0,1 2 0,0-3 0,0 1 0,0 0 0,-1 0 0,1 1 0,-1 1 0,1-2 0,0 0 0,1 1 0,-1-1 0,0 3 0,1-2 0,-2 3 0,1 0 0,0-1 0,1 0 0,-2-2 0,2 1 0,0-4 0,-1 1 0,2-1 0,-3-1 0,3 0 0,-2 0 0,2 2 0,-2 0 0,0 6 0,0-4 0,-1 4 0,1-3 0,0 2 0,0-1 0,0 2 0,-1-2 0,0-1 0,0 1 0,0-1 0,0 1 0,0 0 0,0 1 0,0-3 0,0 3 0,0 0 0,3-10 0,-2 11 0,1-8 0,-1 12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26.09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950 1 24575,'-39'9'0,"10"-2"0,0 1 0,15-3 0,-3 0 0,8-2 0,-3 0 0,-1 3 0,-3 3 0,-2 0 0,-5 7 0,7-4 0,-1 2 0,4-3 0,1 1 0,2-1 0,-2 1 0,2 3 0,-4 0 0,-2 8 0,0-2 0,0 6 0,1-2 0,5-5 0,-2 4 0,2-6 0,0 3 0,-1 1 0,-1-2 0,1-1 0,0-2 0,2-4 0,0 0 0,0 0 0,-2 1 0,0 2 0,1-3 0,3-2 0,1-3 0,1-1 0,-2 1 0,0 0 0,0 2 0,-1 0 0,0-2 0,-2 3 0,3-3 0,0 2 0,3-6 0,1 0 0,0 0 0,1-1 0,-1 4 0,0-2 0,1 1 0,0 0 0,-1-1 0,0 2 0,1 0 0,-1-2 0,0 0 0,0 4 0,-2 5 0,-1 9 0,-3 3 0,2-2 0,1-4 0,1-6 0,2-5 0,0-2 0,2-4 0,-2 3 0,-2 3 0,-5 10 0,-4 4 0,-2 8 0,0-2 0,4-5 0,1-3 0,1-5 0,0 0 0,-3 2 0,4-2 0,-3 1 0,2-3 0,1 2 0,2-5 0,0 2 0,2-6 0,1 1 0,-1-1 0,2-2 0,-1 3 0,-1-2 0,-1 3 0,-1 0 0,-1 2 0,-1 3 0,3-5 0,0 0 0,3-6 0,1-1 0,-3 3 0,3-1 0,1-26 0,2 4 0,1-24 0,-1 16 0,-1 6 0,1 0 0,-1 7 0,1-5 0,-1 1 0,0-2 0,0-2 0,-1 2 0,1 1 0,-2 2 0,2-1 0,-1-2 0,0 1 0,1-4 0,1-3 0,2-6 0,2-10 0,2 3 0,0 7 0,-3 8 0,-1 10 0,-1 2 0,-1 5 0,-1 3 0,1 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33.95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661 409 24575,'-41'8'0,"-11"4"0,2-1 0,-8 4 0,1-3 0,2 2 0,8-4 0,-2 0 0,9-2 0,0 0 0,8-1 0,8-3 0,7 0 0,-2 1 0,2-1 0,-2 1 0,1-1 0,5 0 0,4-1 0,5-1 0,7-16 0,1 1 0,8-24 0,5-6 0,0 3 0,3-5 0,-8 20 0,1-2 0,-1 5 0,5-3 0,-3 5 0,3 1 0,-6 8 0,0 1 0,0 2 0,-4 2 0,3 1 0,-4 1 0,2 0 0,1 1 0,6-3 0,3 2 0,5-1 0,4-1 0,-4 2 0,3-1 0,2-1 0,4 1 0,10-1 0,4 1 0,-5 1 0,-1 2 0,-9 0 0,1 2 0,-2-1 0,6-1 0,-9 2 0,12-2 0,-11 2 0,9 0 0,0 0 0,15-2 0,1 1 0,16-1 0,-19 2 0,-7 0 0,-23 1 0,-11-1 0,-8 2 0,-13 8 0,-1 4 0,-11 7 0,3-2 0,0-2 0,0-2 0,-2-2 0,2-2 0,-1-1 0,2-2 0,2 0 0,-2 1 0,4-4 0,0 2 0,1-2 0,-7 2 0,-4 1 0,-9 3 0,2 0 0,-2 4 0,4-3 0,2 0 0,-1-4 0,8-2 0,-10 2 0,7-2 0,-5 1 0,1 0 0,0 1 0,-13 3 0,3 0 0,-15 2 0,14-4 0,-6-1 0,7-3 0,-3-2 0,5 1 0,-4-2 0,11 0 0,2-1 0,11 0 0,16-3 0,24-9 0,13-3 0,31-8 0,-9 4 0,18-2 0,-12 4 0,-3 2 0,-6 4 0,-4 4 0,3 2 0,8-4 0,-1 1 0,0-2 0,-8 0 0,-3 0 0,-6 1 0,1 1 0,-1 1 0,-2 2 0,-13 1 0,10-1 0,-8-1 0,14 0 0,7-1 0,-11 1 0,0 1 0,-1 0 0,-1 0 0,-2 2 0,10-4 0,-6 2 0,3-2 0,3 2 0,-9-2 0,-5 2 0,-6-1 0,-6 2 0,2 0 0,2-2 0,4-1 0,-3-1 0,9 0 0,-10 1 0,3 0 0,-9 3 0,-6 0 0,-6 2 0,-3 1 0,2-2 0,1 1 0,7-2 0,-6 0 0,1 1 0,-5 1 0,3-4 0,-4 3 0,5-1 0,-4 1 0,-21 4 0,-1-1 0,-11 3 0,7 0 0,8-1 0,1 0 0,-4 1 0,-2 2 0,-6 0 0,-3 2 0,-4 1 0,9-2 0,0 2 0,8-3 0,1 0 0,-1 1 0,-1 0 0,0 2 0,-2-1 0,-3 4 0,1 0 0,-8 3 0,1 1 0,-4-1 0,-2 3 0,3-2 0,-3 0 0,4 0 0,4-4 0,2 0 0,6-6 0,2 0 0,2-3 0,-1 2 0,3-1 0,0 0 0,0 1 0,2-3 0,-6 2 0,2 0 0,-4-1 0,2 1 0,0-2 0,1 0 0,-1 0 0,3-2 0,2 1 0,6-1 0,-2 0 0,2 1 0,-2-1 0,0 1 0,-3-2 0,4-1 0,-3 0 0,4 0 0,-1-1 0,2-1 0,-3 1 0,1-1 0,-6 2 0,-1 0 0,-8 1 0,-1-2 0,-1 2 0,6-1 0,6 2 0,4-1 0,15-9 0,-2 3 0,17-13 0,-3 8 0,2-2 0,0 2 0,-4 4 0,-6 1 0,-4 3 0,-3 3 0,-27 1 0,13 0 0,-43 4 0,29-3 0,-22 4 0,16-4 0,-4 2 0,1-1 0,-9 1 0,2 1 0,-8-2 0,9 1 0,1-2 0,13 1 0,4 0 0,9-1 0,3 1 0,1-1 0,22-7 0,-5 3 0,18-7 0,-2 0 0,2-2 0,15-7 0,0-4 0,-3 3 0,-6 0 0,-18 11 0,-5 1 0,-4 3 0,-4 1 0,-2 2 0,-6-7 0,-3 2 0,-7-6 0,1 4 0,1-2 0,0-1 0,0-2 0,1-1 0,0-1 0,3 1 0,0 0 0,3 3 0,1 1 0,2 6 0,2 1 0,0-4 0,0 1 0,1-7 0,-1 8 0,1 0 0,-1 6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9:55.22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481 0 24575,'-18'19'0,"2"-2"0,7-9 0,0-1 0,4-4 0,1 0 0,-1 0 0,1-1 0,-3 1 0,0 0 0,-3 5 0,-2 0 0,-1 2 0,0-2 0,2-2 0,3-1 0,-1-1 0,2-1 0,-2-1 0,0 0 0,-3 1 0,2-1 0,-1 1 0,3-1 0,1-1 0,0 2 0,1 0 0,0 0 0,1 0 0,2 0 0,-9 1 0,6-1 0,-5 2 0,7-3 0,1 0 0,-1 3 0,1-1 0,-3 2 0,2 0 0,-1-1 0,0 1 0,0-2 0,2-1 0,-1 1 0,1-1 0,0 2 0,0-1 0,0 1 0,-1-1 0,0-1 0,0 3 0,1-3 0,0 2 0,-1-2 0,0 1 0,0 3 0,-1-1 0,1 4 0,1-3 0,1 2 0,1-2 0,0-2 0,0 1 0,0 1 0,0 0 0,-1 1 0,2-3 0,-2 3 0,1-3 0,0 2 0,1-2 0,0 0 0,-1 1 0,0 1 0,-1 1 0,2-1 0,-1-1 0,0 1 0,0 0 0,0 0 0,1 0 0,0 0 0,0 0 0,0 1 0,-1 0 0,0 2 0,1 2 0,-1 1 0,1 1 0,-2-2 0,2 0 0,-2-1 0,1-3 0,-1 1 0,1-2 0,0 3 0,0-3 0,0 2 0,0-2 0,1 3 0,-1-2 0,-1 3 0,0 2 0,-1-1 0,1 1 0,0-2 0,0-1 0,1 2 0,0-1 0,0 0 0,1 1 0,0-1 0,-1 2 0,0 1 0,0 0 0,1-1 0,0-4 0,0 0 0,-1-3 0,1 1 0,-1-1 0,1-1 0,-1 0 0,1 1 0,0 3 0,-1 0 0,0 2 0,0-3 0,0 0 0,1-1 0,0 0 0,0 2 0,-1 0 0,1 2 0,-1-2 0,0 0 0,1 0 0,0 0 0,0 0 0,0 0 0,0 0 0,0-1 0,0-1 0,0-2 0,0 1 0,-1-1 0,1 3 0,-1-4 0,1 5 0,0-3 0,0 3 0,0-2 0,0 2 0,0-3 0,0 4 0,0-6 0,-1 4 0,1-3 0,-1 0 0,0 3 0,0-4 0,0 4 0,1-3 0,0-2 0,-1 6 0,0-5 0,0 3 0,1-1 0,0-2 0,0 4 0,0-3 0,0 1 0,-1 0 0,0-3 0,0 5 0,1-4 0,0 2 0,0 1 0,0 1 0,-1-2 0,0 1 0,1-4 0,0 5 0,0-3 0,0 1 0,0 1 0,0-4 0,0 5 0,-1-4 0,0 3 0,0-1 0,1 0 0,0 0 0,0 1 0,0-2 0,0 2 0,-1-3 0,1 2 0,-2 0 0,1 3 0,-1 0 0,1 0 0,1 1 0,-1-3 0,1-1 0,0-1 0,0-1 0,0 2 0,0 0 0,0-1 0,1 0 0,5-2 0,-3 0 0,5-3 0,-3 0 0,0 1 0,2 0 0,-3 0 0,4-1 0,-4 0 0,4 0 0,-4 0 0,2 0 0,1 0 0,-1 0 0,3 0 0,-2-1 0,0 1 0,1-1 0,-2 0 0,2 1 0,-5 0 0,3 2 0,0-2 0,-1 1 0,1-1 0,-2 0 0,3 0 0,-3 0 0,3 0 0,-1 0 0,0 1 0,0 0 0,-2-1 0,4 1 0,-5-1 0,7 2 0,-5-2 0,6 2 0,-1-1 0,0 0 0,-1 0 0,-2-1 0,1 1 0,-1 0 0,0 0 0,-1 0 0,-1-1 0,1 1 0,-1-1 0,0 2 0,2-2 0,-2 0 0,2 0 0,-1-1 0,0 0 0,-1 0 0,1 0 0,-2 0 0,3 0 0,-1 1 0,-1-1 0,1 0 0,-1-1 0,0 2 0,1-1 0,-1 0 0,3-1 0,-1 1 0,1-1 0,-1 1 0,1-1 0,-1 2 0,-1-2 0,-1 2 0,1-2 0,-2 0 0,5-1 0,-2 0 0,3 1 0,-4-1 0,0 2 0,-2-1 0,2 1 0,-2 0 0,2-1 0,-1 1 0,-1-1 0,2 0 0,-1 1 0,0-1 0,2 1 0,-2-2 0,2 3 0,0-2 0,-1 1 0,0-1 0,1 0 0,-1 1 0,-1-1 0,1 2 0,-1-2 0,0 1 0,1-1 0,-2 2 0,3-1 0,-3 0 0,1 0 0,0-1 0,1 2 0,-2-1 0,3 1 0,-3-1 0,3 0 0,-3 0 0,2 0 0,0 1 0,0-1 0,1 1 0,0 0 0,-3 0 0,2 0 0,-1 0 0,1 0 0,0 0 0,0 0 0,0 0 0,1 0 0,-3 0 0,2 0 0,-2 0 0,2 0 0,0 0 0,-1 0 0,0-1 0,0 0 0,2 0 0,-3 0 0,1 0 0,2-3 0,3-1 0,6-6 0,0-3 0,-2 1 0,-3 4 0,-4 3 0,-2 2 0,1-1 0,0 0 0,0 0 0,-1 1 0,-1 2 0,-2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19:58.20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61 24575,'12'0'0,"-1"0"0,-8 0 0,0 0 0,4 0 0,-3 0 0,3 0 0,-2 0 0,-2 0 0,6 1 0,-2 0 0,2 0 0,-1-1 0,-2 0 0,-1 1 0,0 0 0,0 0 0,0-1 0,2 0 0,-2 0 0,2 0 0,-3 0 0,4 0 0,0-2 0,3-1 0,-1-1 0,2 1 0,-2-1 0,0 1 0,1-2 0,4-2 0,-1-2 0,1 0 0,-4 1 0,-2 3 0,-5 3 0,-1 0 0,3 4 0,1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00.05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49 24575,'16'-5'0,"-4"2"0,-8 2 0,-2 1 0,5-1 0,-3 0 0,5-1 0,-2 0 0,1 0 0,1-1 0,-2 1 0,-2 0 0,0 0 0,-1 0 0,3-1 0,0-1 0,2 0 0,-4 0 0,1 0 0,-5 3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02.88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11 24575,'14'-1'0,"-2"1"0,-8 0 0,-1 0 0,3 0 0,-2 0 0,3 0 0,-2 0 0,-2 0 0,5-1 0,-4 0 0,2 0 0,-1 1 0,0 0 0,2 0 0,0 0 0,2 0 0,1 0 0,1 0 0,1 1 0,-2-1 0,-3 0 0,-1 1 0,-2-1 0,1 1 0,1-1 0,0 2 0,-1-2 0,0 0 0,1 0 0,-1 0 0,1 0 0,0-1 0,1-1 0,0 0 0,-1-1 0,-2 1 0,-2 1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05.11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69 24575,'13'0'0,"-1"0"0,-9-1 0,0 0 0,5-1 0,-4 2 0,5-1 0,-6-1 0,2 2 0,0-2 0,0 1 0,0-2 0,0-1 0,-2 1 0,2-1 0,-1 1 0,0 2 0,2-3 0,1 1 0,0 1 0,1-2 0,-2 2 0,-2 0 0,2-2 0,-3 2 0,2-1 0,0-1 0,0 1 0,1 0 0,-1 0 0,-2 2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45.17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711 1349 24575,'0'20'0,"0"-3"0,1-7 0,0-1 0,-1-1 0,0 3 0,0-2 0,0 3 0,0 1 0,0-3 0,0 4 0,0-5 0,0 2 0,0-5 0,0-2 0,3-26 0,-2-3 0,4-30 0,-1-18 0,5-12 0,-2-12 0,-2 46 0,-1 1 0,0-28 0,-2 4 0,-1 24 0,-2 9 0,-1 7 0,-2-1 0,1 15 0,-2-13 0,1 17 0,-2-14 0,1 10 0,0 0 0,0 5 0,1 4 0,1 2 0,1 5 0,-2 1 0,-12 13 0,-2 7 0,-10 8 0,0 12 0,8-12 0,-7 14 0,5-6 0,-3 14 0,1 4 0,-2 14 0,4 1 0,-3 13 0,7-5 0,4-12 0,6-8 0,3-28 0,2 0 0,2-12 0,0-5 0,1-4 0,9-21 0,3-16 0,11-34 0,0-15 0,-9 29 0,-1-2 0,-1 4 0,-1 0 0,0-1 0,-2-1 0,0-3 0,-1 0 0,1-43 0,-2-1 0,-3 36 0,-3 30 0,0 22 0,-4 13 0,-15 25 0,-9 18 0,-17 29 0,18-24 0,1 2 0,2-2 0,0 0 0,-4 10 0,1 0 0,3-3 0,1 0 0,1-5 0,2-2 0,-14 40 0,11-20 0,10-30 0,4-9 0,6-27 0,15-53 0,0-12 0,-1 14 0,1-4 0,5-42 0,-4 25 0,-5 10 0,-5 29 0,-2 14 0,-3 14 0,-9 20 0,-9 20 0,-14 23 0,-4 8 0,2-6 0,11-17 0,11-18 0,6-16 0,7-13 0,6-17 0,4-17 0,12-29 0,5-19 0,1 1 0,-1-4 0,-11 24 0,-2 9 0,-7 16 0,-1 14 0,-4 8 0,1 8 0,-3 3 0,-12 21 0,-1 2 0,-18 28 0,2-2 0,-5 8 0,3 1 0,7-16 0,1 3 0,9-18 0,1-3 0,7-8 0,3-9 0,14-22 0,-1-2 0,11-18 0,2-3 0,2-4 0,-4 9 0,0-3 0,-7 16 0,0-2 0,5-1 0,-3 3 0,4-3 0,0 2 0,3-4 0,0 4 0,1-3 0,-1 3 0,-4 6 0,5-7 0,-6 7 0,4-8 0,-4 7 0,-4-1 0,1 3 0,-2-1 0,0 3 0,5-8 0,0 0 0,-2 3 0,0 0 0,-8 10 0,4-2 0,-3-1 0,4 1 0,-3-2 0,3 2 0,-4 1 0,1 0 0,-5 4 0,0 0 0,-3 6 0,3-3 0,-18 16 0,0 4 0,-14 12 0,4-4 0,5-5 0,-1-3 0,-2 0 0,-8 3 0,1-4 0,4-4 0,5-3 0,11-5 0,2-1 0,3-1 0,20-15 0,-5 2 0,21-14 0,-9 7 0,7-2 0,-4 4 0,-5 3 0,-8 6 0,-8 4 0,-3 2 0,-24 11 0,2 1 0,-26 11 0,5 3 0,-4 5 0,10-3 0,6 0 0,14-10 0,5-5 0,9-7 0,22-11 0,8-5 0,27-12 0,-6 5 0,9-7 0,-6 2 0,-1-1 0,-15 7 0,-8 4 0,-19 10 0,-1 1 0,-4 1 0,-1 0 0,-1 0 0,-14 10 0,-6 10 0,0-4 0,-20 27 0,12-7 0,-16 26 0,4 5 0,9-10 0,8-12 0,5-10 0,9-14 0,-2 5 0,2-5 0,0-1 0,1-3 0,1-2 0,0-5 0,3-6 0,18-19 0,6-5 0,15-18 0,5-4 0,6-10 0,5 0 0,-1 0 0,0 3 0,-2 4 0,0 0 0,6-2 0,-16 13 0,-6 7 0,-19 14 0,-9 10 0,-13 7 0,-4 11 0,-11 8 0,-10 21 0,-10 12 0,2 4 0,-7 16 0,13-17 0,0 10 0,2-1 0,2-1 0,2-1 0,2-7 0,13-24 0,1-9 0,9-15 0,19-31 0,1-1 0,20-29 0,6-11 0,7-8 0,-1 1 0,1 4 0,-18 22 0,-5 5 0,-8 9 0,1 1 0,-2 5 0,5-2 0,-7 8 0,1 3 0,-8 4 0,-3 5 0,-3 2 0,-21 20 0,0 5 0,-21 30 0,-1 12 0,14-17 0,0 2 0,-19 35 0,16-27 0,1-1 0,-12 19 0,15-28 0,2-1 0,-7 15 0,6-9 0,11-23 0,5-4 0,3-11 0,-1 3 0,2-8 0,17-30 0,7-9 0,30-42 0,-21 32 0,2-1 0,1-3 0,3-2 0,4-6 0,0 0 0,-3 3 0,-1 0 0,-3 4 0,0-1 0,-1 2 0,-1 2 0,13-24 0,-4 9 0,-11 10 0,-11 18 0,-5 7 0,-8 12 0,-3 6 0,-2 0 0,-25 35 0,-18 38 0,4-6 0,-4 9 0,9-11 0,-2 3 0,0 2 0,-2 5 0,0 1 0,2-2 0,-8 16 0,2-3 0,3-7 0,4-7 0,-3 7 0,7-16 0,8-16 0,11-21 0,5-9 0,3-8 0,16-32 0,-4 8 0,12-22 0,4-9 0,-2 6 0,1-3 0,12-23 0,2-5 0,-1 3 0,-1 2 0,-4 7 0,0 3 0,-1 6 0,-1 2 0,17-24 0,-6 18 0,-13 15 0,-8 15 0,-1 5 0,-5 5 0,0 3 0,-8 9 0,-26 46 0,2 2 0,-5 3 0,-3 5 0,1 2 0,-1 1 0,-2 1 0,-1 1 0,1 0 0,0-1 0,4-5 0,2-4 0,-1 6 0,1 5 0,16-41 0,0 2 0,24-57 0,8-12 0,-5 7 0,3-5 0,6-8 0,1-1 0,-3 7 0,0 1 0,4-9 0,0 3 0,16-30 0,-12 24 0,-5 9 0,-11 19 0,-2 3 0,-8 12 0,-5 12 0,-15 26 0,-24 43 0,-10 20 0,13-25 0,1 2 0,5-8 0,0 0 0,-2 2 0,-1 2 0,-2 4 0,-2-1 0,3-5 0,1-2 0,-23 36 0,21-33 0,18-30 0,6-11 0,5-8 0,-1-1 0,22-42 0,0-3 0,3-5 0,2-5 0,-1 6 0,1-1 0,11-22 0,2-3 0,-1 0 0,1-1 0,6-5 0,-1 1 0,-10 13 0,-2 4 0,18-23 0,-18 31 0,-13 23 0,-5 10 0,-8 10 0,-14 38 0,-9 15 0,-3 7 0,-2 6 0,1 0 0,-1 2 0,-9 17 0,1 0 0,6-14 0,2-2 0,-3 1 0,2-2 0,-12 27 0,10-28 0,8-13 0,12-29 0,2-6 0,22-40 0,-5 7 0,18-36 0,-9 14 0,-2 0 0,0 0 0,-5 9 0,-6 16 0,-3 5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48.17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251 1 24575,'-14'31'0,"-1"0"0,2-4 0,-2 3 0,3-2 0,-2 4 0,-3 10 0,-1 2 0,-5 9 0,4-2 0,2-9 0,4-8 0,1-2 0,2-6 0,1 0 0,0-5 0,3-6 0,0 1 0,2-3 0,0-1 0,3-6 0,15-23 0,7-11 0,15-25 0,16-22 0,1-1 0,-25 34 0,0 1 0,17-22 0,-19 24 0,-10 18 0,-13 17 0,-18 35 0,1-3 0,-18 40 0,11-17 0,-10 18 0,3-4 0,1 0 0,2-7 0,8-10 0,-1 2 0,2-4 0,1 1 0,2-11 0,5-11 0,3-11 0,2-7 0,0 3 0,1-4 0,-1 2 0,1-4 0,14-28 0,1 1 0,14-26 0,-4 5 0,4 2 0,-7 9 0,-2 10 0,-9 11 0,-3 3 0,1 2 0,-1 0 0,2-1 0,1 0 0,2-2 0,-2 1 0,4 2 0,-1-3 0,7-1 0,4-7 0,1 1 0,-4 3 0,-9 6 0,-8 9 0,-7 13 0,-1 3 0,-2 9 0,0-3 0,1 4 0,2-10 0,0 3 0,3-14 0,-1 2 0,2 0 0,-1 1 0,1-2 0,0 1 0,-1-2 0,0 1 0,1 6 0,-2 6 0,0 3 0,0 1 0,0-11 0,1-2 0,1-9 0,0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51.53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399 319 24575,'0'16'0,"5"2"0,-1-9 0,4 2 0,-4-5 0,1 1 0,-1 2 0,1 2 0,-1 4 0,-1-1 0,0-2 0,-2-4 0,0-3 0,-25-12 0,-5-3 0,-24-10 0,5-1 0,7 0 0,9 3 0,4-1 0,8 1 0,0-1 0,-1-4 0,0 0 0,-4-3 0,1 1 0,6 6 0,6 7 0,7 7 0,4 3 0,1-7 0,0 2 0,0-9 0,-1 6 0,0-6 0,-1 1 0,0-4 0,-1 4 0,0 1 0,1 1 0,-1 2 0,0-1 0,1 4 0,1 2 0,15 25 0,4 3 0,13 17 0,-4-6 0,-1 0 0,-2-3 0,-6 0 0,-2-5 0,-6-4 0,-4-5 0,1 1 0,-3-8 0,-1-2 0,-2-5 0,1-1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0:55.20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0 213 24575,'20'7'0,"7"4"0,9 6 0,1 1 0,18 7 0,-22-11 0,-1 0 0,-19-10 0,-7-2 0,-4-1 0,-4-20 0,-3 2 0,-3-13 0,-8 5 0,-8 0 0,-9-5 0,-3-2 0,4 1 0,6 3 0,10 8 0,-2-8 0,9 10 0,-2-3 0,7 19 0,4 21 0,3-1 0,0 8 0,0-17 0,-2-5 0,-1-3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1:04.83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108 1019 24575,'-1'14'0,"0"-3"0,0-6 0,0 0 0,-1 2 0,-2 4 0,-1 1 0,-2 4 0,1 2 0,-3 6 0,1 1 0,1-4 0,0-3 0,0-4 0,-1 3 0,-2 2 0,2 1 0,1-6 0,1-2 0,4-8 0,1-1 0,16-25 0,0-2 0,14-25 0,-4 4 0,-4 2 0,2-6 0,-3 5 0,5-11 0,-1-2 0,-2 4 0,-6 10 0,-6 9 0,-4 15 0,-1-1 0,1 2 0,-1 1 0,0 3 0,0 0 0,0 1 0,0-4 0,0 3 0,-1 1 0,-1 2 0,3-1 0,-1-3 0,4-5 0,0-6 0,0 1 0,1-2 0,-1 7 0,-1 0 0,0 1 0,2-2 0,5-3 0,5-8 0,1 0 0,2-6 0,-3 6 0,-3 3 0,-2 6 0,-2 2 0,-1 2 0,1-2 0,4-9 0,-3 5 0,1-3 0,-5 10 0,-5 3 0,0 2 0,-3 4 0,0 2 0,-7 21 0,-2 3 0,-8 26 0,-5 2 0,-4 14 0,-5 7 0,3-2 0,4-3 0,4-7 0,3-9 0,0-1 0,-1 2 0,-2-3 0,1 1 0,1-4 0,3-7 0,3-4 0,0-3 0,1-3 0,2 3 0,-1-4 0,3-3 0,1-3 0,1-5 0,-1 2 0,1-3 0,0 1 0,0-1 0,-4 6 0,0 3 0,-2 3 0,1 1 0,0-5 0,2-1 0,1-3 0,0-1 0,2-5 0,1 2 0,0-4 0,0 3 0,-1 0 0,-1 1 0,1 0 0,0-3 0,0-1 0,1 0 0,-1 0 0,-1 7 0,-1-2 0,0 1 0,2-4 0,0-3 0,17-24 0,-3 4 0,16-25 0,-11 16 0,3-7 0,0-1 0,-2 4 0,3-2 0,-3 2 0,-7 10 0,1-1 0,-4 6 0,2-6 0,0 2 0,3-10 0,-2 5 0,2-3 0,-1 3 0,-1 3 0,0 0 0,1-3 0,-1 1 0,2-6 0,-2 1 0,0-1 0,-2 4 0,1 1 0,-1 4 0,0-6 0,4-2 0,-1-3 0,2 0 0,-1 5 0,-3 4 0,1 2 0,0 2 0,-1 0 0,0 0 0,-1 2 0,1 0 0,-2 1 0,-2 4 0,0 0 0,-4 7 0,-19 30 0,4 0 0,-17 29 0,13-13 0,3-8 0,-1 9 0,4-13 0,-4 15 0,3-12 0,0 4 0,5-13 0,-2 2 0,4-8 0,-1 1 0,1-2 0,0 3 0,-1-1 0,0 4 0,1 0 0,0-5 0,2-1 0,-1-4 0,0 1 0,0 2 0,-1 5 0,0-2 0,0 1 0,0-6 0,2 0 0,1-2 0,-2 2 0,1-2 0,-1 2 0,2-3 0,0-1 0,0-2 0,2-2 0,-2 0 0,2-2 0,-1-1 0,14-27 0,-4 4 0,14-24 0,-6 8 0,0-2 0,-2 2 0,-4 8 0,-1 2 0,-4 10 0,2-3 0,-1 1 0,0 0 0,0 2 0,-1 0 0,2 2 0,-2 2 0,1-2 0,-2 3 0,1-2 0,0-1 0,0 0 0,1-2 0,-1 1 0,-2 4 0,0 0 0,-1 2 0,0 0 0,-1 1 0,1-1 0,0 0 0,2-3 0,-1-1 0,1 0 0,-2 2 0,1 1 0,-2 3 0,2-4 0,0-1 0,2-1 0,-2 1 0,2 1 0,-2 3 0,-1 1 0,-10 25 0,1-4 0,-7 24 0,6-19 0,0 6 0,1-10 0,1 1 0,1-2 0,2-2 0,0-1 0,0 1 0,0-2 0,0 2 0,-2 0 0,1 2 0,-1 0 0,-1 3 0,1-3 0,1 0 0,1-4 0,2-2 0,-2 0 0,2 0 0,-1 0 0,0 1 0,1-6 0,10-17 0,-2 1 0,9-17 0,-7 12 0,0-3 0,-3 6 0,-1 1 0,-1 1 0,-1 3 0,-1-2 0,0 1 0,0-1 0,0 2 0,0-3 0,-1 4 0,1-1 0,0 1 0,-1 0 0,0 1 0,1 0 0,-2-2 0,3 2 0,0-2 0,-2 0 0,2 0 0,-1-3 0,2 0 0,-1 1 0,0 0 0,-2 6 0,2 0 0,-13 20 0,8-9 0,-10 14 0,9-12 0,-1 0 0,-1 6 0,-2 4 0,0 2 0,-1-2 0,4-7 0,2-5 0,1-4 0,-1 4 0,0-1 0,-1 3 0,1-2 0,1-3 0,6-20 0,3-3 0,2-9 0,0 3 0,-4 7 0,-1 1 0,1-1 0,-2 3 0,1-2 0,-1 2 0,1 1 0,-2 5 0,0-1 0,-1 3 0,1-4 0,2 0 0,-1-1 0,0 0 0,0-1 0,-1 2 0,-1 1 0,0 4 0,-1-2 0,1 3 0,0-3 0,1-2 0,0 0 0,-1 1 0,2 0 0,-3 2 0,2 1 0,-1-1 0,-1 2 0,1-3 0,0 0 0,-1 0 0,2-1 0,-1 3 0,0-1 0,0 4 0,-1-3 0,0-1 0,0-2 0,-1-2 0,2 0 0,-2 1 0,0 3 0,0 0 0,0 3 0,0-3 0,0 2 0,0 0 0,0-1 0,0 2 0,1-3 0,0 1 0,0 2 0,-1-3 0,1 4 0,1-7 0,1 1 0,1-5 0,0 6 0,-1-1 0,1 3 0,-1 0 0,4-2 0,-1 1 0,3-2 0,-2 1 0,1-2 0,-2 2 0,1 1 0,-1 2 0,-3 0 0,0 2 0,1-1 0,0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1:13.08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332 180 24575,'-18'12'0,"0"0"0,7-5 0,-1 2 0,0-2 0,1 1 0,2-3 0,-1 1 0,1 1 0,0-1 0,0 0 0,0 2 0,3-4 0,-2 2 0,2-1 0,-1 2 0,0 3 0,-2 0 0,0 2 0,1 1 0,1-2 0,1 1 0,3-2 0,-2 1 0,0-1 0,2 2 0,-2-2 0,0 5 0,0-3 0,-4 10 0,1-4 0,-1 5 0,1-5 0,2-2 0,2-3 0,1-4 0,0-1 0,2-3 0,-1 1 0,0 2 0,-3 1 0,-2 6 0,-2 3 0,3-7 0,0 2 0,5-10 0,0 1 0,11-22 0,-3 4 0,8-17 0,-2 0 0,0 0 0,2-6 0,-2 8 0,-2 5 0,-1 0 0,-2 4 0,3-4 0,-3 2 0,0 5 0,1-3 0,-3 6 0,2 1 0,-3 2 0,-1 1 0,1 1 0,0-1 0,1 0 0,0-2 0,0 1 0,0-1 0,-1 4 0,1 0 0,-1 1 0,0 2 0,0-1 0,1 1 0,-2-1 0,1 1 0,-2 0 0,2 0 0,-2 1 0,2-2 0,0 1 0,0 0 0,1 0 0,-2 2 0,-1-1 0,1-1 0,0 2 0,0-1 0,0 0 0,0-1 0,0-1 0,0 2 0,0-1 0,0 2 0,-1 1 0,3-2 0,-1 0 0,1-1 0,2 0 0,2 1 0,1 0 0,3-1 0,-1 0 0,-1 2 0,-1-1 0,0 2 0,-2 0 0,2 0 0,-4 0 0,2-1 0,-1 2 0,-2 0 0,4 0 0,-1 0 0,2 0 0,-4 0 0,2 0 0,-3 0 0,3 0 0,-1-1 0,0 1 0,0 0 0,0 0 0,-3 0 0,2 1 0,-2 0 0,2-1 0,-3 0 0,3 0 0,0 1 0,2-1 0,-2 1 0,0-1 0,-3 1 0,-10 12 0,3-5 0,-6 8 0,4-8 0,4-4 0,-1 1 0,-1 2 0,0 0 0,-1 1 0,1 0 0,2-4 0,-1 3 0,0-2 0,0 2 0,-1-1 0,2-1 0,-2 1 0,1-1 0,-2 1 0,-1-2 0,-3-1 0,-3 1 0,-2-1 0,2 0 0,4-1 0,3-1 0,0 2 0,-1-1 0,0 2 0,-2 0 0,3 0 0,-1 0 0,2 1 0,0 0 0,-1 2 0,2-4 0,21 4 0,-7-5 0,18 3 0,-17-4 0,-7 1 0,1-1 0,-3 0 0,3-1 0,-2 1 0,0-1 0,1 1 0,0 0 0,4-1 0,-2 1 0,0-2 0,-1 2 0,0 0 0,-1 0 0,-1 0 0,0 0 0,0 0 0,0 0 0,2 0 0,-3-1 0,1 0 0,0 0 0,1 0 0,-21-1 0,12 1 0,-20-1 0,20 2 0,-2 0 0,-3 0 0,-1 0 0,-4 0 0,4 1 0,1 0 0,3 0 0,0 0 0,-1-1 0,2 0 0,-8 1 0,3 1 0,-7-2 0,5 3 0,0-3 0,3 1 0,1 1 0,2-2 0,-1 1 0,1 0 0,0 0 0,-1 1 0,2 0 0,0 2 0,0 0 0,1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1:18.01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31 314 24575,'-2'14'0,"1"-2"0,1-6 0,0 0 0,-1-1 0,1 1 0,-1 0 0,0 0 0,0 1 0,0-1 0,-1 3 0,1 1 0,-2 2 0,2-3 0,-3 1 0,1-1 0,1 0 0,-1-2 0,3-1 0,-1-2 0,0-31 0,1 2 0,-2-34 0,2 7 0,0-7 0,0 10 0,0 4 0,1 17 0,0 4 0,-1 9 0,2 3 0,-2 3 0,1 5 0,0-1 0,0 0 0,1 0 0,0-6 0,2 4 0,0-4 0,0 4 0,-3 3 0,2-1 0,-1 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1:22.35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1008 393 24575,'-6'16'0,"0"-3"0,2-3 0,0-2 0,1 2 0,0-1 0,0-2 0,1 0 0,-1 1 0,0-2 0,-1 3 0,1-2 0,0 0 0,1-2 0,0 0 0,1 0 0,-2-1 0,2-18 0,0 4 0,1-22 0,0 11 0,0-6 0,0 1 0,1-3 0,0-1 0,0 11 0,0-8 0,-1 14 0,0-11 0,0 6 0,0 4 0,0 6 0,-1 3 0,1 1 0,-3-3 0,2 2 0,0-2 0,-7 23 0,4-4 0,-7 15 0,7-10 0,0-2 0,0-1 0,1-2 0,0-1 0,0-3 0,2-4 0,0-33 0,1-2 0,0-39 0,0 9 0,-1 6 0,-1 12 0,-1 22 0,1 11 0,0 5 0,-6 6 0,4-1 0,-4 2 0,3-2 0,1 1 0,-3-1 0,-1 1 0,0 0 0,-5 0 0,1 1 0,0-1 0,0 0 0,2-1 0,0 1 0,-3 0 0,-3 0 0,-1-1 0,-4 0 0,0 0 0,-1 0 0,4 0 0,0 1 0,5-1 0,-2 2 0,0 0 0,-4 0 0,2-1 0,-9 2 0,8-1 0,-10 1 0,8-1 0,-3 1 0,3-1 0,-2 1 0,0 0 0,-6 1 0,2-1 0,-3 1 0,-1-2 0,4 2 0,4-2 0,3 0 0,4-1 0,1-1 0,3 1 0,3-1 0,0 1 0,-2 0 0,1 0 0,-6 0 0,-5 0 0,-13 5 0,12-3 0,-2 2 0,22-5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1:40.31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478 1496 24575,'-20'16'0,"3"-3"0,7-5 0,3-3 0,-5 2 0,1 0 0,-4 1 0,3 0 0,-3-1 0,2-1 0,-2 1 0,0-2 0,-1 1 0,0-1 0,-2-1 0,0 3 0,0-2 0,0 2 0,3-1 0,3-1 0,-1-1 0,3 0 0,-3 0 0,-1 3 0,2-1 0,1 1 0,3-2 0,1-2 0,1 1 0,2-1 0,0 0 0,-1 2 0,1-2 0,-2 3 0,2-1 0,-1 0 0,3 0 0,-1 0 0,0-1 0,1 1 0,-2 1 0,2-1 0,0 2 0,1-3 0,-1 3 0,0-2 0,1 0 0,-1 1 0,2 0 0,-1-1 0,0 0 0,-1 0 0,2 0 0,-2 1 0,0 0 0,-1 1 0,1 0 0,0 2 0,1 0 0,-1-1 0,2 0 0,-1 0 0,0-2 0,0 2 0,-1 0 0,1 0 0,-1 1 0,0-2 0,1-2 0,0 0 0,0 1 0,0 0 0,0 1 0,1-1 0,0-2 0,2 2 0,4-4 0,2 1 0,7-3 0,-1-2 0,8 0 0,-5-1 0,4-2 0,-6 2 0,-3 0 0,-2-1 0,-1 1 0,-3 0 0,5-2 0,-3 0 0,5-3 0,-3 0 0,1 0 0,-5 1 0,0 1 0,-2 0 0,-1 1 0,1 0 0,-2 1 0,1-2 0,0-1 0,1-2 0,0-1 0,-2 4 0,1 3 0,0-2 0,0 2 0,1-3 0,-1 1 0,1 2 0,0-2 0,4-2 0,0 0 0,3-2 0,-3 3 0,0 1 0,-2 2 0,1-1 0,-1 1 0,0-2 0,-1 2 0,0 0 0,-1 0 0,1 2 0,2-4 0,0 1 0,1-1 0,0 1 0,-3 0 0,-1 0 0,-13 17 0,4-8 0,-10 13 0,11-14 0,0-2 0,0 5 0,-2 0 0,0 3 0,-2 1 0,3-4 0,0 1 0,0-2 0,1 0 0,0 1 0,-1 2 0,0 0 0,-1 2 0,1 0 0,0-1 0,1-1 0,2-4 0,-1 0 0,1 1 0,-1 1 0,0-1 0,0 3 0,1-4 0,0 0 0,-1 0 0,0 0 0,1 0 0,-1 1 0,14-7 0,-1-1 0,7-1 0,-5-1 0,-2 2 0,0 0 0,-2 0 0,1 0 0,0 0 0,-3 0 0,2 1 0,-2-1 0,0-1 0,0 0 0,-2-1 0,3 0 0,0 0 0,1 0 0,-1 1 0,-2 0 0,0 1 0,-1 0 0,1-1 0,1 0 0,-1-1 0,0 1 0,0 0 0,1-2 0,-1 2 0,2-2 0,-3 1 0,1 2 0,0-2 0,-1 1 0,0 0 0,1-1 0,-2 0 0,1 0 0,1-1 0,-2 2 0,2-1 0,-1 0 0,0 0 0,3-1 0,-1 0 0,-1 2 0,-1-2 0,0 3 0,0-2 0,0 2 0,2-2 0,-2 1 0,2-1 0,-2 1 0,2-1 0,-2 1 0,0 1 0,1-2 0,-1 1 0,1 0 0,-1 0 0,0 1 0,0-2 0,0 1 0,1 0 0,0 0 0,1 1 0,-1-1 0,0 1 0,-2-1 0,2-3 0,0-10 0,0-3 0,-3-2 0,1 3 0,-2 7 0,0 2 0,0 1 0,-1 3 0,1 0 0,-1-2 0,1 3 0,-1-7 0,1 7 0,0-4 0,-1 3 0,1 1 0,1 16 0,-2-8 0,1 13 0,-1-13 0,0-2 0,0 6 0,0-5 0,1 4 0,1-1 0,-1-4 0,-24 9 0,1-5 0,-18 3 0,17-4 0,4-3 0,9-1 0,-2-1 0,-2 1 0,-3 1 0,1 0 0,0 0 0,8 0 0,2-2 0,7-11 0,0 1 0,7-10 0,1 4 0,3 0 0,0 2 0,6-3 0,0 0 0,6-2 0,-3 2 0,3 0 0,-5 6 0,0 2 0,-5 2 0,-2 4 0,0-2 0,0 4 0,0-2 0,1 0 0,-2 1 0,3-1 0,-5 2 0,3 0 0,-6 0 0,5-1 0,-4 1 0,1 0 0,-3 1 0,-1 0 0,2-1 0,-2 1 0,4-2 0,-1 0 0,1 1 0,1-2 0,-2 1 0,0 1 0,0-2 0,-2 2 0,2 0 0,-1-1 0,3-1 0,1 0 0,3-1 0,1 0 0,-2-1 0,0 2 0,-5 1 0,0 1 0,-4 0 0,5 1 0,-5-2 0,4 2 0,-2-3 0,-2 2 0,5-2 0,-2 0 0,1 0 0,2 0 0,-4 1 0,4-2 0,-3 2 0,3-2 0,-3 1 0,2-1 0,-2 1 0,1 1 0,0-1 0,-1 1 0,3-2 0,0 1 0,0-2 0,0 1 0,-2 0 0,1 1 0,-2 0 0,3 0 0,0 0 0,2-1 0,-2 1 0,-1-1 0,-2 2 0,-1-1 0,3 2 0,-1-2 0,1 0 0,-1 1 0,0-3 0,0 3 0,-1-3 0,1 2 0,-3 1 0,2-1 0,1 0 0,-2 1 0,2-1 0,-1 0 0,2 0 0,-2 0 0,4-2 0,-3 2 0,1-3 0,2 1 0,-3 0 0,4-2 0,-5 2 0,4-2 0,-1 2 0,3-3 0,-1 3 0,0 0 0,-3 1 0,-1 2 0,1-1 0,0 0 0,2-1 0,-1 0 0,3-1 0,-2 1 0,1-2 0,-4 3 0,4-1 0,-3-1 0,1 2 0,-1-1 0,1 0 0,-2 1 0,1 0 0,1-1 0,-1 1 0,2-1 0,-1 0 0,-1 2 0,3-2 0,0 0 0,0 0 0,2 0 0,-2 0 0,0 1 0,-3 0 0,0 1 0,-3 0 0,2-1 0,1-1 0,1 1 0,2-1 0,-1 0 0,2 2 0,-1-2 0,4 0 0,0-3 0,-1 1 0,4 0 0,-3 1 0,3 0 0,-3 0 0,-7 3 0,3-3 0,-6 4 0,5-3 0,-2 2 0,-1-1 0,-3 2 0,-3-5 0,-2 2 0,-1-6 0,-1 3 0,-2 1 0,1-1 0,-2-1 0,-3-6 0,-2-6 0,-6-4 0,-4-10 0,4 7 0,-1-4 0,7 11 0,3 3 0,3 6 0,2 0 0,1 3 0,-2-4 0,1 3 0,-1-1 0,2 5 0,-3-2 0,3 3 0,-1-3 0,1 3 0,0-1 0,0-2 0,-1-2 0,0-6 0,1 1 0,0 0 0,1 2 0,-1 3 0,2-1 0,-2 2 0,2 1 0,-1 2 0,0 1 0,1-4 0,0 1 0,0-5 0,0-3 0,0 2 0,1-4 0,0-6 0,1 2 0,0-5 0,-1 8 0,0 6 0,-1 4 0,2 3 0,-5 28 0,2-1 0,-6 31 0,0-7 0,-1 3 0,2-14 0,2-4 0,0-11 0,-2 7 0,-4 8 0,-3 9 0,2-6 0,1-4 0,6-17 0,2-8 0,1-4 0,-1-1 0,3-26 0,-4 3 0,4-24 0,-3-5 0,2 1 0,0-18 0,0-10 0,-1-5 0,-2 9 0,-1 11 0,1 29 0,0 5 0,1 8 0,0 2 0,1 7 0,0 2 0,-11 16 0,2-1 0,-14 17 0,8-6 0,-6 18 0,2 3 0,-1 8 0,4 4 0,7-4 0,3 2 0,2-5 0,3-9 0,2-10 0,0-10 0,1-6 0,0-2 0,0-3 0,1-29 0,-1-6 0,-2-33 0,-2-8 0,2 20 0,-1-2 0,0 2 0,-1 0 0,0-2 0,0 1 0,-2-23 0,0 34 0,3 6 0,2 13 0,0 0 0,0 5 0,0 10 0,0 4 0,7 24 0,4 5 0,6 21 0,0-1 0,-4-11 0,0-2 0,-2-9 0,0-5 0,1 1 0,-2-7 0,0-1 0,0-2 0,-2-2 0,2 1 0,-2 0 0,0-2 0,1-2 0,-1 0 0,2-2 0,3 0 0,1 0 0,-1-2 0,3 0 0,-2 1 0,1-3 0,1 2 0,-1-4 0,-1 2 0,0-2 0,-3 1 0,1-1 0,-2 1 0,1 0 0,2-1 0,1-1 0,4-1 0,-1 2 0,1-1 0,-1 1 0,-1 1 0,3-2 0,-2 0 0,6 0 0,-6 1 0,7 0 0,-5 0 0,10 0 0,-1-2 0,4-2 0,-3 2 0,0-3 0,-7 4 0,4-2 0,-5 1 0,7-1 0,-2-1 0,-1 2 0,1-1 0,-5 3 0,2-1 0,2-2 0,8-1 0,0 0 0,3-2 0,-7 3 0,-1 0 0,-4 0 0,-1 1 0,-5 0 0,-1 0 0,-2 1 0,1 0 0,-2 0 0,-1 1 0,-4 0 0,-2 1 0,-3 1 0,-1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1:55.65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139 657 24575,'22'-15'0,"-2"1"0,0 1 0,-4 2 0,-4 2 0,0 1 0,3-1 0,-3 2 0,1 0 0,-1 1 0,1 0 0,-3 1 0,2-2 0,-4 2 0,3-1 0,-2 0 0,2 0 0,0 0 0,0 1 0,-2 0 0,0 2 0,-1 0 0,2-1 0,0 0 0,2 0 0,1 1 0,1-3 0,0 1 0,-1-1 0,2 0 0,-1 2 0,0-1 0,-1 1 0,0 1 0,-1 0 0,3 0 0,-1 1 0,-3 0 0,-2 1 0,-30 8 0,9-3 0,-19 7 0,19-7 0,0 1 0,3-1 0,-6 4 0,2 1 0,-4 1 0,3 2 0,2-4 0,2-1 0,4-3 0,-1 2 0,-1-1 0,-3 4 0,-4 1 0,2 2 0,-2 0 0,7-4 0,1-2 0,4-3 0,0 0 0,-1 1 0,-3 2 0,-3 2 0,-1-2 0,0 1 0,0-3 0,5 0 0,-2-1 0,3 1 0,0 0 0,-1 1 0,2-2 0,-1 1 0,1 0 0,-8 2 0,4-2 0,-8 3 0,6-4 0,1 0 0,2 0 0,-2-2 0,0 1 0,-7 1 0,3-2 0,-3 1 0,9 0 0,1-2 0,-1 0 0,5 0 0,-6 0 0,-1 0 0,1 0 0,-4-1 0,2-4 0,1-1 0,-2-4 0,2 0 0,1 0 0,0-1 0,2 1 0,2-2 0,-1-1 0,3 0 0,1-1 0,0 0 0,0 2 0,1 2 0,0 3 0,0 0 0,0 0 0,1-3 0,0 1 0,2 1 0,-1 0 0,0 1 0,1 1 0,0 0 0,0 2 0,2-1 0,0 0 0,3-3 0,2 2 0,3-1 0,0 2 0,-1 1 0,6-2 0,0 2 0,2-1 0,4 1 0,-5-1 0,4 1 0,-5 1 0,5-1 0,-3 2 0,5 0 0,-7 0 0,0 1 0,-4 1 0,-3-1 0,-2 0 0,3 0 0,-4 1 0,5 0 0,-1 0 0,-3 0 0,2 0 0,-4 0 0,0 0 0,2 0 0,-1 0 0,3 0 0,-1 0 0,2 0 0,0 0 0,4-2 0,-1 2 0,0-1 0,-3 1 0,-3 0 0,4 0 0,-3 0 0,3 1 0,0 0 0,0-1 0,1 1 0,1 0 0,-4 0 0,2 0 0,-2 0 0,-1-1 0,1 1 0,0-1 0,-1 1 0,0-1 0,-1 0 0,-2 0 0,1 0 0,0 0 0,1 0 0,1 1 0,-1 0 0,-1-1 0,-1 1 0,-1-1 0,2 0 0,0 0 0,0 0 0,-3 0 0,0 0 0,0 1 0,2 0 0,0 0 0,-1-1 0,-19 4 0,5 0 0,-14 3 0,12 0 0,1-2 0,4-1 0,-2 1 0,1-2 0,-3 4 0,0-1 0,-1 3 0,1-2 0,1 0 0,2-1 0,1-1 0,1 0 0,1-1 0,-1 2 0,0 0 0,1-1 0,0-1 0,14-13 0,-5 5 0,11-11 0,-10 10 0,1-1 0,-1 0 0,0 0 0,2-1 0,-1 1 0,1 0 0,-4 1 0,-1 2 0,-1 1 0,2 0 0,2-2 0,-2 2 0,1-1 0,-3 1 0,4-1 0,0 1 0,3 0 0,1 1 0,0-1 0,3 0 0,1-1 0,1 1 0,1-1 0,-3 1 0,2 0 0,-1 1 0,0-1 0,2 0 0,-1 0 0,-3 0 0,-1 0 0,-2 1 0,-2 0 0,0 1 0,4 0 0,1 0 0,1 0 0,-1 0 0,-4 0 0,0 0 0,-1 0 0,-1 0 0,1 0 0,-2 0 0,5 1 0,0 0 0,2 0 0,-1-1 0,-1 2 0,-3-2 0,0 0 0,-1 0 0,1 0 0,2 0 0,-2 0 0,1 0 0,-4 0 0,-1 0 0,1 0 0,1 0 0,2 0 0,-1 0 0,1 0 0,-1 0 0,-2 0 0,0 0 0,0 0 0,0 0 0,0 0 0,3 1 0,-3 0 0,6-1 0,-4 0 0,5 0 0,-4 0 0,2 0 0,-1 0 0,3 0 0,1 0 0,2 0 0,-3 0 0,-2 0 0,-4 0 0,0 1 0,0-1 0,-2 1 0,3 0 0,-2 0 0,2 1 0,-1-1 0,3 1 0,0-2 0,-2 2 0,-2-2 0,0-5 0,1-3 0,0-2 0,1-1 0,-3 4 0,-1-1 0,0 2 0,-1-2 0,-1 0 0,0-3 0,0-2 0,0-2 0,0-1 0,0 3 0,0-1 0,0 2 0,0-2 0,-1 1 0,1-2 0,0 1 0,-1 0 0,2 0 0,-2 3 0,1-1 0,-1 7 0,0-1 0,-9 5 0,3 1 0,-9 2 0,7-2 0,-3 1 0,6-1 0,-1 0 0,-1 0 0,-3 0 0,-2 1 0,1 0 0,3-1 0,3 1 0,0-1 0,-2 0 0,2 0 0,-1-1 0,1 1 0,-3-3 0,-7 0 0,-1 1 0,-1-1 0,1 2 0,5-1 0,0 2 0,5-1 0,2 1 0,17-3 0,-1 6 0,16-1 0,-6 5 0,3 0 0,-2-2 0,0 0 0,0 0 0,-5-1 0,2 0 0,-4-2 0,-19-3 0,-5-5 0,-22-6 0,-3-9 0,-1 0 0,-6-4 0,9 4 0,-6 0 0,21 9 0,1 4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2:12.49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99 294 24575,'34'-4'0,"-2"1"0,-18 2 0,-1 0 0,-5 1 0,1 0 0,-3-1 0,0 1 0,-1-1 0,0 1 0,1 0 0,-20-2 0,9 2 0,-13-3 0,14 3 0,3 0 0,-13 0 0,4 1 0,-9-1 0,9 2 0,2-2 0,4 0 0,-1 0 0,0 2 0,-2-2 0,2 2 0,-1-2 0,2 2 0,-2-1 0,-15 1 0,7-2 0,-12 1 0,14-1 0,4 0 0,1 0 0,4 0 0,11-9 0,-3 3 0,10-7 0,-5 3 0,0 2 0,3-1 0,-2 1 0,-1 2 0,-2 1 0,-3 2 0,-2 1 0,2-1 0,-1 1 0,2-1 0,-2 0 0,0 1 0,0-2 0,0 1 0,0 0 0,0 1 0,1-2 0,0 2 0,0-1 0,-1-1 0,1 2 0,-1-2 0,2 1 0,-3 1 0,2-2 0,1 0 0,-3 1 0,2-2 0,-3 2 0,1-3 0,0 1 0,2-1 0,0 3 0,1-3 0,-1 3 0,1-3 0,0 3 0,0-2 0,1 1 0,-1 0 0,0 2 0,-1 0 0,1-1 0,-4 2 0,5-3 0,-1 3 0,1-2 0,2 0 0,0 0 0,-3 1 0,1 0 0,-4-1 0,1 2 0,-2 13 0,0-5 0,-4 13 0,0-8 0,-1 0 0,2-2 0,0 2 0,1-5 0,0 1 0,0-1 0,0 0 0,0 0 0,-1 0 0,1-2 0,-2 0 0,1 1 0,1-1 0,-2 1 0,13-16 0,-2 1 0,9-13 0,-6 9 0,0 0 0,-3 3 0,-1 1 0,-1 3 0,-2 1 0,-2 2 0,0-1 0,0 1 0,0-3 0,1 3 0,-10 17 0,4-6 0,-8 12 0,7-11 0,0-4 0,1 0 0,2 1 0,-2-2 0,2 1 0,-2 2 0,2-4 0,0 4 0,-1-1 0,1 1 0,-1-3 0,1 1 0,1 1 0,-1-2 0,1 3 0,-1-3 0,0 1 0,2 2 0,-2-3 0,2 2 0,-1-1 0,-20-9 0,9 3 0,-16-8 0,13 6 0,0-1 0,2 2 0,-3 0 0,6 1 0,0-1 0,0 2 0,2-1 0,-3 1 0,3 0 0,-2 0 0,3 0 0,0 0 0,-2 0 0,2 1 0,-5 1 0,1 1 0,1 0 0,2 0 0,1 1 0,2-2 0,-3 2 0,1-2 0,0 0 0,0 0 0,0-1 0,0 1 0,0 0 0,-2-1 0,1 0 0,-2-1 0,-1 0 0,-2 0 0,0 1 0,0-1 0,5 1 0,-1-1 0,4 0 0,-8-1 0,7 1 0,-9 0 0,10 0 0,3-13 0,6 0 0,5-10 0,1 5 0,-1 4 0,-2 2 0,-3 3 0,2 0 0,-2 1 0,3-2 0,0 0 0,0 1 0,-2 3 0,-3 1 0,0 3 0,1-5 0,-1 3 0,2-2 0,-2 2 0,-1 0 0,2 0 0,-1-1 0,1 1 0,-1 0 0,0 1 0,-1-1 0,2 0 0,-1 0 0,1-1 0,0 1 0,-1 1 0,3-2 0,-2 3 0,1-1 0,1 1 0,-2 0 0,4-2 0,-3 1 0,2-3 0,-2 3 0,0 0 0,0-1 0,-1 3 0,-1-1 0,2 2 0,0-1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2:18.75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212 0 24575,'-19'8'0,"4"-2"0,11-3 0,1-2 0,-4 3 0,1-2 0,-4 2 0,6-2 0,-1-2 0,0 2 0,0-2 0,-1 3 0,0-2 0,0 1 0,-1 0 0,-1-1 0,1 1 0,4-1 0,-3 1 0,1 0 0,-2 0 0,-3 1 0,3 1 0,1-1 0,2 1 0,0-2 0,-1 1 0,0-1 0,0 0 0,0 1 0,0-3 0,-1 2 0,0-2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2:27.34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0 263 24575,'1'14'0,"0"-2"0,-1-8 0,1 0 0,0 2 0,0-1 0,1 1 0,1 1 0,-1-1 0,1 2 0,-2-2 0,2-1 0,-2-1 0,2 1 0,-1-1 0,0 2 0,0-1 0,4-4 0,5-7 0,2-3 0,3-8 0,-6 4 0,0 0 0,-3 5 0,-2 1 0,-1 2 0,-1 0 0,-1-1 0,1 2 0,-1-1 0,2 1 0,-1 0 0,0-1 0,0 1 0,1 0 0,1 0 0,0 1 0,0 0 0,0 2 0,-1-2 0,1 2 0,1-1 0,-2 0 0,2-2 0,-2 2 0,1 0 0,0-1 0,-1 2 0,1-1 0,-1-1 0,1 0 0,0 0 0,0 1 0,0 0 0,0 0 0,7-1 0,-1 2 0,3-2 0,-6 3 0,-4-1 0,2 1 0,-2 0 0,1-1 0,2 0 0,-2 0 0,0 0 0,1-1 0,-2 1 0,1 0 0,2-1 0,0 1 0,3-1 0,-3 1 0,0-1 0,-1 1 0,-1-1 0,0 2 0,1-1 0,-1 0 0,0 1 0,2-1 0,-2 1 0,0-2 0,2 2 0,-2 0 0,0 0 0,2 0 0,-3 0 0,1 0 0,3 0 0,-2 0 0,4 0 0,-1 0 0,-2 0 0,1 0 0,-5 0 0,3 0 0,-1 0 0,1 0 0,0 0 0,-1 0 0,0 0 0,1-1 0,2 1 0,0 0 0,1 0 0,-4 0 0,1 0 0,-2 0 0,1-2 0,2 2 0,-2-1 0,0 1 0,1 0 0,-1 0 0,0 0 0,2 0 0,-2 0 0,1 0 0,-1 0 0,0 0 0,0 0 0,0 0 0,1 0 0,0-1 0,-1 1 0,1-2 0,0 1 0,-1 1 0,2-2 0,-3 2 0,1-1 0,1-2 0,-1 2 0,3-3 0,-4 2 0,2-1 0,0-1 0,-1 1 0,-1 0 0,2-4 0,-4 4 0,3-5 0,-3 4 0,1-1 0,-1 0 0,-1 0 0,0-3 0,-1 2 0,2-2 0,-1 1 0,0 2 0,0 0 0,0-1 0,0 2 0,0-2 0,1 2 0,3-2 0,1 0 0,2 0 0,-2 2 0,2 0 0,-2 2 0,-1 0 0,1 1 0,-1 0 0,2 0 0,1-1 0,-1 2 0,1-1 0,-1 1 0,2 0 0,0 0 0,2 0 0,1 0 0,2 0 0,-1 0 0,-1 0 0,-1 0 0,-4 0 0,0 0 0,-25-1 0,8 0 0,-17-1 0,14 2 0,3-1 0,-3 1 0,2 0 0,-2 0 0,-8 0 0,4 2 0,-8-1 0,8 1 0,1 0 0,5 0 0,0 0 0,1 0 0,-1 0 0,0 0 0,-2-1 0,5 0 0,-2 0 0,4-1 0,0 1 0,0-1 0,1 0 0,0 1 0,1 1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22:32.20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323 0 24575,'-17'1'0,"2"-1"0,10 3 0,1-3 0,-2 1 0,2-1 0,-2 1 0,0 0 0,2 0 0,-1-1 0,-1 0 0,2 0 0,-5 1 0,4 0 0,-1 0 0,-1-1 0,1 0 0,-3 0 0,3 0 0,2 0 0,-3 0 0,3 0 0,-4 0 0,2-1 0,1 0 0,-1 0 0,2 1 0,-3 0 0,3 0 0,-2 0 0,1 0 0,-1 0 0,0 0 0,0 0 0,-1 0 0,0 0 0,1 0 0,1 0 0,0 0 0,0 0 0,0 0 0,-6 0 0,-1 0 0,-1-1 0,1 1 0,5-1 0,2 0 0,1 1 0,0-1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4:55.739"/>
    </inkml:context>
    <inkml:brush xml:id="br0">
      <inkml:brushProperty name="width" value="0.1" units="cm"/>
      <inkml:brushProperty name="height" value="0.1" units="cm"/>
      <inkml:brushProperty name="color" value="#FEF9F6"/>
    </inkml:brush>
  </inkml:definitions>
  <inkml:trace contextRef="#ctx0" brushRef="#br0">458 288 24575,'-5'-6'0,"1"0"0,2 3 0,-1-2 0,-1 0 0,-2-5 0,-2 1 0,0-6 0,0 4 0,-1-3 0,1 3 0,0 1 0,2 3 0,1 1 0,-3 0 0,2 2 0,-4-3 0,1 2 0,-3-2 0,-4-2 0,-4-1 0,2 0 0,-3 2 0,8 3 0,-2 1 0,1 1 0,1 1 0,-3 0 0,1 1 0,-8-1 0,1 0 0,-3 1 0,4 0 0,3 0 0,2 1 0,6-1 0,3 1 0,3-1 0,0 1 0,2 0 0,-2 2 0,2 2 0,-1 0 0,-1 4 0,3-1 0,-1 4 0,2-3 0,1 1 0,0-2 0,1 0 0,2-1 0,-1-1 0,4 2 0,0-4 0,2 2 0,0-2 0,0 0 0,1-1 0,1 0 0,1-1 0,0 0 0,4 0 0,2 1 0,-1 0 0,2 1 0,-5-2 0,1 1 0,-7-2 0,-1 0 0,-3 0 0,2 0 0,1 0 0,4 1 0,-1 0 0,2 1 0,-2 0 0,-2 0 0,1-1 0,-4 2 0,2-1 0,-3-1 0,-2 0 0,-15-4 0,-2-3 0,-14-4 0,-3-7 0,-1-2 0,1-1 0,7 5 0,9 1 0,8 5 0,0-2 0,5 3 0,1 0 0,0 2 0,1-1 0,1 0 0,0 1 0,0-2 0,0 6 0,0-3 0,2 4 0,0-3 0,0 3 0,2-3 0,-2 3 0,0 0 0,3 1 0,-2-1 0,3 0 0,-1-1 0,5 1 0,0 0 0,1 0 0,-2 1 0,-2-1 0,0 2 0,1-1 0,-1 2 0,0-1 0,-1 1 0,1-1 0,-2 2 0,1-1 0,-1 2 0,0 0 0,0 2 0,-1-1 0,-2 0 0,1 0 0,0 3 0,-1 1 0,1 3 0,-2-1 0,0-3 0,-1 1 0,0-5 0,0 1 0,0-2 0,0-1 0,-3-16 0,1 1 0,-2-12 0,4 10 0,-1 4 0,1 5 0,0-1 0,0 5 0,1-4 0,0 4 0,4-3 0,-2 1 0,1 1 0,-3-1 0,0 4 0,2-2 0,0 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5:17.2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426 285 24575,'-10'-6'0,"3"2"0,-2 0 0,3 0 0,0 1 0,0 0 0,-1 0 0,-3-1 0,-1-2 0,2 2 0,3 0 0,3 2 0,1 0 0,-1 0 0,2-1 0,-2-2 0,2 1 0,0 0 0,0 0 0,0-2 0,0-3 0,2-3 0,1-1 0,0 3 0,1 1 0,-2 2 0,2 1 0,2-3 0,1 0 0,1 2 0,-1-1 0,-3 5 0,1-2 0,-2 4 0,1-1 0,-5 10 0,0 1 0,-4 8 0,1-3 0,0-4 0,0 1 0,1-2 0,-3 3 0,3-4 0,-3 1 0,2-2 0,-3 1 0,1-2 0,-2 0 0,3-1 0,-3 0 0,1 0 0,-1-3 0,0 0 0,4-1 0,0 1 0,2-1 0,-3-2 0,-8-3 0,-6-2 0,-7-2 0,3 0 0,1 2 0,1 0 0,1 0 0,0-1 0,4 2 0,4-1 0,5-1 0,2 1 0,0-3 0,3 2 0,0-3 0,1 1 0,0 0 0,2-1 0,-1 2 0,1-2 0,2 3 0,-1-1 0,1 3 0,0 0 0,1 1 0,1-1 0,0 1 0,2-3 0,1 3 0,4-4 0,-1 3 0,0-1 0,-4 4 0,0-1 0,-1 2 0,2 0 0,1-1 0,0 1 0,0-1 0,-2 1 0,-1 1 0,4 2 0,-4-1 0,3 0 0,-3 1 0,3-1 0,0 0 0,7 2 0,-1-1 0,3 2 0,-6-1 0,-4-1 0,0 2 0,-2-2 0,-2 2 0,2-1 0,-2-2 0,1 3 0,-1 2 0,-1 0 0,1 5 0,-1 0 0,1 4 0,-1-1 0,-1-2 0,0-2 0,-1-4 0,0-2 0,-1-2 0,1 0 0,-4 0 0,2-1 0,-3 0 0,4-1 0,-2 0 0,-5 0 0,1-2 0,-7-2 0,4 0 0,-2-4 0,0 1 0,0-1 0,-3-3 0,4 2 0,0-2 0,4 4 0,1 0 0,3 0 0,-1 0 0,1-1 0,1 0 0,0 2 0,0 0 0,1 4 0,0-1 0,2 0 0,0 0 0,2-2 0,-1 1 0,1-1 0,0 2 0,1-1 0,0 1 0,1 0 0,0 0 0,0 1 0,2-1 0,-2 2 0,-3 0 0,0 1 0,1 0 0,1 0 0,-1 0 0,4 0 0,-2 0 0,7 2 0,0 3 0,1 0 0,0 4 0,-2-1 0,1 3 0,-3-3 0,1 2 0,-4-4 0,-1 0 0,-4-1 0,2 4 0,-3-2 0,2 2 0,-2-1 0,0-3 0,0-1 0,0-3 0,0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5:40.83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24575,'15'0'0,"-1"0"0,-5 1 0,0 0 0,-1-1 0,-1 0 0,-2 1 0,-1 0 0,2-1 0,0 0 0,5 0 0,-1 0 0,2 0 0,-3 0 0,-1 0 0,-2 0 0,1 0 0,-3 0 0,2 0 0,-3 0 0,0 0 0,-1 0 0,2 0 0,0 1 0,0 2 0,1 4 0,-3 0 0,1 3 0,-2-1 0,2 3 0,-2-4 0,1 2 0,0-4 0,-1 1 0,1-1 0,-2 1 0,1-4 0,-1 2 0,0-4 0,0 2 0,0 0 0,0 1 0,0 2 0,0-4 0,0 1 0,0-3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5:55.33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418 336 24575,'-8'0'0,"3"0"0,2 0 0,1-2 0,-1 2 0,-2-1 0,1 0 0,-3 0 0,2 0 0,0 0 0,2 1 0,0-1 0,-2 1 0,0-1 0,0 1 0,-1-1 0,4 1 0,-3 0 0,3-1 0,-1 1 0,-1 0 0,0 0 0,-1 0 0,1 0 0,1 0 0,-1 0 0,1 0 0,0 0 0,0 0 0,1 0 0,-1 0 0,0 0 0,-1-1 0,-2 0 0,2 0 0,-3 0 0,4 1 0,-3-2 0,1 1 0,-2-1 0,-1-1 0,-1 1 0,-2 1 0,3 1 0,-1-1 0,3 0 0,-1 1 0,2-1 0,1-1 0,1 2 0,1-2 0,-1 2 0,-3-3 0,3 0 0,-2-1 0,3-1 0,1 0 0,0-2 0,0-1 0,1-2 0,1 1 0,0 0 0,2 0 0,-1 2 0,3-3 0,2-1 0,2-2 0,1 0 0,1 1 0,-3 4 0,-2 1 0,-2 3 0,-2 3 0,1-1 0,-1 1 0,1-2 0,1 0 0,3-1 0,-2 0 0,3 1 0,-4 2 0,-1 0 0,5 1 0,1 0 0,5 0 0,-3 1 0,-3-1 0,-2 1 0,-4-1 0,-9-3 0,6 2 0,-13-3 0,9 4 0,-3-2 0,0 1 0,3 0 0,0 0 0,2 0 0,0 0 0,1 1 0,-1 0 0,-1 0 0,-4 0 0,-2 1 0,0-1 0,-1 0 0,4 2 0,-1-1 0,0-1 0,4 2 0,-1-2 0,2 1 0,-1 0 0,0 0 0,-3 2 0,1-1 0,0 0 0,2-1 0,2 0 0,0 0 0,1 2 0,0 4 0,1 0 0,1 0 0,0-2 0,1-4 0,0 1 0,5-2 0,1 0 0,5 0 0,-2 0 0,-1-1 0,0-1 0,-3 1 0,1-1 0,-4 1 0,2-1 0,0 0 0,1-2 0,5-2 0,-1-2 0,1 0 0,0-5 0,0 4 0,-2-2 0,-1 3 0,-2-2 0,-3 4 0,-1-1 0,-1 2 0,-1 2 0,1 0 0,-1 0 0,0 1 0,-1-1 0,0-1 0,0 0 0,0 0 0,0-2 0,-2 0 0,-2 0 0,-1 2 0,1 0 0,1 4 0,3-1 0,-5 0 0,1 0 0,-4 1 0,0 0 0,-1 0 0,1 1 0,-1 0 0,2-1 0,-1 2 0,-1-1 0,0 1 0,-2-1 0,-1 1 0,1 1 0,-1-1 0,3 0 0,2 0 0,1 0 0,3-1 0,-1 1 0,1-2 0,0 1 0,0-1 0,0 0 0,0 1 0,0 0 0,0-1 0,0 1 0,0 0 0,0 1 0,-1 1 0,1-1 0,-2 2 0,1-1 0,2 1 0,-2-1 0,2 1 0,-1-1 0,0 1 0,2-2 0,-1 1 0,2 0 0,0 2 0,0-1 0,-1 2 0,0-2 0,0 1 0,1 0 0,0 1 0,0-1 0,0 1 0,0-3 0,0 1 0,0 1 0,1-1 0,-1 1 0,1 1 0,0-1 0,0 1 0,0-2 0,2-1 0,-1-1 0,-1-1 0,5 0 0,4 0 0,9-1 0,4 0 0,-3 0 0,-2 0 0,-10 0 0,0 0 0,-6 0 0,0 0 0,0-2 0,1 1 0,0-4 0,1-1 0,-2-1 0,0-1 0,-2-2 0,1 0 0,-1-3 0,0 2 0,-3 1 0,-2 1 0,-1 2 0,0-1 0,0 4 0,0-1 0,0 3 0,0 0 0,-1 1 0,-1-1 0,-1 2 0,2-1 0,0 1 0,2 0 0,-2 0 0,1 0 0,-1 1 0,1-1 0,0 3 0,1-2 0,1 2 0,-1-1 0,2 0 0,-1 0 0,1 0 0,-1 1 0,0 1 0,-2 0 0,2 0 0,-1 1 0,2-1 0,0 0 0,1-1 0,1 0 0,0-1 0,0 2 0,1-1 0,-2 1 0,2-1 0,-1 0 0,1-1 0,0 2 0,0-2 0,0 2 0,0-1 0,0 1 0,1 0 0,0-1 0,1 0 0,-1 0 0,0-1 0,0 1 0,0-1 0,-1 3 0,-3 0 0,1 0 0,-3 1 0,4-4 0,-2 0 0,1 0 0,1 0 0,-2 0 0,2 0 0,-2 0 0,-1 1 0,-1-2 0,-3 3 0,2-3 0,2 0 0,0 1 0,2-2 0,-1 2 0,-1-1 0,2 0 0,0 1 0,-1-2 0,1 2 0,3 1 0,1-1 0,2 2 0,-2-4 0,0 1 0,1 0 0,-1 0 0,1 1 0,-1 0 0,0-1 0,2 0 0,0 1 0,4-2 0,-2 1 0,1-1 0,-3 0 0,-2 0 0,1 0 0,-2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6:03.03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269 325 24575,'-7'-2'0,"2"-1"0,2 1 0,1 0 0,0 0 0,0 0 0,0 1 0,-1 0 0,0-1 0,0 1 0,1-1 0,0 2 0,0-2 0,-1 0 0,0 0 0,0-2 0,1 3 0,-1-2 0,1 2 0,1-1 0,-3 0 0,2 1 0,-1 0 0,1-2 0,0 2 0,0-3 0,0 2 0,0-1 0,-1 0 0,2 2 0,-2-2 0,2 1 0,-2-3 0,-1-1 0,2-1 0,-3 2 0,3-1 0,-1 2 0,1 0 0,-1 0 0,0 0 0,1 0 0,-2 0 0,3 1 0,-1 1 0,2-1 0,0 0 0,0 0 0,0 0 0,0 0 0,1 0 0,1-1 0,0 0 0,2-1 0,0 1 0,1 0 0,1 0 0,0 2 0,-1-1 0,3 2 0,-3-1 0,1 1 0,-2 0 0,-2 0 0,1 1 0,2 0 0,0 0 0,6-1 0,0 0 0,1 0 0,-3 0 0,-2-1 0,-3 1 0,-1 1 0,0 0 0,0-1 0,-1-1 0,0 0 0,-1 0 0,-2-2 0,-3 1 0,0 0 0,-1 1 0,0 0 0,-2 2 0,-1-1 0,-3 1 0,1 0 0,1 0 0,-1 1 0,1 0 0,-2 1 0,1 0 0,-1 0 0,3-1 0,1 1 0,3-1 0,1 0 0,-1 2 0,0-1 0,-3 3 0,2-3 0,-3 3 0,4-4 0,-1 0 0,1 0 0,1 0 0,0 0 0,0 0 0,-2-1 0,-1 2 0,-2-2 0,2 0 0,1 0 0,0 0 0,1 0 0,-7 0 0,7 0 0,-7-2 0,6 1 0,-3-2 0,0 2 0,4-1 0,-1 0 0,3-1 0,-1-2 0,0-1 0,2 0 0,0 2 0,1 0 0,0 2 0,0-1 0,1-1 0,0 1 0,0 0 0,1 0 0,0 2 0,2 0 0,-1-1 0,4 2 0,-4-1 0,2 1 0,-2 0 0,2 0 0,0 0 0,1 0 0,-1 0 0,0 0 0,1 0 0,1-1 0,5 0 0,1-1 0,0 0 0,1-2 0,-4 1 0,-2-1 0,0-1 0,0 2 0,-1-2 0,0 2 0,-1-3 0,-1 3 0,0-3 0,-2 1 0,-1 1 0,0-3 0,-2 2 0,0-4 0,0 2 0,0 0 0,-5 4 0,-4 2 0,-1 1 0,0 0 0,4 1 0,1 0 0,0-1 0,2 1 0,1-1 0,-4 1 0,1 1 0,-1 0 0,2 0 0,7 6 0,0-3 0,5 8 0,-2-5 0,2 3 0,-3-5 0,3 2 0,-3-4 0,2 3 0,-1-3 0,-1 1 0,-1-1 0,-1-2 0,-2 1 0,1 0 0,0 1 0,1-1 0,-1 0 0,0 0 0,-1 0 0,0-1 0,1 0 0,-1 0 0,1 1 0,1 0 0,-1 0 0,0 0 0,0 0 0,2 1 0,-3-1 0,2-1 0,-3 0 0,2 1 0,-2-1 0,2 1 0,-1 0 0,1 1 0,1 1 0,-1-1 0,1 1 0,-2-2 0,1 0 0,-2-1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5:35.10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648 0 24575,'-15'3'0,"0"2"0,3-2 0,2 1 0,2-2 0,3 0 0,1-2 0,0 1 0,1-1 0,-4 1 0,-1 1 0,-2 0 0,0 0 0,1 0 0,2 0 0,2-2 0,-1 2 0,3-1 0,-2 0 0,2-1 0,0 1 0,0 0 0,1 0 0,-1-1 0,1 0 0,-2 0 0,1 0 0,1 0 0,-3 0 0,4 0 0,-2 0 0,0 1 0,0-1 0,0 1 0,0-1 0,0 1 0,0 0 0,0 0 0,1-1 0,-1 0 0,0 0 0,0 0 0,0 0 0,0 0 0,0 0 0,0 0 0,1 0 0,-1 1 0,-1 0 0,2 2 0,-2-2 0,2 2 0,-3-1 0,1 0 0,0 0 0,1 0 0,1-2 0,-1 2 0,-1 0 0,1 0 0,-1 1 0,1 0 0,0-1 0,0 0 0,0-1 0,1 1 0,0 0 0,0-1 0,-1 2 0,-1-1 0,0 0 0,0 0 0,0-1 0,2 1 0,-2-1 0,2 0 0,-2 0 0,1-1 0,1 1 0,-1-1 0,1 1 0,-2 1 0,2-2 0,0 2 0,-1-2 0,0 3 0,0-2 0,-1 1 0,1-1 0,0 1 0,0-1 0,1 1 0,-1 0 0,1 0 0,0-1 0,-1 1 0,-1 0 0,1 0 0,-2 0 0,2-1 0,0 0 0,0 1 0,1-1 0,-1 2 0,1-2 0,0 0 0,0 1 0,-1 0 0,1 0 0,1 0 0,-1 0 0,0 0 0,0 0 0,0 0 0,-1 1 0,1-2 0,-1 1 0,2 0 0,-2 0 0,2 1 0,-1 0 0,1 0 0,-2-1 0,2 0 0,-2 0 0,1 1 0,-1 0 0,1-1 0,-1 0 0,-1-1 0,-4-1 0,-5-1 0,-6-2 0,0 0 0,2-1 0,1 2 0,6 0 0,1 1 0,5 0 0,0 1 0,-1 0 0,0 0 0,0-1 0,1 1 0,1-1 0,1 1 0,3-4 0,0-1 0,2-2 0,-1 1 0,1 1 0,0 0 0,2-1 0,-2 1 0,2 0 0,-2 1 0,0 0 0,2-1 0,0 1 0,0 1 0,-2 0 0,-1 2 0,-1-1 0,2 1 0,-1-2 0,0 1 0,-1 0 0,0 0 0,-8 9 0,4-5 0,-8 8 0,9-8 0,-1-1 0,1 0 0,-1 2 0,1-1 0,-1 2 0,2-2 0,-1 0 0,2 1 0,-3-2 0,3 2 0,-3-2 0,2 2 0,-1-1 0,0 0 0,0 2 0,0-1 0,-1 0 0,2-1 0,0 0 0,-2 0 0,2 1 0,-2-1 0,2 1 0,-1-2 0,0 2 0,0 0 0,1-2 0,-1 3 0,0-2 0,1 0 0,-1 1 0,0-1 0,2 0 0,-3 2 0,3-2 0,-1 0 0,-1 2 0,1-2 0,-1 4 0,1-4 0,-1 1 0,2-1 0,-1 1 0,-1-1 0,1 1 0,0-1 0,-2 2 0,1 0 0,0 0 0,0 1 0,2-3 0,-1 0 0,19-21 0,-8 6 0,15-16 0,-12 16 0,-2 2 0,-1 2 0,-2 2 0,-1-1 0,-1 3 0,2-2 0,-1 0 0,1 1 0,-1 0 0,-2 2 0,1 1 0,-3 1 0,0 0 0,1-1 0,-1 0 0,1 0 0,-1 0 0,1 0 0,0 0 0,-1 0 0,2-1 0,-1 1 0,1-1 0,-2 2 0,1 0 0,-1-1 0,0 1 0,2-1 0,-2 1 0,2-1 0,-3 2 0,2-1 0,-2 1 0,1 1 0,2-1 0,-1-1 0,2 2 0,-3-1 0,2 1 0,-2-2 0,1 2 0,1-1 0,-1 1 0,3 0 0,-1-1 0,0 0 0,1 0 0,-2 1 0,-1 0 0,0 0 0,-2 0 0,0 0 0,1 0 0,1 0 0,-1 0 0,0 0 0,1 0 0,-2 0 0,1 0 0,0 0 0,0 1 0,0 0 0,0 0 0,-1-1 0,1 0 0,1 0 0,-1 0 0,0 0 0,1 0 0,-1 0 0,3 0 0,-3 1 0,1-1 0,-1 2 0,2-2 0,-2 0 0,3 0 0,-1 0 0,0 0 0,3 0 0,-2 0 0,1 0 0,-3 0 0,0 0 0,0 0 0,-3 0 0,4 0 0,-3 0 0,1 0 0,1 0 0,-2 1 0,1-1 0,1 2 0,-2-1 0,2-1 0,-1 1 0,0-1 0,1 0 0,3 1 0,-2 0 0,5 1 0,-5-2 0,1 1 0,-1-1 0,-2 1 0,1-1 0,-1 2 0,-1-2 0,2 1 0,-1-1 0,1 0 0,-1 0 0,0 0 0,-1 0 0,2 0 0,-1 0 0,7 0 0,0 1 0,3 0 0,2 0 0,-4-1 0,1 0 0,-4 0 0,-1 0 0,-2 0 0,0 0 0,-1 0 0,0 0 0,-1 0 0,0 0 0,0 0 0,-1 0 0,1 0 0,0 1 0,0 8 0,0-2 0,-1 4 0,1-3 0,-3-5 0,1 4 0,-1-4 0,0 1 0,1-2 0,0 2 0,-1 0 0,2 0 0,-2 3 0,0-4 0,0 2 0,0-3 0,0 1 0,0 1 0,0-2 0,0 1 0,0 0 0,0-1 0,0 2 0,0-1 0,-2-2 0,2 4 0,-1-3 0,1 2 0,0-1 0,0 1 0,0-1 0,0-1 0,0 1 0,-1-1 0,0 2 0,-1-3 0,0 3 0,1-3 0,-1 2 0,0 0 0,0-1 0,-1 2 0,0-2 0,0 2 0,1-3 0,-1 2 0,0-1 0,1 0 0,-1-1 0,-1 0 0,-2 0 0,1 0 0,-2 0 0,1-1 0,-3 0 0,2 0 0,0 0 0,2 0 0,0 1 0,1 0 0,-2 0 0,0-1 0,1 0 0,-2 0 0,3 0 0,-2 0 0,3-1 0,-4-1 0,3 0 0,-3-2 0,1 1 0,-1-2 0,0-2 0,1 3 0,1-2 0,1 4 0,1-1 0,-1 0 0,1 1 0,0-1 0,1 1 0,0-1 0,2 1 0,-2-1 0,1 1 0,-3 1 0,0 0 0,-3 0 0,0 0 0,-3 0 0,-2 0 0,0 0 0,-4 0 0,-1 0 0,1 1 0,2 0 0,3 0 0,3 1 0,0 0 0,-1 1 0,1 0 0,2 1 0,-1 2 0,2-3 0,0 3 0,-1-2 0,2 1 0,-1-1 0,2-1 0,0 0 0,2-1 0,-1 1 0,-1 0 0,1 1 0,-1-1 0,1 1 0,1-2 0,1 2 0,0 0 0,0 0 0,0 1 0,0-3 0,7 1 0,1-2 0,7 0 0,-4 0 0,1 0 0,-1 0 0,1 0 0,-3 0 0,1 0 0,-3-1 0,-2 0 0,0 1 0,-2 0 0,3 0 0,-2-1 0,2 1 0,-4-1 0,1 0 0,1 1 0,2 0 0,2 0 0,-3 0 0,0 0 0,-1 0 0,-2 0 0,1 0 0,0 0 0,-1 0 0,1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5:37.68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149 114 24575,'-7'17'0,"0"-1"0,4-8 0,-1 0 0,3-2 0,-2 1 0,3-4 0,-2 3 0,1-2 0,-1-1 0,2 1 0,-1-2 0,0 1 0,0-2 0,-1 2 0,0-1 0,1 0 0,-10-3 0,1-2 0,-9-3 0,3-2 0,3 2 0,1-2 0,6 4 0,-1-4 0,3 0 0,1-4 0,0 0 0,1-1 0,1-1 0,0-2 0,0-1 0,1 1 0,-1 2 0,1 0 0,0 2 0,0 2 0,1 4 0,-1 21 0,0-5 0,0 13 0,0-9 0,0-1 0,0 1 0,2 3 0,-1-2 0,2-1 0,-1-4 0,0 0 0,0-2 0,0-1 0,0-2 0,-1-1 0,1-2 0,-1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6:08.14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378 334 24575,'-20'-4'0,"6"1"0,1 0 0,6 0 0,-2 0 0,3 0 0,-3 0 0,1-2 0,-2 1 0,-2-2 0,-1 0 0,0-1 0,-3 1 0,2-1 0,-2 0 0,1 1 0,3 2 0,2 0 0,5 1 0,-1 0 0,-2-3 0,-5-3 0,0-1 0,-3-1 0,1 1 0,2 0 0,-1-1 0,0 0 0,2 1 0,0 1 0,4 2 0,1 1 0,3 3 0,25 7 0,-1 3 0,16 2 0,-8 0 0,-8-5 0,-3 0 0,-4-2 0,-1 0 0,-1-1 0,1 2 0,3-2 0,0 1 0,2 0 0,-6-2 0,-4 1 0,-6-1 0,-17-8 0,2 3 0,-9-5 0,8 3 0,5 3 0,2 1 0,1 0 0,5 2 0,-2 0 0,2 0 0,0-1 0,-2 1 0,1-1 0,1 1 0,-1-1 0,2 0 0,-2 0 0,1-3 0,-2 1 0,1-2 0,0 1 0,0 2 0,2 0 0,-1 3 0,0-4 0,-1 2 0,-1-3 0,0 2 0,1-2 0,-1 2 0,1-1 0,1 1 0,0 1 0,1 0 0,0-1 0,0-1 0,1-2 0,0 1 0,0 0 0,0 1 0,-1 1 0,1-1 0,-1 0 0,1 1 0,0-2 0,-1 2 0,0 1 0,-1-2 0,2 2 0,-1-1 0,1 1 0,0 0 0,0-1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6:19.39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483 499 24575,'-24'14'0,"7"-3"0,-5 10 0,9-4 0,5 0 0,1-2 0,3-3 0,0 1 0,1-3 0,-2 5 0,0 0 0,-2 8 0,2-6 0,0 5 0,2-6 0,-3 1 0,2-1 0,-2 0 0,0-1 0,1 1 0,0-3 0,0 0 0,2-6 0,0 2 0,1-5 0,-3 5 0,-1 1 0,-3 6 0,0 1 0,2 1 0,2-6 0,2-4 0,1-25 0,2-20 0,-1-35 0,-1-11 0,-2 2 0,3 0 0,-2 22 0,3-4 0,1 11 0,0 3 0,2 2 0,-1-2 0,3 0 0,-4 3 0,3 2 0,-3 18 0,1-18 0,-1 26 0,1-11 0,-2 23 0,-1 7 0,-7 11 0,-4 6 0,-12 16 0,-2 3 0,-4 1 0,-3-2 0,-16-8 0,10-8 0,3-7 0,23-9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6:25.38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39 1 24575,'-1'39'0,"-1"2"0,-1 8 0,0 0 0,0 12 0,2-11 0,0-5 0,1-5 0,-1-13 0,-1 4 0,0-14 0,-2 7 0,2-10 0,0-4 0,1-5 0,1-2 0,0 1 0,-1 1 0,1 1 0,-2-1 0,2-2 0,0-1 0,-2 4 0,0-1 0,-1 4 0,2-5 0,1-3 0,9-12 0,7-12 0,8-6 0,4-8 0,-1 5 0,0 1 0,4-6 0,0 4 0,-1 1 0,3-5 0,-8 8 0,6-7 0,-7 8 0,-3 5 0,-6 4 0,-6 7 0,-2 2 0,-28 57 0,6-10 0,-7 17 0,-2 3 0,-1 2 0,-2 12 0,13-38 0,5-10 0,2-7 0,3-4 0,0-3 0,0 1 0,-2 0 0,1-2 0,2-2 0,1-5 0,6-11 0,7-7 0,20-28 0,10-7 0,14-12 0,-4 9 0,-14 19 0,-9 12 0,-6 8 0,-3 4 0,20-8 0,-1-2 0,10-1 0,-8 2 0,-13 6 0,-10 8 0,-11 4 0,-3 0 0,0 1 0,0-1 0,-2 1 0,-9 3 0,-6 0 0,-5 4 0,-6 2 0,-1 5 0,-20 14 0,-16 16 0,-12 16 0,31-21 0,0 1 0,4-1 0,1 1 0,1-1 0,3 0 0,-18 22 0,23-25 0,14-16 0,13-15 0,1-1 0,1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6:34.87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904 161 24575,'-4'4'0,"-1"0"0,3-3 0,-2-1 0,-2 3 0,0-1 0,-3 1 0,-1 1 0,-3 0 0,-1 0 0,2-1 0,-1 0 0,4 1 0,-1-1 0,2 1 0,0 0 0,0 2 0,2-2 0,-3 1 0,2-1 0,-3 2 0,5-3 0,0 0 0,15-2 0,7 0 0,19 0 0,2 0 0,-9 0 0,-7-1 0,-24-7 0,-7-2 0,-13-6 0,-1 4 0,8 4 0,-5 2 0,7 2 0,-13-2 0,-3 0 0,-5 1 0,-3 1 0,5 1 0,-2-1 0,7 1 0,0 0 0,3 0 0,1 1 0,1-1 0,3 1 0,0 0 0,8 1 0,-3 0 0,4 0 0,-1 0 0,1 0 0,1 0 0,2 0 0,26 6 0,3-1 0,24 5 0,-14-5 0,-2 0 0,-16-2 0,-3 0 0,-4-1 0,2-1 0,14 4 0,17 0 0,20 7 0,0-3 0,-5 2 0,-22-5 0,-14-2 0,-10-2 0,-10-1 0,-20 3 0,-8 0 0,-19 3 0,-5-2 0,4-1 0,1 0 0,2 0 0,6-1 0,1 0 0,-4-2 0,9 1 0,-4 0 0,6-1 0,9 0 0,0 1 0,8 1 0,-1 0 0,1 1 0,-4 1 0,5 0 0,-4 1 0,6 1 0,-2-1 0,4-1 0,-2 1 0,4-1 0,-2 1 0,3-1 0,0 1 0,1-2 0,-3 3 0,2-1 0,-1 2 0,-1-1 0,4-1 0,-3 0 0,3 1 0,-3 0 0,2 2 0,-1 0 0,2 1 0,1-4 0,3-1 0,0-5 0,8-7 0,22-22 0,6-6 0,20-17 0,-12 12 0,-2 3 0,-8 7 0,-1 0 0,-2 4 0,7-7 0,0-2 0,1 1 0,-4 4 0,-14 10 0,-8 10 0,-7 4 0,-3 3 0,2-2 0,-2 3 0,2-2 0,-11 13 0,3-3 0,-9 9 0,0 2 0,-6 5 0,-1 1 0,-3 6 0,3-6 0,1 0 0,2-3 0,-5-1 0,2 1 0,0-3 0,5-2 0,7-7 0,3-1 0,3-5 0,-1 0 0,2-2 0,-1 3 0,-2-2 0,-1 3 0,-2-2 0,-4 3 0,4-2 0,-2 2 0,7-4 0,-9 7 0,2 0 0,-8 7 0,6-6 0,1-1 0,4-3 0,2-3 0,-1 2 0,2-1 0,2-1 0,-2 4 0,-1 3 0,-3 10 0,-1 6 0,-2 3 0,4-6 0,0-3 0,3-6 0,1 0 0,0-5 0,1-2 0,14-16 0,8-8 0,19-16 0,10-7 0,13-2 0,-9 5 0,-4 8 0,-17 13 0,-9 7 0,1 3 0,2 2 0,-4 1 0,1 2 0,-10 1 0,-5 1 0,-5 1 0,0 1 0,-3 4 0,3-1 0,-3 4 0,1 2 0,-1 2 0,1 4 0,0 2 0,-1 3 0,2 5 0,-1 1 0,0 7 0,1 8 0,-1-3 0,2-1 0,0-11 0,0-2 0,0-5 0,3 9 0,7 4 0,2 2 0,-4-11 0,-4-11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6:37.37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817 10 24575,'-21'1'0,"-5"2"0,-10-1 0,2 1 0,8-2 0,5 1 0,7-2 0,-2 0 0,-4 1 0,-3 2 0,-10 1 0,1-2 0,2 1 0,8-3 0,9 1 0,7 0 0,2-1 0,1 0 0,0 0 0,0 1 0,0 0 0,-1 0 0,-2-1 0,1 0 0,-4 0 0,1-1 0,-3 1 0,-3-2 0,-4 1 0,-15-3 0,-2 0 0,-12 0 0,3-2 0,5 5 0,4-3 0,9 2 0,6-1 0,4 1 0,7 1 0,0 0 0,4 1 0,-3 0 0,-1-2 0,1 2 0,2-1 0,3 1 0,2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05:36:47.80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1487 566 24575,'-10'3'0,"4"-1"0,-1-2 0,4 0 0,0 1 0,-3 1 0,1-1 0,-3 2 0,1-2 0,2 0 0,-1 1 0,2-1 0,0 0 0,0 0 0,0 0 0,0-1 0,-1 2 0,2-1 0,-2 0 0,2-1 0,-1 0 0,1 1 0,0 0 0,0 0 0,1-1 0,-1 0 0,-2 1 0,0 0 0,-2 0 0,-1-1 0,2 0 0,-4 1 0,3 0 0,-7 1 0,0 0 0,-6 0 0,-3 0 0,5 0 0,2-2 0,7 1 0,4 0 0,-3 0 0,-1 0 0,-2 0 0,-2 0 0,-2 0 0,1-1 0,0 1 0,-1-1 0,0 0 0,-1 0 0,-2 0 0,3-1 0,0 1 0,3-2 0,0 2 0,6-1 0,-3 0 0,3 1 0,-5 0 0,-1 0 0,2 0 0,-1 0 0,5 0 0,-1 0 0,3 0 0,0 0 0,0 0 0,-1 0 0,1 0 0,-1 0 0,1 0 0,-2 0 0,0 0 0,-2 0 0,2 0 0,1 0 0,0 0 0,1 0 0,0 0 0,0 0 0,1 0 0,-3 0 0,-1 0 0,-3-1 0,-2 1 0,0-1 0,0 1 0,0-1 0,2 1 0,-2-1 0,0 0 0,-2 0 0,1 1 0,-3-1 0,0 1 0,3 0 0,-2-2 0,9 2 0,-4-1 0,8 1 0,-1 0 0,-1-1 0,2 1 0,-5-1 0,4 0 0,-4 1 0,1-2 0,-6 0 0,2 0 0,0 1 0,4 0 0,3-1 0,0 1 0,-3-1 0,-2-1 0,-5-1 0,-3-2 0,-4 1 0,3 0 0,2 2 0,1 0 0,2 1 0,-4-2 0,1 2 0,-3-2 0,4 2 0,4 0 0,-1 1 0,6-1 0,-4 1 0,5 1 0,-3-1 0,3 1 0,-4-1 0,2-1 0,-2 1 0,3 0 0,1 0 0,3 0 0,-3-1 0,-1-4 0,-2-2 0,-1-3 0,2 1 0,0-1 0,-2-5 0,-2-4 0,-3-9 0,-10-12 0,-1-1 0,-11-11 0,7 14 0,4 4 0,8 12 0,6 5 0,1 2 0,2 1 0,1 0 0,-1 1 0,3 3 0,-1 1 0,2 3 0,-1-1 0,2 2 0,-1 0 0,0-1 0,1 2 0,0-1 0,0 3 0,1 0 0,1-2 0,2-4 0,1 0 0,-1 2 0,-2 5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3:12.9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1572 550 24575,'-6'62'0,"-1"0"0,1-2 0,0-17 0,4-38 0,1-1 0,-5-21 0,1 9 0,-2-12 0,0 12 0,1-1 0,-2-4 0,-2-4 0,1 0 0,-1-1 0,1 1 0,1 4 0,0 1 0,2 4 0,0 0 0,1-1 0,1 3 0,0-4 0,3 2 0,-1 0 0,-1-3 0,-1 3 0,1-3 0,0 4 0,-1-3 0,-1 2 0,-2-1 0,2-1 0,0 3 0,0-1 0,-2-2 0,2 3 0,-2-3 0,2 3 0,0-1 0,-2-1 0,0-1 0,-2-1 0,0 0 0,-4-2 0,2 2 0,-3-1 0,3 0 0,-3 4 0,3-1 0,0 3 0,-1 0 0,2 1 0,-2 0 0,2 2 0,0-4 0,-1 3 0,-1-2 0,-2 2 0,1-1 0,0 2 0,-2-2 0,0 1 0,-4-1 0,0 2 0,-2-1 0,2 1 0,1-2 0,1 1 0,-2-1 0,2 1 0,-1-1 0,1 2 0,-2-2 0,2 3 0,-1-1 0,1 1 0,0 0 0,1-1 0,1 2 0,0-2 0,1 3 0,3-3 0,-2 1 0,4 0 0,-3-1 0,4 3 0,-4-3 0,0 2 0,-1-2 0,1 1 0,1 0 0,1-1 0,0 1 0,-2 0 0,2-1 0,-3 3 0,1-3 0,0 1 0,-1-1 0,-1 1 0,2-1 0,-2 1 0,3 0 0,-2-1 0,0 1 0,-7-4 0,0 2 0,0-2 0,2 2 0,1-1 0,-2 0 0,-2-1 0,0-1 0,0-1 0,2 2 0,2-2 0,2 4 0,2-2 0,0 2 0,-2-2 0,1 2 0,1-1 0,0 1 0,-1 2 0,1-1 0,-1 1 0,1-1 0,4 1 0,-2-1 0,0 1 0,1-1 0,-5-1 0,4 1 0,-2 1 0,1 0 0,3 1 0,1 0 0,37-2 0,-1 3 0,24-3 0,-11 2 0,-5-3 0,0 4 0,1-2 0,4 2 0,1 2 0,4-2 0,4 5 0,-4-3 0,12 3 0,3 0 0,10 0 0,-9 0 0,0-2 0,-14 1 0,1-2 0,-4 3 0,2-1 0,-7 1 0,7-1 0,-10 2 0,-5-1 0,-9 0 0,-8-2 0,0 1 0,-3 0 0,-1-1 0,1 1 0,1-2 0,-2 1 0,-2-1 0,-3 4 0,1-1 0,0 4 0,3-1 0,-2 1 0,2-1 0,0 3 0,0-3 0,0 4 0,0-2 0,-1 3 0,0-4 0,-2-1 0,-1-3 0,-1 1 0,2 1 0,1 1 0,-3 0 0,1-3 0,1 6 0,-2-3 0,6 5 0,-3-3 0,3 0 0,-6-3 0,4 2 0,-2-2 0,0 1 0,4 0 0,-7-1 0,5-1 0,-3 1 0,-1 0 0,1 2 0,-1-3 0,0 3 0,0-2 0,-2 1 0,-1 2 0,0-1 0,-1 3 0,0-4 0,0 3 0,0-3 0,0 1 0,2 2 0,-1-2 0,-1 0 0,2-1 0,-1 1 0,3 1 0,-1-2 0,0 0 0,1 2 0,-1-3 0,2 3 0,-1-2 0,0-1 0,0 2 0,-1 3 0,-1-3 0,2 3 0,0-2 0,1-1 0,0 1 0,0-5 0,2-30 0,-4 20 0,1-23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3:18.3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 0 24575,'-7'23'0,"-1"-3"0,6-8 0,0-4 0,1 2 0,1 0 0,0-3 0,0 3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26.1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3049 190 24575,'-63'-2'0,"6"1"0,30-1 0,-4 0 0,7 0 0,-5 0 0,0-2 0,0 2 0,0-1 0,-2 1 0,-2-2 0,1 1 0,0-3 0,0 0 0,5 1 0,3-1 0,2 4 0,7-1 0,-5 1 0,4-2 0,-2 0 0,0 1 0,-1-1 0,-5 0 0,-2 0 0,-6-1 0,6 1 0,-2 0 0,5 0 0,4 1 0,-5 1 0,4-2 0,-11 2 0,7-2 0,-12-1 0,8 1 0,-9 0 0,4 1 0,-2 1 0,-1 2 0,1-2 0,5 2 0,-4-4 0,7 1 0,-7 1 0,1-2 0,1 3 0,0-2 0,3 0 0,5 1 0,-1-2 0,2 2 0,0 0 0,-3 0 0,8 0 0,-4 2 0,5-4 0,-5 4 0,2-2 0,1 1 0,4-1 0,0 1 0,2 0 0,-7 3 0,2-2 0,-4 0 0,2 0 0,-3 0 0,1-2 0,-3 1 0,-1 0 0,-3 1 0,3 0 0,-5 0 0,4 0 0,-5 0 0,0 0 0,0 0 0,-4 0 0,1 0 0,2 0 0,-2-2 0,6 1 0,-9-1 0,8 0 0,-2 2 0,4-2 0,7 2 0,-7 2 0,4-2 0,2 2 0,-3-2 0,6 0 0,-1 2 0,-5-2 0,1 2 0,-2-2 0,3 0 0,3 0 0,2 0 0,0 0 0,1 0 0,-1 0 0,-2 0 0,1 0 0,0 0 0,1 0 0,0 0 0,-2 0 0,0 0 0,-1 0 0,4 0 0,2 0 0,5 0 0,-2 0 0,5 0 0,-2 0 0,-3 0 0,5 0 0,-5 1 0,5 0 0,-2 2 0,0-1 0,0 4 0,1 0 0,4 3 0,-1 0 0,5-2 0,-2 3 0,1 1 0,0-2 0,0 2 0,1-3 0,0 1 0,0 0 0,0 2 0,14-2 0,5 1 0,10 0 0,7 1 0,0 0 0,10 1 0,-4-3 0,-1 0 0,-8-6 0,-8 1 0,-4-4 0,-7 1 0,0 1 0,-1 0 0,-1 0 0,2 0 0,-1-2 0,4 1 0,-4-1 0,2 0 0,-2 2 0,1-2 0,0 2 0,4-2 0,-3 0 0,4 0 0,-1 0 0,1 0 0,8 0 0,-2 0 0,6 2 0,-2-2 0,-3 2 0,2-2 0,-5 2 0,8-2 0,-4 2 0,10-2 0,2 0 0,4 0 0,-2 0 0,-5 2 0,-5 0 0,-2 0 0,6 2 0,-2-3 0,8 1 0,-8-1 0,-1 2 0,-4-1 0,-5-1 0,2 1 0,-5-2 0,2 2 0,1-2 0,0 2 0,-1-2 0,-3 2 0,-1-2 0,2 1 0,3 0 0,-1 2 0,3-3 0,7 6 0,1-3 0,11 4 0,-2-5 0,1 1 0,-2-1 0,-12-2 0,2 4 0,-5-4 0,3 2 0,0 0 0,-3-2 0,-3 2 0,-5 0 0,-2-2 0,-4 3 0,-1-2 0,1 0 0,-1 1 0,1 0 0,6 0 0,-5-1 0,7-1 0,-2 0 0,-3 2 0,-1-2 0,-8 0 0,-3-2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32.7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473 0 24575,'-8'37'0,"0"2"0,0-10 0,1 3 0,-3-6 0,4 5 0,-4 1 0,2 10 0,-4 13 0,1 3 0,2 20 0,-1-4 0,3 15 0,1-7-984,4 3 0,2 1 0,0-5 0,0 0 0,0-12 0,0-13 104,0-11 880,0-7 983,0-5 0,-2 1 0,1-2 0,-3 10 0,-1-3 0,-2 6-97,-3 0-886,1-3 0,-1 3 0,2-12 0,1 4 0,1-8 0,3 4 0,1-5 0,1 0 0,0-2 0,-1 3 0,2 0 0,2 0 0,3 8 0,4-3 0,2 10 0,5-2 0,1 0 0,5 7 0,-6-12 0,0-9 0,-8-14 0,-3-11 0,0-57 0,-3-12 0,0 12 0,-1-3 0,-2 2 0,0 1 0,-1-1 0,0 1 0,-7-40 0,4 43 0,-2 0 0,-9-44 0,-2 3 0,-1 12 0,6 16 0,0 22 0,8 6 0,-1 4 0,2 8 0,0 2 0,0 8 0,2 4 0,-26 58 0,-3 19 0,5-5 0,0 6-226,2 0 0,2 0 226,1-4 0,1-2 0,6-6 0,0-4 0,-11 20 0,13-23 0,3-21 0,3-12 0,6-11 0,6-31 452,5-15-452,9-43 0,-2-1 0,-3 34 0,1-2 0,-2 1 0,2-1 0,7-6 0,1-2-290,-1-6 0,1-1 290,5-2 0,0 1 0,-8 7 0,1 2 0,0 10 0,-2 4 0,5-17 0,0 23 0,-12 17 0,-1 11 0,-9 8 580,-3 46-580,2 5 0,-2 7 0,-1 6 0,4 2 0,0 4-492,0 28 0,-1 3 416,0-11 1,0 0 75,1-18 0,0 1 0,-1-4 0,-2 3 0,0-4 0,2-2 0,0-5 0,-2 13 0,0-23 0,0-23 0,0-16 0,6-46 0,0-8 0,1-9 0,1-25 0,1-10-296,-1 16 1,1-3 0,-1-2 295,-1 0 0,-1 0 0,0-1 0,0-4 0,1 0 0,-2 2 0,0 11 0,-1 2 0,-1 0-239,0-2 0,-2-1 1,0 5 238,1-8 0,0 5 0,-2 3 0,0 6 0,-2-14 0,1 21 0,-1 16 983,2 17-24,0 4-164,-2 15-795,-12 33 0,-4 13 0,0 4 0,-3 7 0,-1 9 0,0 3-492,-5 14 0,0 4 415,2 7 1,1 1 76,-3-2 0,3-2 0,7-14 0,3-2 0,-1-10 0,2-3 0,-2 33 0,0-7 0,3-4 0,-2-2 0,0-4 983,2 4-829,-4-6-154,6-2 0,0-10 0,5-10 0,-2-3 0,4-2 0,-4-4 0,7 2 0,-2-4 0,2-5 0,-2-1 0,1-13 0,0-1 0,1-7 0,-2 0 0,2 1 0,-2-1 0,2-2 0,0-3 0,0 0 0,0 1 0,0 1 0,-2 5 0,2 0 0,-2-3 0,2-1 0,0-5 0,2 3 0,-2-2 0,6 6 0,-3-2 0,7 4 0,-2 5 0,10 2 0,-3-1 0,3-7 0,-9-9 0,-2-6 0,10-21 0,-3 0 0,10-14 0,-9 6 0,0 2 0,-4 1 0,-1 0 0,1 4 0,-5 5 0,1 1 0,-5 8 0,0 1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33.69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24575,'4'24'0,"-1"1"0,-1-9 0,-2 7 0,2 3 0,-2 3 0,0 3 0,0-9 0,2 0 0,-2-13 0,2-2 0,-2-4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34.9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247 876 24575,'-30'-89'0,"16"41"0,1-1 0,-20-45 0,20 33 0,2-1 0,-2 9 0,1 1 0,1-5 0,0 2 0,-5-31 0,1 22 0,5 18 0,5 15 0,-1 12 0,6 9 0,-16 37 0,13-21 0,-11 25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38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669 38 24575,'-62'4'0,"-3"1"0,1-3 0,-15 3 0,5 4 0,1-2 0,12 3 0,13-7 0,12 0 0,1 1 0,11 1 0,2-1 0,9-1 0,1-3 0,56 2 0,5-7 0,41 3 0,6-6 0,-3 4 0,-35 1 0,3-1-258,2 3 0,1-1 258,10-3 0,3 0 0,7 0 0,2 1-492,3-2 0,0 0 421,3-1 0,-1 2 71,-5 3 0,-2-1-107,-12-1 0,-3-1 107,-9 5 0,-2-1 0,31-7 0,-24 5 481,0 0-481,-18 1 983,1 2-824,-10 0 74,-2 0-233,-4 1 0,-7 0 0,-12 5 0,-12 2 0,-16 10 0,-12 7 0,-21 11 0,-19 7 0,24-17 0,-2 0 0,-35 20 0,34-22 0,0-1 0,-25 10 0,-3 4 0,10-12 0,3 6 0,5-8 0,2 0 0,8-2 0,-4-3 0,4 0 0,-6-1 0,-6 1 0,5-1 0,-2-4 0,-3-3 0,5-1 0,-5-3 0,-4 1 0,1-2 0,-5 0 0,16-2 0,5 3 0,18-3 0,4 4 0,9-5 0,0 3 0,8-3 0,49-2 0,14 1 0,-1-1 0,6-1 0,4 1 0,2 0-426,7-1 1,3 2 425,9 0 0,1 1 0,-4 0 0,-3 0 0,-9 0 0,-5 1 0,-14-2 0,-5 1 0,13-2 0,-25 1 0,-13 0 0,-11 1 0,-8-1 851,-27 20-851,-10 0 0,-27 17 0,-10-4 0,-9-2 0,-10 6 0,2-7 0,1 0 0,11-4 0,7-10 0,11 5 0,12-9 0,6 2 0,5-4 0,-2 2 0,3 0 0,1-2 0,10-3 0,8-4 0,8-3 0,40-3 0,21-1 0,-4-1 0,5 1 0,5 2 0,2-1 0,9-3 0,0 0 0,-6 3 0,-1-1 0,-2-3 0,-4 0 0,21-3 0,-19 3 0,-29-2 0,-9 7 0,-13-4 0,-1 5 0,0-3 0,-21 29 0,4-7 0,-22 25 0,6-13 0,0 3 0,4-7 0,7-6 0,6-12 0,5-8 0,1-3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42.92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1545 36 24575,'22'-10'0,"-5"1"0,-8 7 0,-1-1 0,13 1 0,8-1 0,15-1 0,17 4 0,17-3 0,-7 3 0,15 0 0,-31 0 0,-4 0 0,-23 0 0,-16 3 0,-7 6 0,3 12 0,4 15 0,4 7 0,2 11 0,-1 2 0,-2-3 0,-5 4 0,2-5 0,-5 0 0,1-7 0,-3-1 0,-3-8 0,-2-3 0,0-5 0,0-6 0,-2-2 0,-2 5 0,-5 2 0,2-3 0,-3 7 0,0-5 0,-1 4 0,-3-1 0,-1-3 0,1 0 0,-4 2 0,1 0 0,3-1 0,2-4 0,2 2 0,3-5 0,-1 2 0,1-7 0,1-1 0,-1-1 0,0 0 0,-2 3 0,-7 6 0,1 0 0,-6 6 0,5-7 0,-2 1 0,7-7 0,3-4 0,5-8 0,-15-33 0,0-2 0,-12-30 0,2 4 0,9 5 0,-4-6 0,6 9 0,3 11 0,-1 8 0,6 15 0,-3 5 0,-5 0 0,-17-5 0,-16-9 0,-32-6 0,33 11 0,-1 1 0,2 6 0,-2 2 0,-2-3 0,2 1 0,-24 3 0,-1-1 0,16 6 0,1 0 0,0 0 0,-10 2 0,-13 1 0,32 0 0,-2 1 0,-2-1 0,0 0 0,-1 0 0,2 0 0,-43-3 0,22 4 0,6-1 0,18 4 0,10 0 0,13 2 0,13 1 0,5-1 0,1 4 0,-3 1 0,-6 11 0,1 4 0,-2 6 0,2 2 0,6-2 0,1-1 0,4-1 0,1-12 0,1 1 0,4-9 0,12 6 0,11 7 0,10 2 0,23 14 0,22 14 0,-21-19 0,4 1-410,6 4 0,1 0 410,8 0 0,-2-1 0,-14-8 0,-4 0 0,-8-2 0,-5-1 0,12 7 0,-23-9 0,-10-5 0,-3-2 0,0-3 820,11 6-820,2-1 0,8 1 0,-2 2 0,1-7 0,-13-5 0,-3-4 0,-14-3 0,-6 2 0,-3-31 0,-2-6 0,-1-44 0,1 12 0,0-14 0,0 19 0,0 0 0,0 18 0,0 4 0,2 14 0,-2 1 0,2 3 0,-2-3 0,0 2 0,-2 1 0,0 6 0,-1 8 0,-13 13 0,-4 2 0,-14 14 0,-8-4 0,-10 9 0,-8 7 0,-12 7 0,3-4 0,4 2 0,3-6 0,12 2 0,-2-5 0,8 0 0,3-2 0,2 0 0,5-3 0,9-3 0,3-8 0,7-1 0,4-5 0,2-2 0,3-2 0,-2 0 0,2 1 0,-4 1 0,4-2 0,-1 0 0,-3-1 0,3 1 0,-2 5 0,6 5 0,2 4 0,2-4 0,2-4 0,-3-5 0,20-3 0,-6 1 0,16-1 0,-8 3 0,4 4 0,0 2 0,1-1 0,-7 2 0,-7-7 0,-6-1 0,7-5 0,-3 0 0,8-2 0,-8 2 0,-44 2 0,5 1 0,-37-1 0,16 0 0,1-2 0,8 0 0,5 2 0,14-2 0,3 2 0,7-2 0,0 0 0,-3-2 0,-13 2 0,-4-2 0,-7 2 0,11-1 0,7-1 0,9 0 0,6 2 0,-6 0 0,3 1 0,-7-1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11.9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6020 947 24575,'-98'20'0,"1"1"0,-1-1 0,1 0 0,-1 0 0,0 1 0,1-1 0,-1 0 0,0 1 0,1-1 0,-1 0 0,1 1 0,-1-1 0,0 0 0,1 1 0,-1-1 0,-9 2 0,-9 2 0,-6 1 0,-3 0 0,0 0 0,2 0 0,6-1 0,9-2 0,12-2 0,15-2 0,17-4 0,20-4 0,25-3 0,17-5 0,-2 20 0,-3-6 0,-4 19 0,-10 5 0,7-8 0,-6 12 0,7-15 0,0 0 0,5-9 0,4-7 0,-1-3 0,5-3 0,-5 2 0,-27-4 0,-47-9 0,11 0 0,-7-2-492,-16 0 0,-6 0 330,27 1 1,-1 1 0,0 1 161,-30 1 0,3 2 0,16-1 0,5 2 0,10 5 0,6 2 0,-20 7 0,13 4 0,13-2 0,1 1 0,7-2 983,-6 2-498,3 6-485,3-10 0,5 6 0,13-13 0,9 0 0,6-3 0,6-2 0,0 1 0,0-1 0,-3 2 0,0-1 0,5 2 0,-3-1 0,3 4 0,-10 0 0,4 1 0,-4 0 0,7-5 0,0-1 0,0-3 0,-2 0 0,-3 0 0,-10-4 0,-10 1 0,-8-4 0,-7 2 0,-2-2 0,5 2 0,1-2 0,9 2 0,2 1 0,-2 1 0,-6-1 0,-3 3 0,-18-1 0,-12 2 0,-21 0 0,44 0 0,-1 0 0,2 0 0,1 0 0,-40 0 0,17 0 0,14 0 0,19 0 0,14 0 0,17 0 0,38-14 0,25 5 0,13-3 0,15 0-291,-2 6 0,8 2 0,5 1 291,-10 0 0,5 0 0,2 1 0,2 1-197,-7 0 0,4 1 1,1 0-1,-2 0 0,-3 1-49,2-1 0,-2 0 0,-3 0 0,-2 1-82,18 1 0,-4 2 0,-12-2-164,-16-2 0,-10 1 374,7 3 118,-40-5 0,-19 4 692,0-9-692,-1-5 983,5-3 0,3-13 0,3-4 0,2-7-680,-2-4-303,-5 1 0,-2-7 0,-2-14 0,-2-23 0,-2 28 0,0-4-480,1-8 1,0-4 479,0-16 0,0-5-328,0 27 0,-1-2 0,1-2 43,1-8 1,2-1 0,-1 2 284,-2 8 0,-1 1 0,1 1-194,1-4 1,0 1-1,0 5 194,-1 1 0,-1 6 0,-1-26 0,0 49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12.20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47.8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1983 2100 19684,'-49'23'0,"11"-5"983,18-10 0,9-5 0,5-1-822,-4-1 269,-3 3-430,-14 2 983,-7 3-615,-18 1-368,-12 0 0,-1 3 0,-14-1 0,-6 5 0,-3-8 0,36-1 0,1-1 0,-45 3 0,5 2 0,1 2 0,21-3 0,-1 0 0,14-3 0,-14-3 0,5-2 0,5-1 0,-3-2 0,12 0 0,-32-8 0,-5 3 0,35-2 0,1-1 0,-36-3 0,31 2 0,26 1 0,26 7 0,40-3 0,12-5 0,48 1 0,-45 1 0,1-1 0,4 2 0,0-1 0,7-4 0,1-1 0,-3 0 0,1-1 0,3-2 0,-1 0 0,-3 0 0,1 0 0,4-4 0,1-1-303,1 2 1,1-1 302,3-2 0,7-1-328,-2 6 0,8 1 0,4 1 82,-9 2 0,3 1 0,3 0 0,4 1 49,-5 1 0,3 1 1,3 0-1,3 0 0,3 0 56,-12 1 1,3-1-1,3 1 1,1-1-1,2 1 1,0-1-1,0 1 18,-6 0 0,1 0 0,1 1 0,1-1 0,0 1 0,0-1 0,-1 0 0,-1 0-18,9-2 1,0 1-1,-1-1 1,0 0-1,-1-1 1,1 1-1,0-2 0,1 1 1,2-2-1,1 1 1,-1-1-1,-2 0 1,-5 0-1,-4 0-56,2-1 0,-5 1 1,-3-1-1,-3 0 0,-1 0-49,7-1 0,-1 0 0,-4 0 0,-8 2-246,22-5 0,-13 1 209,-26 2 1,-7-1 282,20-12 983,13-14 0,1-1 0,-6 8 0,-17 10 0,-26 9 0,-9 7 0,-13 2 0,-4 1 0,1 3 0,0-1 0,9 1-786,8-4-197,16 3 0,6-4 0,31-2 0,11-3 0,-28 2 0,5-1-492,15-6 0,3-1 312,11-1 0,5-1-148,-18 2 0,3-3 0,4 2 82,-9 4 0,2 0 0,3 1 0,2-1 0,8-1 0,2-1 0,3 1 0,2 0 49,-11 2 0,2 1 1,2 0-1,0 0 0,0 0 0,-1 0 0,2-1 1,-1 1-1,-1 0 0,-2 1 0,-10 2 0,0 1 1,-2 0-1,-2 1 0,0 0-49,11-3 0,-1 1 0,-2 0 0,0 3 0,-3 2 0,0 3 0,-2 1 0,0-1 27,18-1 0,-1 0 0,1 0 85,-18 1 0,2 0 0,-2-1 0,-3 1 134,7 0 0,-4 0 0,-3-1 327,-7 0 1,-2 0 0,-7 1-152,-1 2 0,-7 0 807,28 0 0,-55-2 0,-21 4 0,-47-6 0,-16-4-492,-6 4 1,-7 0-1,0-4 1,-4 0-292,7 3 0,-4 1 1,1 0-201,3-2 0,0 1 0,-3-1-328,-17-1 0,-3 1 0,-3 0 82,16 2 0,-2 0 0,0 0 0,-2 1 0,-6 1 0,-1 0 0,0 1 0,-2 1 0,-5 0 0,-2 1 0,0 1 0,0 0 0,-1 2 0,0-1 0,-1 2 0,1 1 0,1 1 0,1 1 0,-1 1 0,-1-1 49,18-2 0,-1-1 1,-1 0-1,1 1 0,-1 2 0,-1 1 0,0 1 1,0 2-1,0-1 0,1 1 57,-15 3 1,2-1 0,1 2 0,-2-1 139,-2 1 0,-2-1 0,2 1 0,4 1-165,16-1 0,3 0 1,0 0-1,0-1 165,-3-2 0,-2-2 0,1 0 0,4 0 209,-8 1 1,4 0 0,0 0-210,0-1 0,0 1 0,2-1 327,9-1 1,3-1 0,0 1-57,-30 7 0,2 2-271,9-4 0,3 1 491,8-1 1,3-1-1,7-1 1,5 0 491,-18 4 0,26-1 0,25-9 0,22-4 0,37 3 0,25 7-792,-7 0 0,8-1-191,28-2 0,11 0-328,-18 3 0,4 2 0,6-2 82,-3-5 0,4-3 0,3 1 0,1 1 49,-11 3 0,2 1 1,1 1-1,0 0 0,-2-2 0,-6-1 0,-1-2 1,0 0-1,1-1 0,1 1 0,12 2 0,2 0 1,1 0-1,-1-1 0,-1-1 0,-9-2 0,-2 0 1,0-1-1,0-1 0,4 1 33,-5 0 0,2 0 0,1 1 0,1-2 0,-1 1 0,-1 0-33,12 0 0,-1-1 1,-1 1-1,-2-1 0,-1 1-49,10 2 0,-1-1 0,-3 1 0,-5-1-82,10 1 0,-4-1 0,-8 0 13,9 1 0,-9 0 315,-22-3 0,-6 1 983,22-1 0,-27 0 0,-24-3 0,-10 0 0,-16 0 0,-41 6 0,-58-4-492,12 8 1,-14 2-682,24-8 0,-7-2 1,-3-1-1,-1 2 190,-5 2 0,-3 1 0,0 0 0,-1 0 0,-3-2 0,-1 0 0,-1-1 0,2 1 0,3-1 0,0 0 0,2-1 0,5 1-323,0 0 0,5 1 0,2-1 323,-23 1 0,10-1 0,30-3 0,8 0 0,-20 3 0,13-1 0,-10 6 983,4-1 0,-11 6 0,18-5 0,1 0-301,22 0-682,0-4 0,18 0 0,4-2 0,4-4 0,87-1 0,-28-2 0,8 0 0,22 2 0,13 2 0,4 0-246,-14-1 0,4 1 0,3 1 0,2 0 49,-4 2 0,3 1 1,3 0-1,0 0 0,1-1 33,-12 0 0,0 0 0,1-1 0,1 0 0,-1 1 0,0-1 0,0-1 0,0 1 0,0 0 0,-1-1 0,1-1 0,-2 0-33,13-1 0,-1-2 1,0 1-1,-2-2 0,-1 1 0,-8 1 0,-1-1 1,-1 0-1,-1 0 0,-2 0-49,12-2 0,-1 0 0,-2-1 0,0 1 0,-2 0 0,-2 1 0,1 0 0,0 0 0,2 0 0,0 1 0,0 0 0,0 0 0,1 0 0,0 0 0,0 0 0,1 1 0,2 0 0,2 0 0,-1 1 0,-5 0-82,12 1 0,-5 1 0,-2 0 289,-8-2 0,-1 1 1,-6-1 529,7 2 1,-7 0-1,-18 0 1,-6 0 491,12 0 0,-37 0 0,-18-1 0,-58 0 0,11-3 0,-55-1 0,31-4 0,-22-2 0,-8-4-492,35 1 1,-3-2-633,-6-5 1,-1-3 140,2-4 0,3-3 0,5 1 0,5-2 0,11 0 0,4-2 0,-23-37 0,18-18 0,13 2 0,18 34 0,5 0 0,5-40 409,5 9-409,10-10 0,8 20 0,5-19 0,4 13 0,-7 8 0,-4 9 0,-6 14 0,-6 7 0,-2 10 0,-1-2 0,-3 7 0,1-8 0,-3 13 0,0 4 0,0 9 0,-1 4 0,0-5 0,-1 0 0,-3 0 0,-2 3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53.9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709 522 24575,'82'37'0,"0"0"0,-5-7 0,2-1 0,10 0 0,0-3-471,-16-8 0,-3-4 471,1-1 0,-3-4 0,-16-3 0,-4-2 309,33 2-309,-2-9 156,-7 3-156,5-8 0,-11 3 0,11-10 477,-1 4-477,7-6 0,5 9 0,-29-3 0,-8 6 0,-25-1 0,-14 0 0,-3 4 0,-13-18 0,2-7 0,-12-25 0,-5-16 0,-8-12 0,9 32 0,-2 0 0,-22-36 0,2 14 0,-5 14 0,-1 22 0,-27-10 0,-12 24 0,15 9 0,-6 2-492,-1 4 0,-3 3 447,-15 2 0,0-1 45,5-1 0,2 1 0,8 3 0,3 2 0,12-2 0,5 3 0,-37 11 0,29 1 0,21 2 0,8 1 0,13 1 983,5 2-892,8 3-91,6 0 0,5 5 0,2 2 0,6-1 0,9-1 0,9-9 0,7-7 0,13-5 0,26-6 0,-20-2 0,7 0 0,30-4 0,7 0-328,-29 1 0,1 1 0,3 0 0,15-2 0,4 1 0,-4 0 316,-14 0 1,-4 2-1,-2-1 12,19-1 0,-9-1 0,9 0 0,-56-1 0,-22 2 0,-41 1 0,-28 3 0,2-3 0,-8 0 0,-12 2 0,-4-1 230,-12 1 0,-3 0-230,31-2 0,-1 0 0,0 1 0,2 3 0,0 2 0,1-1 0,-31-2 0,1 3 0,6 8 0,1 2 0,3-3 0,1 2-257,9 5 0,3 0 257,6-2 0,3 0 0,16-2 0,3-1 0,-26 5 0,24-6 0,14-5 983,15-4-464,11 1 36,45-5-555,50 2 0,-13-2 0,11-2-328,1-3 0,7-1 0,4-1 82,-14 2 0,2-1 0,3 0 0,2 0 49,-8 0 0,3-1 1,1 0-1,0 0 0,-1 0-49,16-1 0,0-1 0,-2 2 0,-4-1-82,11 2 0,-5-1 0,-7 1-164,13-1 0,-15 0-492,4 2 871,-41 0 113,-21 3 983,-12-1 0,-8 1 0,-62 9-492,-5-4 1,-11 0-165,-4 0 1,-9-1 0,-3 1-567,8-1 1,-4 1-1,-2-1 1,1 0 238,0-2 0,0 1 0,0-1 0,-3 0 0,-12 1 0,-3 1 0,0 0 0,5 0 0,-4 1 0,4 1 0,2-1 0,0-1 0,2-1 0,8 0 0,3 2 0,11 0 0,2-3 0,30 0 0,22 0 0,9-1 0,31-9 983,4 5 0,35-13 0,0 10-892,9-3-91,21 6 0,-42 0 0,1-1-350,9 2 0,2-2 350,15-2 0,2-1 0,-6 1 0,3-1-328,-3-1 0,6-1 0,2 1 0,8 5 0,2 1 0,3-1 82,-11-1 0,4-2 0,1 0 0,1 3 49,-15 2 0,2 2 1,0 0-1,-1 1 0,-1-1-49,13-2 0,-2 1 0,-1-1 0,-2 2 0,-8 0 0,-1 1 0,-2 0 0,-4 0-82,6 0 0,-3-1 0,-7 0 215,2 2 0,-10 0 113,15 0 983,-51-2 0,-19 3 0,-37 16 0,-9-1 0,-42 23-492,31-21 1,-2-1-1,-11 6 1,-1-1-26,6-1 1,-2-1-799,-18 3 0,0-1 332,17-3 0,-1-1 0,-14 1 0,-2-1 0,6-1 0,1-2 0,2-3 0,1-2 0,6-3 0,3-1 0,7-4 0,4-1 0,-22 0 0,28-3 0,21 0 0,17-2 0,5-20 664,4-3-664,2-16 0,2-4 0,1 14 0,2-3 0,0 14 0,-2 3 0,1 3 0,-2 2 0,3 4 0,-1-4 0,13 8 0,-1-4 0,21 6 0,12 0 0,22 5 0,-5 4 0,-8 5 0,-27 6 0,-18 5 0,-2 8 0,-8 5 0,-2 11 0,-1 2 0,-5 9 0,1-5 0,-6-1 0,-7-12 0,-11-1 0,-9-8 0,-13 3 0,-12-8 0,-33 12 0,40-24 0,-1-1 0,-8 3 0,-2-2 0,-7-2 0,-1-4 0,0-2 0,0-1 0,2-1 0,1-1 0,4-1 0,5-1 0,-22-1 0,17 0 0,16 0 0,7 0 0,-3 0 0,1 0 0,4 0 0,10 0 0,18 0 0,33-8 0,30-3 0,7 1 0,10-2 0,16 0 0,8 1-328,-8 1 0,6 1 0,1-1 0,-3 2 0,1 0 0,-2 0 67,-8 1 0,-2 1 0,-2 0 152,-8 1 1,-2 1 0,-8 0 108,36 0 0,-3-4 0,-54 5 0,1-2 0,-13 2 983,4 0 0,3 1 0,1-2-856,5 1-127,-5-1 0,-3 1 0,-12 1 0,-9 2 0,-5 0 0,8-2 0,4 2 0,7-2 0,-7 2 0,-7 0 0,-7 5 0,-38 13 0,-27 18 0,1-11 0,-7-1-492,-4 5 0,-4 0 358,6-8 0,-4-2 0,1 0 134,5-1 0,2-1 0,-1-2 0,-2 0 0,-1-2 0,5-1 0,-12 1 0,9-3 0,-14-2 0,39-5 0,28-1 0,7 0 0,39-4 983,-13 4-580,33-4-403,-11 2 0,19 0 0,12-3 0,5 0 0,2 0 0,0-2 0,-2 4 0,-8-2 0,-7 5 0,-21-1 0,5 1 0,6-2 0,25 0 0,14 0 0,-35 3 0,0 0 0,-3-1 0,-2 0 0,37 9 0,-17-5 0,-36 0 0,-13-1 0,-17-2 0,-7 7 0,0-2 0,0 11 0,2-2 0,5 11 0,8 3 0,7 3 0,7 1 0,-4-11 0,3 0 0,1-6 0,0-2 0,7 1 0,1-8 0,2 2 0,-2-6 0,-7 1 0,-10-4 0,-10 0 0,-3-2 0,9-7 0,-2 1 0,16-14 0,-6 0 0,12-11 0,-10 5 0,1 0 0,-8 1 0,-6 8 0,-1-2 0,-3 6 0,0 1 0,2 0 0,-2 0 0,2-3 0,-1 2 0,3-3 0,-1 5 0,0 2 0,-4 4 0,1 22 0,-2-8 0,3 18 0,-1-13 0,0-2 0,-1-2 0,-2-1 0,0-3 0,-1 3 0,3-2 0,-64-10 0,-7 5 0,-9-9 0,20 7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55.54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1737 25 24575,'-59'0'0,"-11"0"0,-12 0 0,4 0 0,6 0 0,20-2 0,1 2 0,6-2 0,-10 2 0,-9-3 0,-13 3 0,-1-3 0,8 3 0,11 0 0,19 0 0,-6 0 0,15 0 0,-18 0 0,5 0 0,-8 0 0,4 0 0,0 0 0,8 0 0,-10 0 0,7 0 0,-11 2 0,-6-4 0,0 2 0,0-6 0,11 3 0,15 1 0,20 1 0,11 0 0,35 0 0,12 3 0,12-2 0,11 1 0,11 1 0,6 2-328,-13-2 0,3-1 0,4 1 0,11 1 0,3 0 0,-2 0 233,-7 0 0,-2 0 0,-1 0-187,1 0 1,0 0 0,-6 0 281,5 1 0,-8 1 0,27 2 0,-50-2 0,-26-1 0,-7-6 983,-8 4 0,-43 10 0,-3-6-835,-44 9-148,5-13 0,25-1 0,0-2 0,-26 1 0,26 0 0,2 0 0,-8 0 0,4 0 0,23 0 0,14 0 0,11-1 0,-1 0 0,1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4:02.14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1119 403 24575,'24'4'0,"-5"-1"0,-14-2 0,-28-13 0,14 9 0,-20-12 0,19 9 0,0 1 0,-1-2 0,0 1 0,0 1 0,1 1 0,0-1 0,-2 1 0,0-3 0,-1 3 0,-3-2 0,5 1 0,0-1 0,2 1 0,2 0 0,-2-1 0,0 1 0,-7-3 0,3 1 0,-7-2 0,2 1 0,-1-2 0,-3 0 0,4 0 0,3 0 0,1 3 0,7 2 0,-2 1 0,-1-1 0,2-2 0,-6-3 0,4 1 0,-2-1 0,0 1 0,-3-2 0,1 3 0,-1-2 0,2 3 0,0-4 0,2 0 0,0 2 0,4-2 0,0 5 0,-2-5 0,0 6 0,-4-8 0,1 6 0,-3-3 0,3 4 0,1 1 0,2 1 0,2 1 0,-2 1 0,-3 0 0,-3 2 0,-5 2 0,-1-2 0,-4 2 0,-4 0 0,0-2 0,0 4 0,0-4 0,8 3 0,2-2 0,6 2 0,6 2 0,5 4 0,6 4 0,2 1 0,2 2 0,-1 0 0,4 2 0,1 3 0,8 1 0,-3 1 0,10 0 0,-10-6 0,12 7 0,-2-4 0,5 3 0,1-6 0,-3-2 0,-1 0 0,-2-1 0,1 3 0,-7-3 0,8 1 0,-3-1 0,6 1 0,-4 0 0,-6-4 0,-6-1 0,0-5 0,-5 3 0,4-2 0,-4 0 0,0-1 0,-4-1 0,-38-11 0,2-1 0,-43-12 0,13-1 0,-21-3 0,15-2 0,-21 4 0,22 2 0,-7 6 0,18 1 0,9 6 0,13 1 0,7 3 0,11 1 0,0 1 0,3 0 0,-1 0 0,41 10 0,-14-1 0,35 10 0,-26-4 0,-1 1 0,-5-4 0,-5-2 0,-3 0 0,-1-2 0,-2 4 0,2-2 0,3 3 0,0 3 0,3 0 0,-3 2 0,1-2 0,-1 3 0,2 1 0,2-1 0,1 3 0,-1-7 0,0-1 0,-4-4 0,1-2 0,-5 0 0,1-3 0,-31-27 0,13 10 0,-27-23 0,19 19 0,-1 3 0,2 2 0,4 6 0,-1-3 0,-1 4 0,-3-6 0,0 6 0,5-2 0,2 5 0,-3-4 0,1 0 0,-9-7 0,2 2 0,1-2 0,3 3 0,1 2 0,4 1 0,2 4 0,-3 12 0,5-5 0,-2 9 0,-3-33 0,3 10 0,-7-18 0,3 19 0,-1 2 0,-1 0 0,1-1 0,1 4 0,4 1 0,-4 6 0,5 4 0,-3 1 0,4 4 0,2-3 0,0 2 0,1 1 0,-2 2 0,2-3 0,1 3 0,1-8 0,0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4:03.8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1745 0 24575,'-12'21'0,"2"-4"0,10-12 0,-28-1 0,0-2 0,-27 2 0,0-1 0,5 0 0,1 1 0,14-4 0,10 2 0,8-2 0,4 0 0,0 2 0,1-2 0,-2 4 0,-2-2 0,-4 1 0,-1 2 0,1-1 0,-2 3 0,-1-2 0,2 1 0,-2-1 0,3 0 0,2-2 0,-1-1 0,0 2 0,0-2 0,-6 2 0,-7 0 0,-1 0 0,-6 0 0,4 1 0,2-3 0,2 2 0,7-4 0,-1 4 0,8-4 0,-1 2 0,2-2 0,-2 0 0,-1 0 0,3 0 0,-3 0 0,1 0 0,-10 0 0,-4 0 0,-21 0 0,-1 2 0,-12-1 0,9 3 0,9-1 0,6 1 0,15-1 0,4 0 0,12-2 0,0 0 0,-17-3 0,-43 1 0,32-1 0,-20 2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4:08.4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2802 209 24575,'-45'-6'0,"1"-1"0,8 1 0,-12 0 0,-5-5 0,-3 4 0,4-2 0,4 4 0,6-2 0,-3 2 0,3-2 0,3 1 0,3 2 0,5-1 0,7 2 0,-1 1 0,4-1 0,-1 2 0,-3 0 0,5-1 0,-2 2 0,7-2 0,1 2 0,1 0 0,3-2 0,2 2 0,-4-3 0,6 2 0,-8 0 0,2 1 0,-3-2 0,1 2 0,-2-4 0,-1 4 0,1-3 0,-4 1 0,4-2 0,-4 0 0,3 0 0,-2 2 0,-3-1 0,3 2 0,-5-2 0,0 2 0,5 0 0,-6-1 0,9 2 0,-6-2 0,1 0 0,-1 2 0,-3-4 0,-1 2 0,0-2 0,0 0 0,4 2 0,-6 0 0,4 0 0,-10 0 0,1-3 0,-6 3 0,-6 0 0,3 2 0,-9-2 0,5 1 0,-9-4 0,3 5 0,-3-5 0,3 3 0,-2-1 0,5-2 0,-3 5 0,4-2 0,0 2 0,-1 0 0,1 0 0,-1 2 0,1-2 0,5 2 0,-1-2 0,11 0 0,-5 2 0,13-1 0,0 1 0,5-2 0,-1 0 0,-4 2 0,4-2 0,-7 2 0,7-2 0,-4 3 0,6-2 0,3 2 0,8-1 0,39 3 0,10 2 0,39 4 0,0 3 0,-2 3 0,15 2 0,-10 0 0,3-1 0,-14-4 0,-12-5 0,-9-5 0,-6 0 0,-6-1 0,-7 2 0,-11 0 0,4-5 0,-6 3 0,12-3 0,4 0 0,11 0 0,3 3 0,-1-3 0,-3 2 0,-6 0 0,-1-1 0,-3 1 0,-2-1 0,-2 0 0,1 1 0,0-2 0,1 0 0,1 0 0,-7 0 0,-1 0 0,-6 0 0,-6 0 0,0-2 0,-5 2 0,-2-2 0,6 2 0,-1 0 0,7-2 0,-1 0 0,5 0 0,-2 1 0,-1 1 0,-8 0 0,-5 0 0,-37 2 0,0-2 0,-32 2 0,3-2 0,0 3 0,6-3 0,8 2 0,10-2 0,14 0 0,-1 0 0,6 0 0,-11 0 0,-2 0 0,-7 0 0,-8 0 0,1 0 0,-6 0 0,10 0 0,4 0 0,11 0 0,2 0 0,5 0 0,2 2 0,3-2 0,-1 2 0,2-2 0,-7 2 0,1-2 0,-3 3 0,2-2 0,0 0 0,1-1 0,-6 2 0,4-2 0,-6 4 0,2-4 0,-1 4 0,-4-4 0,5 2 0,0-1 0,-2 0 0,4 0 0,-4 1 0,2-2 0,3 2 0,3-2 0,6 0 0,5 1 0,2 1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8:21.5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 24575,'0'7'0,"-1"-1"0,1 4 0,-2 0 0,2 3 0,-1 0 0,1 0 0,0-1 0,0-1 0,0-2 0,0 0 0,0-1 0,0 3 0,0-1 0,0 2 0,0 1 0,0-1 0,0 0 0,0-1 0,0 0 0,0-1 0,0-1 0,0 0 0,0-1 0,0 1 0,0 2 0,0 2 0,0 2 0,0 0 0,0 0 0,0-2 0,0 0 0,0 0 0,0-1 0,0 3 0,0-3 0,1 1 0,-1-3 0,1 1 0,-1-3 0,0 2 0,0-3 0,1 2 0,-1-1 0,1 1 0,-1-1 0,0 0 0,0-1 0,0 0 0,0 1 0,0-2 0,0 0 0,0 0 0,-1 0 0,1 0 0,-1 3 0,1-1 0,0 2 0,0 2 0,0-1 0,0-1 0,0-2 0,0 0 0,0-1 0,0 1 0,1-1 0,-1 2 0,1-1 0,0 0 0,-1-2 0,0 0 0,0 1 0,1-1 0,-1 1 0,1-1 0,-1 0 0,0 0 0,1-1 0,-1 1 0,1 1 0,-1-1 0,1 0 0,-1 0 0,0 0 0,1 1 0,-1 1 0,1-1 0,-1 2 0,2-2 0,-2 1 0,1-2 0,-1-1 0,2 0 0,-2-1 0,0 0 0,1 1 0,0-1 0,0 1 0,0-1 0,-1 0 0,1-1 0,0-1 0,-1 1 0,1-2 0,-1 1 0,1 1 0,-1-1 0,1 0 0,-1 1 0,1-1 0,-1 1 0,0-1 0,0 1 0,1-1 0,-1 1 0,0 0 0,0 0 0,0-1 0,0 1 0,1-2 0,-1 1 0,1-1 0,-1 1 0,0-1 0,0 1 0,0 0 0,0 2 0,2 0 0,-2 1 0,1 0 0,-1 1 0,2-1 0,-1-1 0,0-1 0,0-1 0,-1 0 0,1 0 0,-1-1 0,0 1 0,0-1 0,0 1 0,-1 0 0,1 0 0,-1 0 0,0-1 0,1-1 0,-3 2 0,2-2 0,0 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8:24.1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24575,'3'7'0,"1"-2"0,1 2 0,1-2 0,-1-1 0,-1 1 0,-1-4 0,1 2 0,-1-1 0,0-1 0,-1 1 0,0-1 0,0 0 0,0 1 0,0-1 0,0 0 0,0 0 0,0 0 0,0 0 0,0 0 0,0 0 0,1 0 0,-2 0 0,2 0 0,-2 0 0,2 1 0,-1-1 0,1 2 0,0-1 0,0-1 0,0 1 0,0 0 0,-2 0 0,2 0 0,-2-1 0,1-1 0,0 1 0,-1 1 0,1 0 0,0 0 0,-2 0 0,2 0 0,-1 0 0,1 0 0,-1 1 0,2-1 0,-1 0 0,0 0 0,-2-1 0,1 0 0,0 0 0,1 0 0,0 0 0,-1-1 0,0 2 0,0-1 0,0 1 0,0-1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8:27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97 24575,'2'-3'0,"0"0"0,-1 1 0,1 1 0,-2-1 0,1 1 0,-1 0 0,2 0 0,-2-1 0,2 1 0,-1-1 0,1 1 0,-1 0 0,1 0 0,0-1 0,0 1 0,-1 0 0,1 0 0,-1 0 0,0 1 0,1-2 0,0 1 0,0-2 0,-1 1 0,0-1 0,1 2 0,-1-1 0,1 2 0,-2-2 0,2 2 0,-2-2 0,3 1 0,-2 0 0,1 0 0,-1 0 0,0 0 0,0 0 0,1-1 0,0 0 0,1 0 0,0 1 0,-2 0 0,1 0 0,-1-1 0,1 1 0,-1-1 0,1 1 0,-1-2 0,0 1 0,0 0 0,0 1 0,1 0 0,-1-1 0,0 1 0,1 0 0,-2-1 0,1 1 0,0 0 0,0 0 0,2 0 0,-2-1 0,1 1 0,0-1 0,0 0 0,1 1 0,-3 0 0,2 1 0,-1-1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18:45.35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24575,'0'0'0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1:53.64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44 174 24575,'61'-42'0,"-16"5"0,-40 9 0,-7 9 0,2 3 0,-3 9 0,3 6 0,-4 7 0,1 5 0,-4 4 0,-5 6 0,-1 0 0,-3 3 0,-1 0 0,5-5 0,1-5 0,7-6 0,0-11 0,0-6 0,0-8 0,-3-5 0,3-2 0,-3 1 0,1-1 0,0 4 0,3 5 0,1 8 0,2 6 0,-2 19 0,2-5 0,-2 17 0,2-10 0,0 3 0,0-7 0,0-6 0,2-5 0,-2-5 0,9-10 0,-2-1 0,3-7 0,1 3 0,-3 1 0,2 0 0,0 2 0,-2-2 0,0 6 0,-3 2 0,-1 6 0,0 3 0,2 9 0,3 3 0,0 5 0,1-3 0,-3-3 0,2-4 0,-5-3 0,0-5 0,0-2 0,17-15 0,3-2 0,25-16 0,-9 6 0,5 2 0,-22 12 0,-7 9 0,-13 4 0,0 10 0,1 1 0,3 4 0,-3-1 0,2-5 0,-4-4 0,3-4 0,-1-1 0,1 0 0,-2 0 0,1-1 0,-1 0 0,-1-2 0,1 3 0,4-6 0,2 3 0,-3-2 0,0 3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18:56.58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0 348 24575,'16'-20'0,"-2"3"0,-4 5 0,-2 2 0,-2 1 0,-1 0 0,-2 1 0,-1-1 0,0 1 0,-1 2 0,0 2 0,0 0 0,-1 1 0,2-1 0,-2 1 0,1-1 0,-1-1 0,0-1 0,0-2 0,0 1 0,0-4 0,0 4 0,0-3 0,0 1 0,0-1 0,0 2 0,0 1 0,0 2 0,0 1 0,0-4 0,0 1 0,0-2 0,0 5 0,4 26 0,-3-2 0,2 18 0,-3-8 0,2 1 0,-1 4 0,1 5 0,0-2 0,-2-6 0,2-7 0,-2-11 0,2-11 0,-2-26 0,4-2 0,-2-25 0,0 12 0,3-9 0,-5 3 0,2-6 0,-2 2 0,0 10 0,0 10 0,0 15 0,0 14 0,6 20 0,5 14 0,4 16 0,3-1 0,-6-6 0,1-7 0,-8-11 0,0-5 0,-5-10 0,2-7 0,2-18 0,1-15 0,4-19 0,1-14 0,-4 1 0,1 8 0,-7 17 0,2 21 0,-8 26 0,-6 13 0,-8 27 0,-3 11 0,-1 1 0,5 9 0,4-20 0,3 0 0,7-21 0,1-18 0,15-59 0,5-5 0,-1 3 0,2-2 0,9-15 0,-3 21 0,-12 22 0,-9 26 0,-1 25 0,-5 16 0,0 33 0,1-1 0,-2-2 0,5-19 0,-2-25 0,2-17 0,1-21 0,13-21 0,6-21 0,10-19 0,3-5 0,-8 16 0,0 11 0,-12 28 0,-6 13 0,-5 23 0,-2 13 0,0 20 0,0 3 0,0 3 0,0-3 0,-2-13 0,1-14 0,0-15 0,4-22 0,6-15 0,12-26 0,9-14 0,6-5 0,-3 7 0,-11 25 0,-10 26 0,-9 27 0,-6 21 0,3 12 0,-2-1 0,2 0 0,0-10 0,0-7 0,0-7 0,0-9 0,0-8 0,1-5 0,5-16 0,8-13 0,7-11 0,-3 4 0,-2 7 0,-10 17 0,-4 8 0,0 28 0,-2 15 0,0 25 0,0 5 0,0-8 0,0-12 0,0-16 0,0-21 0,1-11 0,3-20 0,3-14 0,2-4 0,2-10 0,-4 11 0,1 7 0,-5 6 0,0 15 0,-3 4 0,-3 12 0,-1 1 0,-5 5 0,2-3 0,3-3 0,-1-2 0,5-2 0,-3-3 0,2-1 0,0-1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18:58.84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372 370 24575,'-7'-7'0,"1"-1"0,1-1 0,1-2 0,1-1 0,-2 0 0,1-5 0,0-2 0,1-5 0,2 1 0,-1 1 0,2 4 0,0 5 0,0 5 0,0 1 0,2 0 0,-2-5 0,3-4 0,-1 0 0,2-3 0,-2 1 0,1-2 0,-3 0 0,2 4 0,-2 5 0,0 8 0,-10 2 0,-8 4 0,-3-2 0,-1 2 0,10-1 0,5 1 0,1 2 0,-14 10 0,-4 4 0,-17 17 0,2-1 0,-2 4 0,6-9 0,10-7 0,7-7 0,13-10 0,3-5 0,7-11 0,1-8 0,5-2 0,-3-10 0,-2 4 0,-1-1 0,-3 8 0,0 6 0,0 5 0,-2 5 0,-2 2 0,0 2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1:56.4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23 47 24575,'-4'19'0,"1"4"0,-1-2 0,0 0 0,0-4 0,2-8 0,1-4 0,2-25 0,0-6 0,0-15 0,-1 9 0,2 10 0,-2 5 0,2 14 0,-2 2 0,0 15 0,0 8 0,0 7 0,0 5 0,1-7 0,1-4 0,2-14 0,-1-9 0,4-4 0,5-17 0,5 6 0,2-7 0,-6 12 0,-6 5 0,-5 8 0,-1 12 0,5 6 0,1 11 0,4 2 0,-3-2 0,0-8 0,-4-8 0,1-10 0,-5-6 0,5-13 0,1-7 0,2-3 0,0 2 0,-3 12 0,-3 5 0,-2 1 0,-5 7 0,2-4 0,-2 3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3:21.87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297 522 24575,'-54'-80'0,"0"-1"0,0 1 0,-20 6 0,18 7 0,51 7 0,10 16 0,-5 38 0,2 1 0,-2-3 0,0 2 0,0-1 0,-2 4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3:25.36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 66 24575,'4'-21'0,"-1"4"0,-3-2 0,0 12 0,0 5 0,0 12 0,-2 1 0,0 11 0,0 3 0,-2 9 0,4 1 0,-4-1 0,3-6 0,0-8 0,1-7 0,1-7 0,-1-5 0,2-12 0,-2-6 0,0-9 0,2-5 0,-2-1 0,2 3 0,-2 7 0,0 9 0,0 10 0,0 17 0,-2 4 0,2 13 0,-4 0 0,4-3 0,-2 6 0,2-10 0,0-4 0,0-13 0,1-9 0,3-13 0,6-6 0,1-8 0,1 5 0,-3 6 0,-4 8 0,-1 8 0,-3 4 0,4 10 0,1 3 0,9 18 0,-1-5 0,9 13 0,-4-13 0,1-4 0,-9-10 0,-4-11 0,-4-2 0,5-5 0,1-2 0,7-1 0,1-4 0,6 4 0,-1-1 0,1 3 0,-7 1 0,-3 2 0,-7 2 0,-1 2 0,-5 1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3:29.70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34 91 24575,'-5'12'0,"-1"2"0,3 1 0,-2 2 0,-1 2 0,2-5 0,-1-2 0,5-10 0,2-11 0,2-14 0,2-8 0,1-6 0,-3 5 0,-2 4 0,0 8 0,-2 8 0,0 8 0,0 15 0,0 6 0,0 8 0,2 3 0,0-3 0,2 0 0,1-3 0,-1-9 0,1-4 0,-3-11 0,2-7 0,3-4 0,3-4 0,6-2 0,-6 3 0,4 1 0,-8 4 0,1 6 0,-6 3 0,3 7 0,-1 5 0,2 2 0,-1-1 0,1-4 0,-3-3 0,0-7 0,2-2 0,0-2 0,4 1 0,0 2 0,-3 3 0,0 8 0,-1 13 0,2 7 0,1 4 0,-2-5 0,-1-7 0,-2-13 0,0-4 0,1-13 0,-3 6 0,3-6 0,-4 8 0,2 0 0,-1 3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3:32.87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316 276 24575,'-2'20'0,"-2"1"0,-1 13 0,-3 1 0,5 3 0,-3-4 0,4-6 0,-2-7 0,1-13 0,-1-15 0,-2-12 0,0-6 0,0 0 0,-1 1 0,2-1 0,0 3 0,3 5 0,-2 13 0,2 9 0,-3 8 0,0 6 0,-3 0 0,3 0 0,-2-1 0,5-6 0,-3-4 0,6-5 0,-2-12 0,2-3 0,1-10 0,-2-5 0,2 6 0,-2-9 0,0 9 0,2-3 0,-2 9 0,2 3 0,-4-4 0,-1-2 0,-1-15 0,2-5 0,0 2 0,2-1 0,0 9 0,0 3 0,0 5 0,1 8 0,0 5 0,0 8 0,-2 4 0,-8 18 0,-3 11 0,-8 21 0,3-2 0,-1 10 0,3-12 0,3 0 0,3-15 0,4-13 0,4-16 0,1-9 0,0-7 0,1-10 0,2-21 0,0-7 0,1-12 0,-3 11 0,2 11 0,-2 9 0,1 12 0,-2 4 0,1 10 0,0 2 0,-3 6 0,-1 5 0,-2 5 0,-1 9 0,-2 4 0,-4 9 0,-4 5 0,5-7 0,0-7 0,5-16 0,4-10 0,1-5 0,1-6 0,1-5 0,0-3 0,2-2 0,-3 3 0,2 4 0,-2 1 0,0 3 0,-2 6 0,2 9 0,-2 6 0,0 4 0,2-5 0,-3-3 0,2-5 0,0-3 0,1 0 0,-3-1 0,-1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599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106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389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980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212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E804806C-8044-2244-AE29-AD5DE2E58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7700B6-5B73-D14C-8E74-031EB365D62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7D25B75-7343-BC44-BA0E-4A5CDA7DB72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EF6684A-6B22-E144-AF3C-88AC395880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2666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755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235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1C507E-BEF4-6D43-957B-3793D009376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09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441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893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375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9140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132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5793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E804806C-8044-2244-AE29-AD5DE2E58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7700B6-5B73-D14C-8E74-031EB365D62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7D25B75-7343-BC44-BA0E-4A5CDA7DB72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EF6684A-6B22-E144-AF3C-88AC395880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3950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285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50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9D03A-B6A5-0D4D-B36A-DC095623C0A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370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3893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9D03A-B6A5-0D4D-B36A-DC095623C0A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370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 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352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9D03A-B6A5-0D4D-B36A-DC095623C0A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370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ctr"/>
            <a:r>
              <a:rPr lang="en-US" sz="1200" dirty="0"/>
              <a:t> 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7636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8371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6037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CB69F-C36A-3249-9613-DE4A67E1490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3116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42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401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6163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3F2B2C-21CD-CC43-A1CC-3E9BC287C7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A1E1A7-01D8-8746-AC4E-A148DBCC61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B4683D-9846-4E48-B1C6-1B82A9EA1F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37046-40D7-A34E-83C5-1123990436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74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16DDB9-D4A1-0849-91B1-F6612E9CDF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D017FC-5138-D64C-A0BD-3B9EB17579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EF9391-26CE-7B43-AB21-2072F8B17C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026F3-1746-C245-9DBE-A42D773218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129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DB24C3-2112-2A4B-8FD9-FDCC42B032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004C78-6D32-A146-8D6F-95EAABC8F6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A572A-A19D-BA47-87D9-822F119F5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57E36-F123-2F4F-9F6A-8E007E90A4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53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11A33-CAEC-D042-BA7D-ACCF065DFA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172C8E-2862-9A43-8C3A-00463BAF70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BC6053-475A-414D-8418-85CDA2C47F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B2FDE-0375-D34D-9B1A-C93EC6B88E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828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E448152-5E57-5143-9148-8EA294AF08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321303-2506-C44C-B27A-D5CBECF0E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9184F02-90A4-2E44-BE00-F30B2A3324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E651A-BED6-7240-9931-8F10244C9D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10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3BD2FA7-12FA-6B41-98EC-C1C482FCEA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88B0AF5-114E-324A-A8BD-BC225A051D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18BE5CB-395F-FC46-8E92-C29274EF03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F7350-D7EF-C549-8496-F7BA2320E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545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C74AF45-3769-C540-B1F9-88253784AA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C295A7-26FB-944F-A499-0B854B0637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246BF1D-B3F5-8D43-AB79-22AB00809D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1D3DE-E1B6-8040-8B2F-56E3C8B2C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53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33A838-57AE-1D48-B862-2DAC3A9C29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6D01A4-F181-3647-9A44-910893BF98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2C62EA-2370-1047-BB88-4B8DBFC2FF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8A917-0DB8-FF4B-BEBE-A71130A8A5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792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5CD3A5-598D-C54B-9D40-E65066FEF4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87DFFD-50C2-1C41-AB3C-B19E0D73E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70DF36-A457-3040-BC3A-91F38F4556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A560B-A93F-4145-85F2-5AFBD89542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9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00D04E-AFE4-6A4A-A2A7-E82E725C43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194F63-6D33-0045-A9F5-07B68596A0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5FC706-DC1A-8943-B4BD-9FE2F834EB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A7FC9-F8B5-5846-BEDB-E7823B8335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74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0B5A42-6EA1-B14C-B2E6-29568D9A2B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831240-C287-244A-8E84-452D0B50AF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7E3250-AA1C-2A41-929C-E878461A78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EAA80-382C-9D4D-B7E6-C2995E3FB3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259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66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3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53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50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29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604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64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3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44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13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10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CB4A-3A85-4142-8362-161017E2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52199-2EDE-214B-80D4-07F0E7D8E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1EBF6-C15F-694B-8AA9-DB4D5551A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0488B-0652-154E-87E8-D36E8AE6D0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8172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2B466-0A15-6345-8BEA-532035E3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D1875-AC38-AE49-9E80-546C0A682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18C61-FC0A-DB4D-8523-B614B064C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66021-88F4-D24D-9031-43ADE77643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0025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96C2C-1AD9-C44F-B6BA-0D6F00662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31FBB-C7FF-3D48-A47C-7C555327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485A2-0989-6F43-8F1D-A127D1DE0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CEAD6-F3FE-BB44-BA4A-65CC8D1A06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8220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FA2EB56-2738-3947-9128-A235745C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446FA-C812-3048-B691-127D0CDFE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820B7E-B1D4-3144-804B-EB24C5F42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A5E29-77A5-9346-BFF0-436D77E4D5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3913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38A3B0B-D10A-1E4C-8640-CDA1ED978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0147A89-87A9-3240-AB5D-58929B46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D4D2087-05E8-B84A-BB8F-97027F1F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4F26D-CC0E-B445-8669-BB38886788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556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9D91A7B-04F4-5A48-A3A4-B1481A76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BAEC486-5D7B-244D-902A-95BF66F0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1136F39-7338-814F-9125-68D39939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8F6F08-6751-9F44-A487-43EB5F8939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20404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7D4346A-7F93-9B40-A1D2-9BC33526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21C1BA4-DA29-B543-8A24-B58563280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E162FE7-A8BF-6447-9898-A6CF6A1AE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E341B-966D-0445-9F84-F655E19419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2354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D8F3DE-CF5F-2440-8AC3-3FCFFCBC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CD83D0-E6F4-BA47-B441-9C16DDCD9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CD96D7-F958-B644-ACA2-6C94048ED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2FCD8-6FB1-3940-8F74-D97D6FA7AA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4423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E180CDF-B112-AB4E-83E1-A552D7EE5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7887FB1-E9B1-E24A-9809-640A321A4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212B7F-05E7-984B-AA9D-E90152B0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4A958-E70D-CB4A-B71B-AC45EEBB1C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8084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E0308-914C-124B-BDA8-FB7D6732D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2F6DF-C8D3-5C45-A766-24FABCC7D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50E69-63B5-5040-A295-EDD78067B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3FDE2-B6DA-F545-81B8-82C44450E4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05221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C2B6F-6421-C94A-96A8-48C3A0A03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7C6DE-01DB-B543-94B6-21C1CCA7A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69FF9-3A47-8449-A39C-3F6C24ABB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B26EC-0A2E-9C4A-A7DA-82074D7F59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1974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0AC18-5F0B-204E-A138-04358C027B4D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578D8-B745-3249-944E-994198981A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723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1C707-0828-A140-B64C-16E0AD043B57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4BADD-A519-5545-BCC3-BCE9F351F7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234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F4DA7-0A76-D949-9166-55819D8F6BC3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264A6-EFEC-5B42-95C7-D928974ACE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9815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61F5B-DC00-CC4E-AF7D-19A14FBEA8C6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8993C-B788-AF42-9549-4F5DDBE3638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736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8E0FF-1CEC-7947-98CE-BA0BC9B08182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5F2D7-A69D-F642-AE19-37E953618D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0031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AE87A-3DC5-F74A-BFED-B2DC15B7D145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E6169-4112-C34B-A1A8-66B938B6CE8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0597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94D77-853D-5041-8C17-4A53AE339563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3FB6E-9A3A-C845-BB07-D626BE8048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855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0F94C-BA27-9149-9ADD-842AC4FAE6B1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B167-F78F-5E48-AA66-D0ADEFD75A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7571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F33A5-8FEC-204A-9C06-D692A1B95CD0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3FF3B-64EC-F240-BEFA-EB0E630A805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257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71319-4363-5C4A-9095-6AAB6F4195C6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A29E-DD8E-1E46-95A0-D2707AD26A2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2908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29C46-1010-0243-90AF-9CDF27CB8FB2}" type="datetime1">
              <a:rPr lang="en-US" smtClean="0">
                <a:solidFill>
                  <a:srgbClr val="FFFFFF"/>
                </a:solidFill>
              </a:rPr>
              <a:t>5/17/26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1FCD8-8156-A84A-8C97-DAEBC7D0983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405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1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9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8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8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8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5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5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1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8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3463" y="1445559"/>
            <a:ext cx="7237074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404040"/>
                </a:solidFill>
                <a:latin typeface="+mj-lt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407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47" b="0" i="0">
                <a:solidFill>
                  <a:srgbClr val="B3B3B3"/>
                </a:solidFill>
                <a:latin typeface="+mj-lt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6327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3761" y="421340"/>
            <a:ext cx="7831560" cy="461665"/>
          </a:xfrm>
        </p:spPr>
        <p:txBody>
          <a:bodyPr lIns="0" tIns="0" rIns="0" bIns="0"/>
          <a:lstStyle>
            <a:lvl1pPr>
              <a:defRPr sz="3000" b="0" i="0">
                <a:solidFill>
                  <a:srgbClr val="404040"/>
                </a:solidFill>
                <a:latin typeface="+mj-lt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83515" y="2169906"/>
            <a:ext cx="4546023" cy="407356"/>
          </a:xfrm>
        </p:spPr>
        <p:txBody>
          <a:bodyPr lIns="0" tIns="0" rIns="0" bIns="0"/>
          <a:lstStyle>
            <a:lvl1pPr>
              <a:defRPr sz="2647" b="0" i="0">
                <a:solidFill>
                  <a:srgbClr val="B3B3B3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5534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062" y="2219866"/>
            <a:ext cx="4138518" cy="305492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0178" y="2315489"/>
            <a:ext cx="4228719" cy="28717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3761" y="421340"/>
            <a:ext cx="7831560" cy="461665"/>
          </a:xfrm>
        </p:spPr>
        <p:txBody>
          <a:bodyPr lIns="0" tIns="0" rIns="0" bIns="0"/>
          <a:lstStyle>
            <a:lvl1pPr>
              <a:defRPr sz="3000" b="0" i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89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3761" y="421340"/>
            <a:ext cx="7831560" cy="461665"/>
          </a:xfrm>
        </p:spPr>
        <p:txBody>
          <a:bodyPr lIns="0" tIns="0" rIns="0" bIns="0"/>
          <a:lstStyle>
            <a:lvl1pPr>
              <a:defRPr sz="3000" b="0" i="0">
                <a:solidFill>
                  <a:srgbClr val="404040"/>
                </a:solidFill>
                <a:latin typeface="+mj-lt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42266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748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31075E9-4AF5-664E-8C55-C30245C637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D7AEFBA-72DF-4449-8F8E-80F465CA2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57B9ACD0-124D-1C4F-9A44-4FAC477053C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1E61DF9C-48DA-2D48-9A76-9D3E41C200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C96CC0CD-4795-2C43-84A9-B299435E691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1547461-CBCF-BD49-AE41-47FDC27C86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920676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56900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071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0CBDF70-7825-0945-95C7-7C6812FC172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0EB98C2-5E31-3E40-BF69-476A5F739E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23A20-2307-0E4D-9BBA-E3DD80D4DF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19994-1853-8643-80BA-F6057589C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2753B-DA1F-EC4C-8260-C47C99034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26928F4-0A3B-5B4B-86AD-1A3A548B07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93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FCEA398-2914-D547-81D3-FEEEF05B09CD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5/17/26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2E8FEE3-9128-124A-98B1-90A3AEE08B9D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1481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223445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13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ts val="12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6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3761" y="421340"/>
            <a:ext cx="7831560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83515" y="2169906"/>
            <a:ext cx="4546023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B3B3B3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80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.tiff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9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" Type="http://schemas.openxmlformats.org/officeDocument/2006/relationships/image" Target="../media/image13.tiff"/><Relationship Id="rId21" Type="http://schemas.openxmlformats.org/officeDocument/2006/relationships/image" Target="../media/image23.png"/><Relationship Id="rId7" Type="http://schemas.openxmlformats.org/officeDocument/2006/relationships/image" Target="../media/image16.png"/><Relationship Id="rId12" Type="http://schemas.openxmlformats.org/officeDocument/2006/relationships/customXml" Target="../ink/ink5.xml"/><Relationship Id="rId17" Type="http://schemas.openxmlformats.org/officeDocument/2006/relationships/image" Target="../media/image21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2.xml"/><Relationship Id="rId11" Type="http://schemas.openxmlformats.org/officeDocument/2006/relationships/image" Target="../media/image18.png"/><Relationship Id="rId24" Type="http://schemas.openxmlformats.org/officeDocument/2006/relationships/customXml" Target="../ink/ink11.xml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23" Type="http://schemas.openxmlformats.org/officeDocument/2006/relationships/image" Target="../media/image24.png"/><Relationship Id="rId28" Type="http://schemas.openxmlformats.org/officeDocument/2006/relationships/customXml" Target="../ink/ink13.xml"/><Relationship Id="rId10" Type="http://schemas.openxmlformats.org/officeDocument/2006/relationships/customXml" Target="../ink/ink4.xml"/><Relationship Id="rId19" Type="http://schemas.openxmlformats.org/officeDocument/2006/relationships/image" Target="../media/image22.png"/><Relationship Id="rId4" Type="http://schemas.openxmlformats.org/officeDocument/2006/relationships/customXml" Target="../ink/ink1.xml"/><Relationship Id="rId9" Type="http://schemas.openxmlformats.org/officeDocument/2006/relationships/image" Target="../media/image17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customXml" Target="../ink/ink19.xml"/><Relationship Id="rId3" Type="http://schemas.openxmlformats.org/officeDocument/2006/relationships/customXml" Target="../ink/ink14.xml"/><Relationship Id="rId7" Type="http://schemas.openxmlformats.org/officeDocument/2006/relationships/customXml" Target="../ink/ink16.xml"/><Relationship Id="rId12" Type="http://schemas.openxmlformats.org/officeDocument/2006/relationships/image" Target="../media/image270.png"/><Relationship Id="rId2" Type="http://schemas.openxmlformats.org/officeDocument/2006/relationships/image" Target="../media/image15.tiff"/><Relationship Id="rId16" Type="http://schemas.openxmlformats.org/officeDocument/2006/relationships/customXml" Target="../ink/ink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0.png"/><Relationship Id="rId11" Type="http://schemas.openxmlformats.org/officeDocument/2006/relationships/customXml" Target="../ink/ink18.xml"/><Relationship Id="rId5" Type="http://schemas.openxmlformats.org/officeDocument/2006/relationships/customXml" Target="../ink/ink15.xml"/><Relationship Id="rId15" Type="http://schemas.openxmlformats.org/officeDocument/2006/relationships/customXml" Target="../ink/ink20.xml"/><Relationship Id="rId10" Type="http://schemas.openxmlformats.org/officeDocument/2006/relationships/image" Target="../media/image260.png"/><Relationship Id="rId4" Type="http://schemas.openxmlformats.org/officeDocument/2006/relationships/image" Target="../media/image230.png"/><Relationship Id="rId9" Type="http://schemas.openxmlformats.org/officeDocument/2006/relationships/customXml" Target="../ink/ink17.xml"/><Relationship Id="rId1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2.xml"/><Relationship Id="rId21" Type="http://schemas.openxmlformats.org/officeDocument/2006/relationships/image" Target="../media/image38.png"/><Relationship Id="rId42" Type="http://schemas.openxmlformats.org/officeDocument/2006/relationships/customXml" Target="../ink/ink40.xml"/><Relationship Id="rId47" Type="http://schemas.openxmlformats.org/officeDocument/2006/relationships/image" Target="../media/image51.png"/><Relationship Id="rId63" Type="http://schemas.openxmlformats.org/officeDocument/2006/relationships/image" Target="../media/image59.png"/><Relationship Id="rId68" Type="http://schemas.openxmlformats.org/officeDocument/2006/relationships/customXml" Target="../ink/ink53.xml"/><Relationship Id="rId84" Type="http://schemas.openxmlformats.org/officeDocument/2006/relationships/customXml" Target="../ink/ink61.xml"/><Relationship Id="rId89" Type="http://schemas.openxmlformats.org/officeDocument/2006/relationships/image" Target="../media/image72.png"/><Relationship Id="rId112" Type="http://schemas.openxmlformats.org/officeDocument/2006/relationships/customXml" Target="../ink/ink75.xml"/><Relationship Id="rId16" Type="http://schemas.openxmlformats.org/officeDocument/2006/relationships/customXml" Target="../ink/ink27.xml"/><Relationship Id="rId107" Type="http://schemas.openxmlformats.org/officeDocument/2006/relationships/image" Target="../media/image81.png"/><Relationship Id="rId11" Type="http://schemas.microsoft.com/office/2007/relationships/hdphoto" Target="../media/hdphoto4.wdp"/><Relationship Id="rId32" Type="http://schemas.openxmlformats.org/officeDocument/2006/relationships/customXml" Target="../ink/ink35.xml"/><Relationship Id="rId37" Type="http://schemas.openxmlformats.org/officeDocument/2006/relationships/image" Target="../media/image46.png"/><Relationship Id="rId53" Type="http://schemas.openxmlformats.org/officeDocument/2006/relationships/image" Target="../media/image54.png"/><Relationship Id="rId58" Type="http://schemas.openxmlformats.org/officeDocument/2006/relationships/customXml" Target="../ink/ink48.xml"/><Relationship Id="rId74" Type="http://schemas.openxmlformats.org/officeDocument/2006/relationships/customXml" Target="../ink/ink56.xml"/><Relationship Id="rId79" Type="http://schemas.openxmlformats.org/officeDocument/2006/relationships/image" Target="../media/image67.png"/><Relationship Id="rId102" Type="http://schemas.openxmlformats.org/officeDocument/2006/relationships/customXml" Target="../ink/ink70.xml"/><Relationship Id="rId5" Type="http://schemas.openxmlformats.org/officeDocument/2006/relationships/image" Target="../media/image30.png"/><Relationship Id="rId90" Type="http://schemas.openxmlformats.org/officeDocument/2006/relationships/customXml" Target="../ink/ink64.xml"/><Relationship Id="rId95" Type="http://schemas.openxmlformats.org/officeDocument/2006/relationships/image" Target="../media/image75.png"/><Relationship Id="rId22" Type="http://schemas.openxmlformats.org/officeDocument/2006/relationships/customXml" Target="../ink/ink30.xml"/><Relationship Id="rId27" Type="http://schemas.openxmlformats.org/officeDocument/2006/relationships/image" Target="../media/image41.png"/><Relationship Id="rId43" Type="http://schemas.openxmlformats.org/officeDocument/2006/relationships/image" Target="../media/image49.png"/><Relationship Id="rId48" Type="http://schemas.openxmlformats.org/officeDocument/2006/relationships/customXml" Target="../ink/ink43.xml"/><Relationship Id="rId64" Type="http://schemas.openxmlformats.org/officeDocument/2006/relationships/customXml" Target="../ink/ink51.xml"/><Relationship Id="rId69" Type="http://schemas.openxmlformats.org/officeDocument/2006/relationships/image" Target="../media/image62.png"/><Relationship Id="rId113" Type="http://schemas.openxmlformats.org/officeDocument/2006/relationships/image" Target="../media/image84.png"/><Relationship Id="rId80" Type="http://schemas.openxmlformats.org/officeDocument/2006/relationships/customXml" Target="../ink/ink59.xml"/><Relationship Id="rId85" Type="http://schemas.openxmlformats.org/officeDocument/2006/relationships/image" Target="../media/image70.png"/><Relationship Id="rId12" Type="http://schemas.openxmlformats.org/officeDocument/2006/relationships/customXml" Target="../ink/ink25.xml"/><Relationship Id="rId17" Type="http://schemas.openxmlformats.org/officeDocument/2006/relationships/image" Target="../media/image36.png"/><Relationship Id="rId33" Type="http://schemas.openxmlformats.org/officeDocument/2006/relationships/image" Target="../media/image44.png"/><Relationship Id="rId38" Type="http://schemas.openxmlformats.org/officeDocument/2006/relationships/customXml" Target="../ink/ink38.xml"/><Relationship Id="rId59" Type="http://schemas.openxmlformats.org/officeDocument/2006/relationships/image" Target="../media/image57.png"/><Relationship Id="rId103" Type="http://schemas.openxmlformats.org/officeDocument/2006/relationships/image" Target="../media/image79.png"/><Relationship Id="rId108" Type="http://schemas.openxmlformats.org/officeDocument/2006/relationships/customXml" Target="../ink/ink73.xml"/><Relationship Id="rId54" Type="http://schemas.openxmlformats.org/officeDocument/2006/relationships/customXml" Target="../ink/ink46.xml"/><Relationship Id="rId70" Type="http://schemas.openxmlformats.org/officeDocument/2006/relationships/customXml" Target="../ink/ink54.xml"/><Relationship Id="rId75" Type="http://schemas.openxmlformats.org/officeDocument/2006/relationships/image" Target="../media/image65.png"/><Relationship Id="rId91" Type="http://schemas.openxmlformats.org/officeDocument/2006/relationships/image" Target="../media/image73.png"/><Relationship Id="rId96" Type="http://schemas.openxmlformats.org/officeDocument/2006/relationships/customXml" Target="../ink/ink67.xml"/><Relationship Id="rId1" Type="http://schemas.openxmlformats.org/officeDocument/2006/relationships/slideLayout" Target="../slideLayouts/slideLayout18.xml"/><Relationship Id="rId6" Type="http://schemas.openxmlformats.org/officeDocument/2006/relationships/customXml" Target="../ink/ink23.xml"/><Relationship Id="rId15" Type="http://schemas.openxmlformats.org/officeDocument/2006/relationships/image" Target="../media/image35.png"/><Relationship Id="rId23" Type="http://schemas.openxmlformats.org/officeDocument/2006/relationships/image" Target="../media/image39.png"/><Relationship Id="rId28" Type="http://schemas.openxmlformats.org/officeDocument/2006/relationships/customXml" Target="../ink/ink33.xml"/><Relationship Id="rId36" Type="http://schemas.openxmlformats.org/officeDocument/2006/relationships/customXml" Target="../ink/ink37.xml"/><Relationship Id="rId49" Type="http://schemas.openxmlformats.org/officeDocument/2006/relationships/image" Target="../media/image52.png"/><Relationship Id="rId57" Type="http://schemas.openxmlformats.org/officeDocument/2006/relationships/image" Target="../media/image56.png"/><Relationship Id="rId106" Type="http://schemas.openxmlformats.org/officeDocument/2006/relationships/customXml" Target="../ink/ink72.xml"/><Relationship Id="rId114" Type="http://schemas.openxmlformats.org/officeDocument/2006/relationships/customXml" Target="../ink/ink76.xml"/><Relationship Id="rId10" Type="http://schemas.openxmlformats.org/officeDocument/2006/relationships/image" Target="../media/image33.png"/><Relationship Id="rId31" Type="http://schemas.openxmlformats.org/officeDocument/2006/relationships/image" Target="../media/image43.png"/><Relationship Id="rId44" Type="http://schemas.openxmlformats.org/officeDocument/2006/relationships/customXml" Target="../ink/ink41.xml"/><Relationship Id="rId52" Type="http://schemas.openxmlformats.org/officeDocument/2006/relationships/customXml" Target="../ink/ink45.xml"/><Relationship Id="rId60" Type="http://schemas.openxmlformats.org/officeDocument/2006/relationships/customXml" Target="../ink/ink49.xml"/><Relationship Id="rId65" Type="http://schemas.openxmlformats.org/officeDocument/2006/relationships/image" Target="../media/image60.png"/><Relationship Id="rId73" Type="http://schemas.openxmlformats.org/officeDocument/2006/relationships/image" Target="../media/image64.png"/><Relationship Id="rId78" Type="http://schemas.openxmlformats.org/officeDocument/2006/relationships/customXml" Target="../ink/ink58.xml"/><Relationship Id="rId81" Type="http://schemas.openxmlformats.org/officeDocument/2006/relationships/image" Target="../media/image68.png"/><Relationship Id="rId86" Type="http://schemas.openxmlformats.org/officeDocument/2006/relationships/customXml" Target="../ink/ink62.xml"/><Relationship Id="rId94" Type="http://schemas.openxmlformats.org/officeDocument/2006/relationships/customXml" Target="../ink/ink66.xml"/><Relationship Id="rId99" Type="http://schemas.openxmlformats.org/officeDocument/2006/relationships/image" Target="../media/image77.png"/><Relationship Id="rId101" Type="http://schemas.openxmlformats.org/officeDocument/2006/relationships/image" Target="../media/image78.png"/><Relationship Id="rId4" Type="http://schemas.openxmlformats.org/officeDocument/2006/relationships/customXml" Target="../ink/ink22.xml"/><Relationship Id="rId9" Type="http://schemas.openxmlformats.org/officeDocument/2006/relationships/image" Target="../media/image32.png"/><Relationship Id="rId13" Type="http://schemas.openxmlformats.org/officeDocument/2006/relationships/image" Target="../media/image34.png"/><Relationship Id="rId18" Type="http://schemas.openxmlformats.org/officeDocument/2006/relationships/customXml" Target="../ink/ink28.xml"/><Relationship Id="rId39" Type="http://schemas.openxmlformats.org/officeDocument/2006/relationships/image" Target="../media/image47.png"/><Relationship Id="rId109" Type="http://schemas.openxmlformats.org/officeDocument/2006/relationships/image" Target="../media/image82.png"/><Relationship Id="rId34" Type="http://schemas.openxmlformats.org/officeDocument/2006/relationships/customXml" Target="../ink/ink36.xml"/><Relationship Id="rId50" Type="http://schemas.openxmlformats.org/officeDocument/2006/relationships/customXml" Target="../ink/ink44.xml"/><Relationship Id="rId55" Type="http://schemas.openxmlformats.org/officeDocument/2006/relationships/image" Target="../media/image55.png"/><Relationship Id="rId76" Type="http://schemas.openxmlformats.org/officeDocument/2006/relationships/customXml" Target="../ink/ink57.xml"/><Relationship Id="rId97" Type="http://schemas.openxmlformats.org/officeDocument/2006/relationships/image" Target="../media/image76.png"/><Relationship Id="rId104" Type="http://schemas.openxmlformats.org/officeDocument/2006/relationships/customXml" Target="../ink/ink71.xml"/><Relationship Id="rId7" Type="http://schemas.openxmlformats.org/officeDocument/2006/relationships/image" Target="../media/image31.png"/><Relationship Id="rId71" Type="http://schemas.openxmlformats.org/officeDocument/2006/relationships/image" Target="../media/image63.png"/><Relationship Id="rId92" Type="http://schemas.openxmlformats.org/officeDocument/2006/relationships/customXml" Target="../ink/ink65.xml"/><Relationship Id="rId2" Type="http://schemas.openxmlformats.org/officeDocument/2006/relationships/image" Target="../media/image29.png"/><Relationship Id="rId29" Type="http://schemas.openxmlformats.org/officeDocument/2006/relationships/image" Target="../media/image42.png"/><Relationship Id="rId24" Type="http://schemas.openxmlformats.org/officeDocument/2006/relationships/customXml" Target="../ink/ink31.xml"/><Relationship Id="rId40" Type="http://schemas.openxmlformats.org/officeDocument/2006/relationships/customXml" Target="../ink/ink39.xml"/><Relationship Id="rId45" Type="http://schemas.openxmlformats.org/officeDocument/2006/relationships/image" Target="../media/image50.png"/><Relationship Id="rId66" Type="http://schemas.openxmlformats.org/officeDocument/2006/relationships/customXml" Target="../ink/ink52.xml"/><Relationship Id="rId87" Type="http://schemas.openxmlformats.org/officeDocument/2006/relationships/image" Target="../media/image71.png"/><Relationship Id="rId110" Type="http://schemas.openxmlformats.org/officeDocument/2006/relationships/customXml" Target="../ink/ink74.xml"/><Relationship Id="rId115" Type="http://schemas.openxmlformats.org/officeDocument/2006/relationships/image" Target="../media/image85.png"/><Relationship Id="rId61" Type="http://schemas.openxmlformats.org/officeDocument/2006/relationships/image" Target="../media/image58.png"/><Relationship Id="rId82" Type="http://schemas.openxmlformats.org/officeDocument/2006/relationships/customXml" Target="../ink/ink60.xml"/><Relationship Id="rId19" Type="http://schemas.openxmlformats.org/officeDocument/2006/relationships/image" Target="../media/image37.png"/><Relationship Id="rId14" Type="http://schemas.openxmlformats.org/officeDocument/2006/relationships/customXml" Target="../ink/ink26.xml"/><Relationship Id="rId30" Type="http://schemas.openxmlformats.org/officeDocument/2006/relationships/customXml" Target="../ink/ink34.xml"/><Relationship Id="rId35" Type="http://schemas.openxmlformats.org/officeDocument/2006/relationships/image" Target="../media/image45.png"/><Relationship Id="rId56" Type="http://schemas.openxmlformats.org/officeDocument/2006/relationships/customXml" Target="../ink/ink47.xml"/><Relationship Id="rId77" Type="http://schemas.openxmlformats.org/officeDocument/2006/relationships/image" Target="../media/image66.png"/><Relationship Id="rId100" Type="http://schemas.openxmlformats.org/officeDocument/2006/relationships/customXml" Target="../ink/ink69.xml"/><Relationship Id="rId105" Type="http://schemas.openxmlformats.org/officeDocument/2006/relationships/image" Target="../media/image80.png"/><Relationship Id="rId8" Type="http://schemas.openxmlformats.org/officeDocument/2006/relationships/customXml" Target="../ink/ink24.xml"/><Relationship Id="rId51" Type="http://schemas.openxmlformats.org/officeDocument/2006/relationships/image" Target="../media/image53.png"/><Relationship Id="rId72" Type="http://schemas.openxmlformats.org/officeDocument/2006/relationships/customXml" Target="../ink/ink55.xml"/><Relationship Id="rId93" Type="http://schemas.openxmlformats.org/officeDocument/2006/relationships/image" Target="../media/image74.png"/><Relationship Id="rId98" Type="http://schemas.openxmlformats.org/officeDocument/2006/relationships/customXml" Target="../ink/ink68.xml"/><Relationship Id="rId3" Type="http://schemas.microsoft.com/office/2007/relationships/hdphoto" Target="../media/hdphoto3.wdp"/><Relationship Id="rId25" Type="http://schemas.openxmlformats.org/officeDocument/2006/relationships/image" Target="../media/image40.png"/><Relationship Id="rId46" Type="http://schemas.openxmlformats.org/officeDocument/2006/relationships/customXml" Target="../ink/ink42.xml"/><Relationship Id="rId67" Type="http://schemas.openxmlformats.org/officeDocument/2006/relationships/image" Target="../media/image61.png"/><Relationship Id="rId20" Type="http://schemas.openxmlformats.org/officeDocument/2006/relationships/customXml" Target="../ink/ink29.xml"/><Relationship Id="rId41" Type="http://schemas.openxmlformats.org/officeDocument/2006/relationships/image" Target="../media/image48.png"/><Relationship Id="rId62" Type="http://schemas.openxmlformats.org/officeDocument/2006/relationships/customXml" Target="../ink/ink50.xml"/><Relationship Id="rId83" Type="http://schemas.openxmlformats.org/officeDocument/2006/relationships/image" Target="../media/image69.png"/><Relationship Id="rId88" Type="http://schemas.openxmlformats.org/officeDocument/2006/relationships/customXml" Target="../ink/ink63.xml"/><Relationship Id="rId111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microsoft.com/office/2007/relationships/hdphoto" Target="../media/hdphoto6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8.png"/><Relationship Id="rId5" Type="http://schemas.openxmlformats.org/officeDocument/2006/relationships/image" Target="../media/image87.tiff"/><Relationship Id="rId4" Type="http://schemas.microsoft.com/office/2007/relationships/hdphoto" Target="../media/hdphoto5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0.png"/><Relationship Id="rId18" Type="http://schemas.openxmlformats.org/officeDocument/2006/relationships/customXml" Target="../ink/ink84.xml"/><Relationship Id="rId26" Type="http://schemas.openxmlformats.org/officeDocument/2006/relationships/customXml" Target="../ink/ink88.xml"/><Relationship Id="rId39" Type="http://schemas.openxmlformats.org/officeDocument/2006/relationships/image" Target="../media/image450.png"/><Relationship Id="rId21" Type="http://schemas.openxmlformats.org/officeDocument/2006/relationships/image" Target="../media/image360.png"/><Relationship Id="rId34" Type="http://schemas.openxmlformats.org/officeDocument/2006/relationships/customXml" Target="../ink/ink92.xml"/><Relationship Id="rId7" Type="http://schemas.openxmlformats.org/officeDocument/2006/relationships/image" Target="../media/image89.tiff"/><Relationship Id="rId2" Type="http://schemas.openxmlformats.org/officeDocument/2006/relationships/notesSlide" Target="../notesSlides/notesSlide17.xml"/><Relationship Id="rId16" Type="http://schemas.openxmlformats.org/officeDocument/2006/relationships/customXml" Target="../ink/ink83.xml"/><Relationship Id="rId20" Type="http://schemas.openxmlformats.org/officeDocument/2006/relationships/customXml" Target="../ink/ink85.xml"/><Relationship Id="rId29" Type="http://schemas.openxmlformats.org/officeDocument/2006/relationships/image" Target="../media/image400.png"/><Relationship Id="rId41" Type="http://schemas.openxmlformats.org/officeDocument/2006/relationships/image" Target="../media/image46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310.png"/><Relationship Id="rId24" Type="http://schemas.openxmlformats.org/officeDocument/2006/relationships/customXml" Target="../ink/ink87.xml"/><Relationship Id="rId32" Type="http://schemas.openxmlformats.org/officeDocument/2006/relationships/customXml" Target="../ink/ink91.xml"/><Relationship Id="rId37" Type="http://schemas.openxmlformats.org/officeDocument/2006/relationships/image" Target="../media/image440.png"/><Relationship Id="rId40" Type="http://schemas.openxmlformats.org/officeDocument/2006/relationships/customXml" Target="../ink/ink95.xml"/><Relationship Id="rId5" Type="http://schemas.openxmlformats.org/officeDocument/2006/relationships/customXml" Target="../ink/ink78.xml"/><Relationship Id="rId15" Type="http://schemas.openxmlformats.org/officeDocument/2006/relationships/image" Target="../media/image330.png"/><Relationship Id="rId23" Type="http://schemas.openxmlformats.org/officeDocument/2006/relationships/image" Target="../media/image370.png"/><Relationship Id="rId28" Type="http://schemas.openxmlformats.org/officeDocument/2006/relationships/customXml" Target="../ink/ink89.xml"/><Relationship Id="rId36" Type="http://schemas.openxmlformats.org/officeDocument/2006/relationships/customXml" Target="../ink/ink93.xml"/><Relationship Id="rId10" Type="http://schemas.openxmlformats.org/officeDocument/2006/relationships/customXml" Target="../ink/ink80.xml"/><Relationship Id="rId19" Type="http://schemas.openxmlformats.org/officeDocument/2006/relationships/image" Target="../media/image350.png"/><Relationship Id="rId31" Type="http://schemas.openxmlformats.org/officeDocument/2006/relationships/image" Target="../media/image410.png"/><Relationship Id="rId4" Type="http://schemas.openxmlformats.org/officeDocument/2006/relationships/image" Target="../media/image16.png"/><Relationship Id="rId9" Type="http://schemas.openxmlformats.org/officeDocument/2006/relationships/image" Target="../media/image300.png"/><Relationship Id="rId14" Type="http://schemas.openxmlformats.org/officeDocument/2006/relationships/customXml" Target="../ink/ink82.xml"/><Relationship Id="rId22" Type="http://schemas.openxmlformats.org/officeDocument/2006/relationships/customXml" Target="../ink/ink86.xml"/><Relationship Id="rId27" Type="http://schemas.openxmlformats.org/officeDocument/2006/relationships/image" Target="../media/image390.png"/><Relationship Id="rId30" Type="http://schemas.openxmlformats.org/officeDocument/2006/relationships/customXml" Target="../ink/ink90.xml"/><Relationship Id="rId35" Type="http://schemas.openxmlformats.org/officeDocument/2006/relationships/image" Target="../media/image430.png"/><Relationship Id="rId8" Type="http://schemas.openxmlformats.org/officeDocument/2006/relationships/customXml" Target="../ink/ink79.xml"/><Relationship Id="rId3" Type="http://schemas.openxmlformats.org/officeDocument/2006/relationships/customXml" Target="../ink/ink77.xml"/><Relationship Id="rId12" Type="http://schemas.openxmlformats.org/officeDocument/2006/relationships/customXml" Target="../ink/ink81.xml"/><Relationship Id="rId17" Type="http://schemas.openxmlformats.org/officeDocument/2006/relationships/image" Target="../media/image340.png"/><Relationship Id="rId25" Type="http://schemas.openxmlformats.org/officeDocument/2006/relationships/image" Target="../media/image380.png"/><Relationship Id="rId33" Type="http://schemas.openxmlformats.org/officeDocument/2006/relationships/image" Target="../media/image420.png"/><Relationship Id="rId38" Type="http://schemas.openxmlformats.org/officeDocument/2006/relationships/customXml" Target="../ink/ink9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tiff"/><Relationship Id="rId2" Type="http://schemas.openxmlformats.org/officeDocument/2006/relationships/image" Target="../media/image90.tif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0.xml"/><Relationship Id="rId4" Type="http://schemas.microsoft.com/office/2007/relationships/hdphoto" Target="../media/hdphoto7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0.xml"/><Relationship Id="rId4" Type="http://schemas.microsoft.com/office/2007/relationships/hdphoto" Target="../media/hdphoto8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9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customXml" Target="../ink/ink100.xml"/><Relationship Id="rId18" Type="http://schemas.openxmlformats.org/officeDocument/2006/relationships/image" Target="../media/image680.png"/><Relationship Id="rId3" Type="http://schemas.openxmlformats.org/officeDocument/2006/relationships/image" Target="../media/image98.png"/><Relationship Id="rId21" Type="http://schemas.openxmlformats.org/officeDocument/2006/relationships/customXml" Target="../ink/ink104.xml"/><Relationship Id="rId7" Type="http://schemas.openxmlformats.org/officeDocument/2006/relationships/image" Target="../media/image620.png"/><Relationship Id="rId12" Type="http://schemas.openxmlformats.org/officeDocument/2006/relationships/image" Target="../media/image650.png"/><Relationship Id="rId17" Type="http://schemas.openxmlformats.org/officeDocument/2006/relationships/customXml" Target="../ink/ink102.xml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670.png"/><Relationship Id="rId20" Type="http://schemas.openxmlformats.org/officeDocument/2006/relationships/image" Target="../media/image69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7.xml"/><Relationship Id="rId11" Type="http://schemas.openxmlformats.org/officeDocument/2006/relationships/customXml" Target="../ink/ink99.xml"/><Relationship Id="rId5" Type="http://schemas.openxmlformats.org/officeDocument/2006/relationships/image" Target="../media/image610.png"/><Relationship Id="rId15" Type="http://schemas.openxmlformats.org/officeDocument/2006/relationships/customXml" Target="../ink/ink101.xml"/><Relationship Id="rId10" Type="http://schemas.openxmlformats.org/officeDocument/2006/relationships/image" Target="../media/image640.png"/><Relationship Id="rId19" Type="http://schemas.openxmlformats.org/officeDocument/2006/relationships/customXml" Target="../ink/ink103.xml"/><Relationship Id="rId4" Type="http://schemas.openxmlformats.org/officeDocument/2006/relationships/customXml" Target="../ink/ink96.xml"/><Relationship Id="rId9" Type="http://schemas.openxmlformats.org/officeDocument/2006/relationships/customXml" Target="../ink/ink98.xml"/><Relationship Id="rId14" Type="http://schemas.openxmlformats.org/officeDocument/2006/relationships/image" Target="../media/image660.png"/><Relationship Id="rId22" Type="http://schemas.openxmlformats.org/officeDocument/2006/relationships/image" Target="../media/image70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tif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1634" y="4463527"/>
            <a:ext cx="3416673" cy="75812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 eaLnBrk="1" fontAlgn="auto" hangingPunct="1">
              <a:spcBef>
                <a:spcPts val="88"/>
              </a:spcBef>
              <a:spcAft>
                <a:spcPts val="0"/>
              </a:spcAft>
            </a:pPr>
            <a:r>
              <a:rPr sz="4853" kern="0" spc="-93" dirty="0">
                <a:solidFill>
                  <a:sysClr val="windowText" lastClr="000000"/>
                </a:solidFill>
                <a:latin typeface="Calibri" panose="020F0502020204030204"/>
                <a:cs typeface="Arial"/>
              </a:rPr>
              <a:t>Inflammation</a:t>
            </a:r>
            <a:endParaRPr sz="4853" kern="0" dirty="0">
              <a:solidFill>
                <a:sysClr val="windowText" lastClr="000000"/>
              </a:solidFill>
              <a:latin typeface="Calibri" panose="020F0502020204030204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02303" y="5279314"/>
            <a:ext cx="2551579" cy="418671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 eaLnBrk="1" fontAlgn="auto" hangingPunct="1">
              <a:spcBef>
                <a:spcPts val="18"/>
              </a:spcBef>
              <a:spcAft>
                <a:spcPts val="0"/>
              </a:spcAft>
            </a:pPr>
            <a:r>
              <a:rPr sz="2647" kern="0" spc="-110" dirty="0">
                <a:solidFill>
                  <a:sysClr val="windowText" lastClr="000000"/>
                </a:solidFill>
                <a:latin typeface="Calibri" panose="020F0502020204030204"/>
                <a:cs typeface="Arial"/>
              </a:rPr>
              <a:t>Kristine </a:t>
            </a:r>
            <a:r>
              <a:rPr sz="2647" kern="0" spc="-137" dirty="0">
                <a:solidFill>
                  <a:sysClr val="windowText" lastClr="000000"/>
                </a:solidFill>
                <a:latin typeface="Calibri" panose="020F0502020204030204"/>
                <a:cs typeface="Arial"/>
              </a:rPr>
              <a:t>Krafts,</a:t>
            </a:r>
            <a:r>
              <a:rPr sz="2647" kern="0" spc="-93" dirty="0">
                <a:solidFill>
                  <a:sysClr val="windowText" lastClr="000000"/>
                </a:solidFill>
                <a:latin typeface="Calibri" panose="020F0502020204030204"/>
                <a:cs typeface="Arial"/>
              </a:rPr>
              <a:t> </a:t>
            </a:r>
            <a:r>
              <a:rPr sz="2647" kern="0" spc="-40" dirty="0">
                <a:solidFill>
                  <a:sysClr val="windowText" lastClr="000000"/>
                </a:solidFill>
                <a:latin typeface="Calibri" panose="020F0502020204030204"/>
                <a:cs typeface="Arial"/>
              </a:rPr>
              <a:t>MD</a:t>
            </a:r>
            <a:endParaRPr sz="2647" kern="0" dirty="0">
              <a:solidFill>
                <a:sysClr val="windowText" lastClr="000000"/>
              </a:solidFill>
              <a:latin typeface="Calibri" panose="020F0502020204030204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4811" y="1527384"/>
            <a:ext cx="3594376" cy="28458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6946" y="1676400"/>
            <a:ext cx="7970108" cy="4343400"/>
          </a:xfrm>
        </p:spPr>
        <p:txBody>
          <a:bodyPr/>
          <a:lstStyle/>
          <a:p>
            <a:pPr lvl="0">
              <a:spcBef>
                <a:spcPts val="10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Define inflammation and explain its physiologic purposes.</a:t>
            </a:r>
          </a:p>
          <a:p>
            <a:pPr lvl="0">
              <a:spcBef>
                <a:spcPts val="15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Describe the clinical manifestations of inflammation, including its four cardinal signs. </a:t>
            </a:r>
          </a:p>
          <a:p>
            <a:pPr lvl="0">
              <a:spcBef>
                <a:spcPts val="15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List some causes of inflammation.</a:t>
            </a:r>
          </a:p>
          <a:p>
            <a:pPr lvl="0">
              <a:spcBef>
                <a:spcPts val="15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Compare and contrast the cell types and time course of acute and chronic inflammation.</a:t>
            </a:r>
          </a:p>
          <a:p>
            <a:pPr lvl="0">
              <a:spcBef>
                <a:spcPts val="15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List and describe the steps involved in acute inflammation, including the process of neutrophil extravasation.</a:t>
            </a:r>
          </a:p>
          <a:p>
            <a:pPr lvl="0">
              <a:spcBef>
                <a:spcPts val="15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Compare and contrast the microscopic appearances of acute and chronic inflammation.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9B79B7-49ED-9C4E-812D-5EE226C26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9AC6EE6-6DAD-674F-BA1F-AF730457D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800" kern="0" dirty="0">
                <a:solidFill>
                  <a:srgbClr val="D334B5"/>
                </a:solidFill>
                <a:cs typeface="+mj-cs"/>
              </a:rPr>
              <a:t>Inflammation Lecture Objectives</a:t>
            </a:r>
          </a:p>
        </p:txBody>
      </p:sp>
    </p:spTree>
    <p:extLst>
      <p:ext uri="{BB962C8B-B14F-4D97-AF65-F5344CB8AC3E}">
        <p14:creationId xmlns:p14="http://schemas.microsoft.com/office/powerpoint/2010/main" val="3773932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Inflammation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362200"/>
            <a:ext cx="5917809" cy="2362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What is inflammation?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Acute inflammation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Chronic inflammation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When is inflammation bad?</a:t>
            </a:r>
          </a:p>
        </p:txBody>
      </p:sp>
    </p:spTree>
    <p:extLst>
      <p:ext uri="{BB962C8B-B14F-4D97-AF65-F5344CB8AC3E}">
        <p14:creationId xmlns:p14="http://schemas.microsoft.com/office/powerpoint/2010/main" val="2040353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Inflammation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362200"/>
            <a:ext cx="5917809" cy="2362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What is inflammation?</a:t>
            </a:r>
          </a:p>
        </p:txBody>
      </p:sp>
    </p:spTree>
    <p:extLst>
      <p:ext uri="{BB962C8B-B14F-4D97-AF65-F5344CB8AC3E}">
        <p14:creationId xmlns:p14="http://schemas.microsoft.com/office/powerpoint/2010/main" val="3947036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Inflammation, super-simplified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803189" y="1564595"/>
            <a:ext cx="7809470" cy="4849651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Inflammation is the body’s normal, protective </a:t>
            </a:r>
            <a:r>
              <a:rPr lang="en-US" sz="2800" dirty="0">
                <a:solidFill>
                  <a:srgbClr val="D334B5"/>
                </a:solidFill>
              </a:rPr>
              <a:t>reaction to local injury</a:t>
            </a:r>
            <a:r>
              <a:rPr lang="en-US" sz="2800" dirty="0">
                <a:solidFill>
                  <a:srgbClr val="121212"/>
                </a:solidFill>
              </a:rPr>
              <a:t>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Cells like </a:t>
            </a:r>
            <a:r>
              <a:rPr lang="en-US" sz="2800" dirty="0">
                <a:solidFill>
                  <a:srgbClr val="D334B5"/>
                </a:solidFill>
              </a:rPr>
              <a:t>neutrophils and lymphocytes</a:t>
            </a:r>
            <a:r>
              <a:rPr lang="en-US" sz="2800" dirty="0">
                <a:solidFill>
                  <a:srgbClr val="121212"/>
                </a:solidFill>
              </a:rPr>
              <a:t> travel through blood vessels to the injured tissue.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These cells help </a:t>
            </a:r>
            <a:r>
              <a:rPr lang="en-US" sz="2800" dirty="0">
                <a:solidFill>
                  <a:srgbClr val="D334B5"/>
                </a:solidFill>
              </a:rPr>
              <a:t>kill</a:t>
            </a:r>
            <a:r>
              <a:rPr lang="en-US" sz="2800" dirty="0">
                <a:solidFill>
                  <a:srgbClr val="121212"/>
                </a:solidFill>
              </a:rPr>
              <a:t> any infectious agents, and then they </a:t>
            </a:r>
            <a:r>
              <a:rPr lang="en-US" sz="2800" dirty="0">
                <a:solidFill>
                  <a:srgbClr val="D334B5"/>
                </a:solidFill>
              </a:rPr>
              <a:t>clean up</a:t>
            </a:r>
            <a:r>
              <a:rPr lang="en-US" sz="2800" dirty="0">
                <a:solidFill>
                  <a:srgbClr val="121212"/>
                </a:solidFill>
              </a:rPr>
              <a:t> the damage.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Inflammation is supposed to be helpful – but if it happens in the wrong place, or lasts too long, it can be </a:t>
            </a:r>
            <a:r>
              <a:rPr lang="en-US" sz="2800" dirty="0">
                <a:solidFill>
                  <a:srgbClr val="D334B5"/>
                </a:solidFill>
              </a:rPr>
              <a:t>destructive</a:t>
            </a:r>
            <a:r>
              <a:rPr lang="en-US" sz="2800" dirty="0">
                <a:solidFill>
                  <a:srgbClr val="12121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0925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1068344" y="2110695"/>
            <a:ext cx="7337511" cy="2943905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Clr>
                <a:schemeClr val="tx1">
                  <a:lumMod val="95000"/>
                  <a:lumOff val="5000"/>
                </a:schemeClr>
              </a:buClr>
            </a:pPr>
            <a:r>
              <a:rPr lang="en-US" sz="2800" dirty="0">
                <a:solidFill>
                  <a:srgbClr val="121212"/>
                </a:solidFill>
              </a:rPr>
              <a:t>Infections (bacterial, viral, fungal, parasitic)</a:t>
            </a:r>
          </a:p>
          <a:p>
            <a:pPr>
              <a:spcBef>
                <a:spcPts val="1200"/>
              </a:spcBef>
              <a:buClr>
                <a:schemeClr val="tx1">
                  <a:lumMod val="95000"/>
                  <a:lumOff val="5000"/>
                </a:schemeClr>
              </a:buClr>
            </a:pPr>
            <a:r>
              <a:rPr lang="en-US" sz="2800" dirty="0">
                <a:solidFill>
                  <a:srgbClr val="121212"/>
                </a:solidFill>
              </a:rPr>
              <a:t>Physical trauma (burns, abrasions, cuts)</a:t>
            </a:r>
          </a:p>
          <a:p>
            <a:pPr>
              <a:spcBef>
                <a:spcPts val="1200"/>
              </a:spcBef>
              <a:buClr>
                <a:schemeClr val="tx1">
                  <a:lumMod val="95000"/>
                  <a:lumOff val="5000"/>
                </a:schemeClr>
              </a:buClr>
            </a:pPr>
            <a:r>
              <a:rPr lang="en-US" sz="2800" dirty="0">
                <a:solidFill>
                  <a:srgbClr val="121212"/>
                </a:solidFill>
              </a:rPr>
              <a:t>Chemical agents (toxins, irritants)</a:t>
            </a:r>
          </a:p>
          <a:p>
            <a:pPr>
              <a:spcBef>
                <a:spcPts val="1200"/>
              </a:spcBef>
              <a:buClr>
                <a:schemeClr val="tx1">
                  <a:lumMod val="95000"/>
                  <a:lumOff val="5000"/>
                </a:schemeClr>
              </a:buClr>
            </a:pPr>
            <a:r>
              <a:rPr lang="en-US" sz="2800" dirty="0">
                <a:solidFill>
                  <a:srgbClr val="121212"/>
                </a:solidFill>
              </a:rPr>
              <a:t>Unidentified immune-stimulating agents </a:t>
            </a:r>
            <a:br>
              <a:rPr lang="en-US" sz="2800" dirty="0">
                <a:solidFill>
                  <a:srgbClr val="121212"/>
                </a:solidFill>
              </a:rPr>
            </a:br>
            <a:r>
              <a:rPr lang="en-US" sz="2800" dirty="0">
                <a:solidFill>
                  <a:srgbClr val="121212"/>
                </a:solidFill>
              </a:rPr>
              <a:t>(leading to autoimmune and other diseases)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35B2E33C-9540-E449-B75C-EFD88FFA3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373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Some Causes of Inflammation</a:t>
            </a:r>
          </a:p>
        </p:txBody>
      </p:sp>
    </p:spTree>
    <p:extLst>
      <p:ext uri="{BB962C8B-B14F-4D97-AF65-F5344CB8AC3E}">
        <p14:creationId xmlns:p14="http://schemas.microsoft.com/office/powerpoint/2010/main" val="344215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F043C9-C8F0-3341-97C3-D6D58D4EA1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753" y="1954630"/>
            <a:ext cx="3800247" cy="3008898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26C28C39-4F85-ED49-84C0-5997F9AF0D9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Four Cardinal Signs of Inflammation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2CE5196-8FF1-EC4A-8210-1E896B89C3DB}"/>
              </a:ext>
            </a:extLst>
          </p:cNvPr>
          <p:cNvSpPr txBox="1">
            <a:spLocks noChangeArrowheads="1"/>
          </p:cNvSpPr>
          <p:nvPr/>
        </p:nvSpPr>
        <p:spPr>
          <a:xfrm>
            <a:off x="5021178" y="2309570"/>
            <a:ext cx="3481138" cy="2893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>
                <a:prstClr val="black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Rubor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redness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prstClr val="black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Dolor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pain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prstClr val="black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warmth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prstClr val="black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Tumor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swelling</a:t>
            </a:r>
          </a:p>
        </p:txBody>
      </p:sp>
    </p:spTree>
    <p:extLst>
      <p:ext uri="{BB962C8B-B14F-4D97-AF65-F5344CB8AC3E}">
        <p14:creationId xmlns:p14="http://schemas.microsoft.com/office/powerpoint/2010/main" val="1847614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>
            <a:extLst>
              <a:ext uri="{FF2B5EF4-FFF2-40B4-BE49-F238E27FC236}">
                <a16:creationId xmlns:a16="http://schemas.microsoft.com/office/drawing/2014/main" id="{5A675FA6-D824-FD4D-B8D9-B6D4D491A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527" y="5359986"/>
            <a:ext cx="4146884" cy="132957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dirty="0"/>
              <a:t>Normally, inflammation kills the bug, cleans up the mess, and the tissue goes back to normal.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E02AD-4F78-704B-81CE-8463D35AD3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733"/>
                    </a14:imgEffect>
                    <a14:imgEffect>
                      <a14:saturation sat="89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5347" y="258595"/>
            <a:ext cx="3400870" cy="4946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A8E2F9-FDDE-C14E-B15F-75B99ADAD7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03" y="250657"/>
            <a:ext cx="3379139" cy="4954923"/>
          </a:xfrm>
          <a:prstGeom prst="rect">
            <a:avLst/>
          </a:prstGeom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20310A08-3932-AE4B-A93A-901FDE635DE4}"/>
              </a:ext>
            </a:extLst>
          </p:cNvPr>
          <p:cNvSpPr txBox="1">
            <a:spLocks/>
          </p:cNvSpPr>
          <p:nvPr/>
        </p:nvSpPr>
        <p:spPr bwMode="auto">
          <a:xfrm>
            <a:off x="4796589" y="5359986"/>
            <a:ext cx="3858127" cy="132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Sometimes, inflammation persists, and it ends up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causing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tissue damage.</a:t>
            </a:r>
          </a:p>
        </p:txBody>
      </p:sp>
    </p:spTree>
    <p:extLst>
      <p:ext uri="{BB962C8B-B14F-4D97-AF65-F5344CB8AC3E}">
        <p14:creationId xmlns:p14="http://schemas.microsoft.com/office/powerpoint/2010/main" val="44318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9373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“-itis” = inflammation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1349289" y="2059895"/>
            <a:ext cx="6931111" cy="2943905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Appendicitis = inflammation of the appendix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Meningitis = inflammation of the meninges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Pneumonitis = inflammation of the lungs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Nephritis = inflammation of the kidney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Myocarditis = inflammation of the heart</a:t>
            </a:r>
          </a:p>
        </p:txBody>
      </p:sp>
    </p:spTree>
    <p:extLst>
      <p:ext uri="{BB962C8B-B14F-4D97-AF65-F5344CB8AC3E}">
        <p14:creationId xmlns:p14="http://schemas.microsoft.com/office/powerpoint/2010/main" val="3177210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Inflammation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362200"/>
            <a:ext cx="5917809" cy="2362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What is inflammation?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Acute inflammation</a:t>
            </a:r>
          </a:p>
        </p:txBody>
      </p:sp>
    </p:spTree>
    <p:extLst>
      <p:ext uri="{BB962C8B-B14F-4D97-AF65-F5344CB8AC3E}">
        <p14:creationId xmlns:p14="http://schemas.microsoft.com/office/powerpoint/2010/main" val="3650253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Two Types of Inflammation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944226" y="1641463"/>
            <a:ext cx="7564774" cy="4695837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D334B5"/>
                </a:solidFill>
              </a:rPr>
              <a:t>Acute inflammation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Time course: begins immediately; </a:t>
            </a:r>
            <a:br>
              <a:rPr lang="en-US" sz="2800" dirty="0">
                <a:solidFill>
                  <a:srgbClr val="121212"/>
                </a:solidFill>
              </a:rPr>
            </a:br>
            <a:r>
              <a:rPr lang="en-US" sz="2800" dirty="0">
                <a:solidFill>
                  <a:srgbClr val="121212"/>
                </a:solidFill>
              </a:rPr>
              <a:t>ends within 48 hours</a:t>
            </a:r>
          </a:p>
          <a:p>
            <a:pPr>
              <a:spcBef>
                <a:spcPts val="400"/>
              </a:spcBef>
            </a:pPr>
            <a:r>
              <a:rPr lang="en-US" sz="2800" dirty="0">
                <a:solidFill>
                  <a:srgbClr val="121212"/>
                </a:solidFill>
              </a:rPr>
              <a:t>Main cell: neutrophils</a:t>
            </a:r>
          </a:p>
          <a:p>
            <a:pPr marL="0" indent="0">
              <a:spcBef>
                <a:spcPts val="3600"/>
              </a:spcBef>
              <a:buNone/>
            </a:pPr>
            <a:r>
              <a:rPr lang="en-US" sz="2800" dirty="0">
                <a:solidFill>
                  <a:srgbClr val="D334B5"/>
                </a:solidFill>
              </a:rPr>
              <a:t>Chronic inflammation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Time course: begins at 48 hours; </a:t>
            </a:r>
            <a:br>
              <a:rPr lang="en-US" sz="2800" dirty="0">
                <a:solidFill>
                  <a:srgbClr val="121212"/>
                </a:solidFill>
              </a:rPr>
            </a:br>
            <a:r>
              <a:rPr lang="en-US" sz="2800" dirty="0">
                <a:solidFill>
                  <a:srgbClr val="121212"/>
                </a:solidFill>
              </a:rPr>
              <a:t>can last days, weeks, even years!</a:t>
            </a:r>
          </a:p>
          <a:p>
            <a:pPr>
              <a:spcBef>
                <a:spcPts val="400"/>
              </a:spcBef>
            </a:pPr>
            <a:r>
              <a:rPr lang="en-US" sz="2800" dirty="0">
                <a:solidFill>
                  <a:srgbClr val="121212"/>
                </a:solidFill>
              </a:rPr>
              <a:t>Main cells: lymphocytes and macrophages</a:t>
            </a:r>
          </a:p>
        </p:txBody>
      </p:sp>
    </p:spTree>
    <p:extLst>
      <p:ext uri="{BB962C8B-B14F-4D97-AF65-F5344CB8AC3E}">
        <p14:creationId xmlns:p14="http://schemas.microsoft.com/office/powerpoint/2010/main" val="3861523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W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8643" name="Text Box 3"/>
          <p:cNvSpPr txBox="1">
            <a:spLocks noChangeArrowheads="1"/>
          </p:cNvSpPr>
          <p:nvPr/>
        </p:nvSpPr>
        <p:spPr bwMode="auto">
          <a:xfrm>
            <a:off x="457200" y="6248400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White blood cells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275D8E32-D546-5043-A40E-89DB60E2F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200" y="4287659"/>
            <a:ext cx="17780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Lymphocyte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1F713905-AB8F-9A4E-81DA-F754DB370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600" y="3652659"/>
            <a:ext cx="17780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Neutrophil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A75A3A67-D44E-FF40-A82F-4DB462391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" y="1798459"/>
            <a:ext cx="17780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Neutrophil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157F8716-3FBF-EE40-9C18-A1157F6E5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0" y="5443359"/>
            <a:ext cx="14478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Monocyte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68975E37-FEA6-5142-87D5-22FA8FA7B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600" y="4948059"/>
            <a:ext cx="14478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Basophil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AA9CAC70-AF93-F640-B15F-8687A110C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0" y="2014359"/>
            <a:ext cx="16637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Eosinophil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0521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39921" y="2596322"/>
            <a:ext cx="7154779" cy="2331278"/>
          </a:xfrm>
        </p:spPr>
        <p:txBody>
          <a:bodyPr/>
          <a:lstStyle/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Vessels constrict (to staunch blood flow).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Vessels dilate (to become more permeable).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Neutrophils leave vessels and enter tissue.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Neutrophils kill any foreign invaders or substances, then take off.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5A16D98-BA20-7840-9104-FEE089D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070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What happens in acute inflammation?</a:t>
            </a:r>
          </a:p>
        </p:txBody>
      </p:sp>
    </p:spTree>
    <p:extLst>
      <p:ext uri="{BB962C8B-B14F-4D97-AF65-F5344CB8AC3E}">
        <p14:creationId xmlns:p14="http://schemas.microsoft.com/office/powerpoint/2010/main" val="1087736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30259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Normal capillary bed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0F9899-175D-8B4E-85E3-68827E543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6574" y="1299410"/>
            <a:ext cx="5553293" cy="50532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0DF79B-099A-A248-B4BC-543634BD8B2C}"/>
              </a:ext>
            </a:extLst>
          </p:cNvPr>
          <p:cNvSpPr txBox="1"/>
          <p:nvPr/>
        </p:nvSpPr>
        <p:spPr>
          <a:xfrm>
            <a:off x="5352288" y="2389632"/>
            <a:ext cx="7802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venule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B023D9-738A-0644-A247-6E4DEEF513E0}"/>
              </a:ext>
            </a:extLst>
          </p:cNvPr>
          <p:cNvSpPr txBox="1"/>
          <p:nvPr/>
        </p:nvSpPr>
        <p:spPr>
          <a:xfrm>
            <a:off x="4096512" y="2017776"/>
            <a:ext cx="11155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capillaries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3DEE5A-9407-CE41-811A-1C2887B7775F}"/>
              </a:ext>
            </a:extLst>
          </p:cNvPr>
          <p:cNvSpPr txBox="1"/>
          <p:nvPr/>
        </p:nvSpPr>
        <p:spPr>
          <a:xfrm>
            <a:off x="2694432" y="2389632"/>
            <a:ext cx="9631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arteriole</a:t>
            </a:r>
          </a:p>
        </p:txBody>
      </p:sp>
    </p:spTree>
    <p:extLst>
      <p:ext uri="{BB962C8B-B14F-4D97-AF65-F5344CB8AC3E}">
        <p14:creationId xmlns:p14="http://schemas.microsoft.com/office/powerpoint/2010/main" val="1166234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30259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Vasoconstriction and Vasodilation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B218FF-C5B3-B048-B9DE-DF6AE5E2BA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336" y="1042737"/>
            <a:ext cx="8890000" cy="5205663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33774181-7FAE-0C44-AAB5-A94C2C4125BA}"/>
              </a:ext>
            </a:extLst>
          </p:cNvPr>
          <p:cNvSpPr txBox="1">
            <a:spLocks/>
          </p:cNvSpPr>
          <p:nvPr/>
        </p:nvSpPr>
        <p:spPr>
          <a:xfrm>
            <a:off x="962526" y="6199003"/>
            <a:ext cx="2069432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Normal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20292688-9125-3B4C-BAB5-CA0EBFD54506}"/>
              </a:ext>
            </a:extLst>
          </p:cNvPr>
          <p:cNvSpPr txBox="1">
            <a:spLocks/>
          </p:cNvSpPr>
          <p:nvPr/>
        </p:nvSpPr>
        <p:spPr>
          <a:xfrm>
            <a:off x="3481136" y="6199003"/>
            <a:ext cx="225391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Vasoconstriction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1D6C252E-9D61-0547-A52C-625A55A382D9}"/>
              </a:ext>
            </a:extLst>
          </p:cNvPr>
          <p:cNvSpPr txBox="1">
            <a:spLocks/>
          </p:cNvSpPr>
          <p:nvPr/>
        </p:nvSpPr>
        <p:spPr>
          <a:xfrm>
            <a:off x="6152148" y="6199003"/>
            <a:ext cx="225391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Vasodilation</a:t>
            </a:r>
          </a:p>
        </p:txBody>
      </p:sp>
    </p:spTree>
    <p:extLst>
      <p:ext uri="{BB962C8B-B14F-4D97-AF65-F5344CB8AC3E}">
        <p14:creationId xmlns:p14="http://schemas.microsoft.com/office/powerpoint/2010/main" val="2178947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ox, room&#10;&#10;Description automatically generated">
            <a:extLst>
              <a:ext uri="{FF2B5EF4-FFF2-40B4-BE49-F238E27FC236}">
                <a16:creationId xmlns:a16="http://schemas.microsoft.com/office/drawing/2014/main" id="{67F433BE-62B1-444D-9783-E153A7E19A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439" y="2144295"/>
            <a:ext cx="4331369" cy="3245853"/>
          </a:xfrm>
          <a:prstGeom prst="rect">
            <a:avLst/>
          </a:prstGeom>
        </p:spPr>
      </p:pic>
      <p:pic>
        <p:nvPicPr>
          <p:cNvPr id="6" name="Picture 5" descr="A picture containing box, room&#10;&#10;Description automatically generated">
            <a:extLst>
              <a:ext uri="{FF2B5EF4-FFF2-40B4-BE49-F238E27FC236}">
                <a16:creationId xmlns:a16="http://schemas.microsoft.com/office/drawing/2014/main" id="{1C3E0162-B116-8340-A9AE-9CCFEB4192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9808" y="2245895"/>
            <a:ext cx="4411580" cy="3165642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89EB4C7F-BD4A-8740-B2D2-04A04920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725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As vessels dilate, they become more permeable!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BE440061-617A-3B45-A48E-9560054BAECA}"/>
              </a:ext>
            </a:extLst>
          </p:cNvPr>
          <p:cNvSpPr txBox="1">
            <a:spLocks/>
          </p:cNvSpPr>
          <p:nvPr/>
        </p:nvSpPr>
        <p:spPr>
          <a:xfrm>
            <a:off x="963168" y="4384854"/>
            <a:ext cx="2011680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Endothelial cell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D9296F-E8A2-AD43-A237-A1E6444D3A86}"/>
              </a:ext>
            </a:extLst>
          </p:cNvPr>
          <p:cNvCxnSpPr>
            <a:cxnSpLocks/>
          </p:cNvCxnSpPr>
          <p:nvPr/>
        </p:nvCxnSpPr>
        <p:spPr bwMode="auto">
          <a:xfrm flipV="1">
            <a:off x="1800664" y="4023362"/>
            <a:ext cx="0" cy="402334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2" name="Title 3">
            <a:extLst>
              <a:ext uri="{FF2B5EF4-FFF2-40B4-BE49-F238E27FC236}">
                <a16:creationId xmlns:a16="http://schemas.microsoft.com/office/drawing/2014/main" id="{3A2E6D06-9536-E647-A8C1-521856E21777}"/>
              </a:ext>
            </a:extLst>
          </p:cNvPr>
          <p:cNvSpPr txBox="1">
            <a:spLocks/>
          </p:cNvSpPr>
          <p:nvPr/>
        </p:nvSpPr>
        <p:spPr>
          <a:xfrm>
            <a:off x="2121408" y="2407509"/>
            <a:ext cx="2225040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Blood vessel lumen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908BA369-EA22-5A49-8DB5-9F983E3077C7}"/>
              </a:ext>
            </a:extLst>
          </p:cNvPr>
          <p:cNvSpPr txBox="1">
            <a:spLocks/>
          </p:cNvSpPr>
          <p:nvPr/>
        </p:nvSpPr>
        <p:spPr>
          <a:xfrm>
            <a:off x="2572512" y="4750614"/>
            <a:ext cx="1694688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Injured tissue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53B1307-BE5F-EA43-AF2F-E1B343382416}"/>
              </a:ext>
            </a:extLst>
          </p:cNvPr>
          <p:cNvCxnSpPr>
            <a:cxnSpLocks/>
          </p:cNvCxnSpPr>
          <p:nvPr/>
        </p:nvCxnSpPr>
        <p:spPr bwMode="auto">
          <a:xfrm flipH="1">
            <a:off x="1697032" y="1914144"/>
            <a:ext cx="570680" cy="920498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id="{04532B48-D87B-9D40-903D-E0E64B5EE31B}"/>
              </a:ext>
            </a:extLst>
          </p:cNvPr>
          <p:cNvSpPr txBox="1">
            <a:spLocks/>
          </p:cNvSpPr>
          <p:nvPr/>
        </p:nvSpPr>
        <p:spPr>
          <a:xfrm>
            <a:off x="1505712" y="1513638"/>
            <a:ext cx="2011680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Neutrophil</a:t>
            </a:r>
          </a:p>
        </p:txBody>
      </p:sp>
      <p:sp>
        <p:nvSpPr>
          <p:cNvPr id="19" name="Title 3">
            <a:extLst>
              <a:ext uri="{FF2B5EF4-FFF2-40B4-BE49-F238E27FC236}">
                <a16:creationId xmlns:a16="http://schemas.microsoft.com/office/drawing/2014/main" id="{ECDEB0E3-8B7F-9A4B-87CE-33E8B6B0AD76}"/>
              </a:ext>
            </a:extLst>
          </p:cNvPr>
          <p:cNvSpPr txBox="1">
            <a:spLocks/>
          </p:cNvSpPr>
          <p:nvPr/>
        </p:nvSpPr>
        <p:spPr>
          <a:xfrm>
            <a:off x="499872" y="5475443"/>
            <a:ext cx="3681984" cy="5232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Normal blood vessel</a:t>
            </a: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87EBB9DB-1DA8-9648-9FF8-ECFC1AE0E69A}"/>
              </a:ext>
            </a:extLst>
          </p:cNvPr>
          <p:cNvSpPr txBox="1">
            <a:spLocks/>
          </p:cNvSpPr>
          <p:nvPr/>
        </p:nvSpPr>
        <p:spPr>
          <a:xfrm>
            <a:off x="6230112" y="2299037"/>
            <a:ext cx="2023872" cy="1015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Spaces open up between endothelial cells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515CB6-E1D4-A940-B633-3AADE27BD97F}"/>
              </a:ext>
            </a:extLst>
          </p:cNvPr>
          <p:cNvCxnSpPr>
            <a:cxnSpLocks/>
          </p:cNvCxnSpPr>
          <p:nvPr/>
        </p:nvCxnSpPr>
        <p:spPr bwMode="auto">
          <a:xfrm>
            <a:off x="7400544" y="3314700"/>
            <a:ext cx="280416" cy="623316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6" name="Title 3">
            <a:extLst>
              <a:ext uri="{FF2B5EF4-FFF2-40B4-BE49-F238E27FC236}">
                <a16:creationId xmlns:a16="http://schemas.microsoft.com/office/drawing/2014/main" id="{348AB223-BD1B-1547-9335-ED1E3DB2B78E}"/>
              </a:ext>
            </a:extLst>
          </p:cNvPr>
          <p:cNvSpPr txBox="1">
            <a:spLocks/>
          </p:cNvSpPr>
          <p:nvPr/>
        </p:nvSpPr>
        <p:spPr>
          <a:xfrm>
            <a:off x="4870704" y="5485552"/>
            <a:ext cx="3681984" cy="95410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Vessel with increased permeability</a:t>
            </a:r>
          </a:p>
        </p:txBody>
      </p:sp>
    </p:spTree>
    <p:extLst>
      <p:ext uri="{BB962C8B-B14F-4D97-AF65-F5344CB8AC3E}">
        <p14:creationId xmlns:p14="http://schemas.microsoft.com/office/powerpoint/2010/main" val="2790874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5201C6-E7CE-2048-B302-5A8D47D21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49" y="736600"/>
            <a:ext cx="8077901" cy="4564856"/>
          </a:xfrm>
          <a:prstGeom prst="rect">
            <a:avLst/>
          </a:prstGeom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DA71109D-8026-1243-8BC8-3D6F29636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651500"/>
            <a:ext cx="82296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Vasodilation explains why inflamed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tissue is swollen, red, and warm!</a:t>
            </a:r>
          </a:p>
        </p:txBody>
      </p:sp>
    </p:spTree>
    <p:extLst>
      <p:ext uri="{BB962C8B-B14F-4D97-AF65-F5344CB8AC3E}">
        <p14:creationId xmlns:p14="http://schemas.microsoft.com/office/powerpoint/2010/main" val="1797205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9100" y="35232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Neutrophils leave blood vessels</a:t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(“extravasation”)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BD562E-8D3C-BA44-AEAE-0847C937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548" y="2767584"/>
            <a:ext cx="8680704" cy="19629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A96C46F-3344-5843-AF08-3B79BF67C5D1}"/>
                  </a:ext>
                </a:extLst>
              </p14:cNvPr>
              <p14:cNvContentPartPr/>
              <p14:nvPr/>
            </p14:nvContentPartPr>
            <p14:xfrm>
              <a:off x="2510904" y="4540392"/>
              <a:ext cx="4394520" cy="258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A96C46F-3344-5843-AF08-3B79BF67C5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47904" y="4477392"/>
                <a:ext cx="4520160" cy="3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9A37312-A48D-9044-8F4A-5DF971E717E0}"/>
                  </a:ext>
                </a:extLst>
              </p14:cNvPr>
              <p14:cNvContentPartPr/>
              <p14:nvPr/>
            </p14:nvContentPartPr>
            <p14:xfrm>
              <a:off x="2016984" y="2746872"/>
              <a:ext cx="597240" cy="282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9A37312-A48D-9044-8F4A-5DF971E717E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53984" y="2684232"/>
                <a:ext cx="72288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27649CE-C827-5A46-94DC-466440A358E0}"/>
                  </a:ext>
                </a:extLst>
              </p14:cNvPr>
              <p14:cNvContentPartPr/>
              <p14:nvPr/>
            </p14:nvContentPartPr>
            <p14:xfrm>
              <a:off x="2496144" y="2940552"/>
              <a:ext cx="7920" cy="360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27649CE-C827-5A46-94DC-466440A358E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33504" y="2877552"/>
                <a:ext cx="13356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F1566BF-DC32-B243-92FF-795E559221BE}"/>
                  </a:ext>
                </a:extLst>
              </p14:cNvPr>
              <p14:cNvContentPartPr/>
              <p14:nvPr/>
            </p14:nvContentPartPr>
            <p14:xfrm>
              <a:off x="3959013" y="2973768"/>
              <a:ext cx="699120" cy="4802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F1566BF-DC32-B243-92FF-795E559221B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50013" y="2965128"/>
                <a:ext cx="716760" cy="49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FC271C5C-6042-654B-9745-7ACBBE955492}"/>
              </a:ext>
            </a:extLst>
          </p:cNvPr>
          <p:cNvGrpSpPr/>
          <p:nvPr/>
        </p:nvGrpSpPr>
        <p:grpSpPr>
          <a:xfrm>
            <a:off x="4600893" y="3401448"/>
            <a:ext cx="112680" cy="64800"/>
            <a:chOff x="4600893" y="3401448"/>
            <a:chExt cx="112680" cy="6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0792495-86C1-AC4B-A149-10C642B21632}"/>
                    </a:ext>
                  </a:extLst>
                </p14:cNvPr>
                <p14:cNvContentPartPr/>
                <p14:nvPr/>
              </p14:nvContentPartPr>
              <p14:xfrm>
                <a:off x="4661373" y="3401448"/>
                <a:ext cx="52200" cy="648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0792495-86C1-AC4B-A149-10C642B2163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52733" y="3392448"/>
                  <a:ext cx="698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C4AE1D6-7F1A-4644-8D7B-E1E002BD40E3}"/>
                    </a:ext>
                  </a:extLst>
                </p14:cNvPr>
                <p14:cNvContentPartPr/>
                <p14:nvPr/>
              </p14:nvContentPartPr>
              <p14:xfrm>
                <a:off x="4600893" y="3407928"/>
                <a:ext cx="47880" cy="49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C4AE1D6-7F1A-4644-8D7B-E1E002BD40E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91893" y="3399288"/>
                  <a:ext cx="65520" cy="669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Text Box 2">
            <a:extLst>
              <a:ext uri="{FF2B5EF4-FFF2-40B4-BE49-F238E27FC236}">
                <a16:creationId xmlns:a16="http://schemas.microsoft.com/office/drawing/2014/main" id="{9ECC327A-D95A-E949-9153-5C8DC822B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2263100"/>
            <a:ext cx="18459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Margination</a:t>
            </a: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8AB049EF-B6A1-AA47-AF20-7E01C4AA0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3225" y="2365805"/>
            <a:ext cx="18459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Rolling</a:t>
            </a:r>
          </a:p>
        </p:txBody>
      </p:sp>
      <p:sp>
        <p:nvSpPr>
          <p:cNvPr id="23" name="Text Box 2">
            <a:extLst>
              <a:ext uri="{FF2B5EF4-FFF2-40B4-BE49-F238E27FC236}">
                <a16:creationId xmlns:a16="http://schemas.microsoft.com/office/drawing/2014/main" id="{FB7C0673-FFE3-A34B-BE5F-18AD0FF35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5825" y="2607658"/>
            <a:ext cx="18459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Binding</a:t>
            </a:r>
          </a:p>
        </p:txBody>
      </p:sp>
      <p:sp>
        <p:nvSpPr>
          <p:cNvPr id="24" name="Text Box 2">
            <a:extLst>
              <a:ext uri="{FF2B5EF4-FFF2-40B4-BE49-F238E27FC236}">
                <a16:creationId xmlns:a16="http://schemas.microsoft.com/office/drawing/2014/main" id="{C2259084-F29A-444D-A675-8CCE80ADB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9521" y="2867944"/>
            <a:ext cx="18459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Diapedesis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35BFD44-EDA4-764D-B1ED-725BE5CF6E6C}"/>
                  </a:ext>
                </a:extLst>
              </p14:cNvPr>
              <p14:cNvContentPartPr/>
              <p14:nvPr/>
            </p14:nvContentPartPr>
            <p14:xfrm>
              <a:off x="153440" y="4333060"/>
              <a:ext cx="1865160" cy="2977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35BFD44-EDA4-764D-B1ED-725BE5CF6E6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7800" y="4297060"/>
                <a:ext cx="1936800" cy="36936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xt Box 2">
            <a:extLst>
              <a:ext uri="{FF2B5EF4-FFF2-40B4-BE49-F238E27FC236}">
                <a16:creationId xmlns:a16="http://schemas.microsoft.com/office/drawing/2014/main" id="{E1AB06CF-F7B3-AF48-982F-858196D1A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" y="4358600"/>
            <a:ext cx="13379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Tissue</a:t>
            </a:r>
          </a:p>
        </p:txBody>
      </p:sp>
      <p:sp>
        <p:nvSpPr>
          <p:cNvPr id="27" name="Text Box 2">
            <a:extLst>
              <a:ext uri="{FF2B5EF4-FFF2-40B4-BE49-F238E27FC236}">
                <a16:creationId xmlns:a16="http://schemas.microsoft.com/office/drawing/2014/main" id="{5E9C9FFF-21DE-0A4E-99FF-C19AC157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2399" y="3010257"/>
            <a:ext cx="1795126" cy="60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Blood vessel</a:t>
            </a:r>
            <a:b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lumen</a:t>
            </a:r>
          </a:p>
        </p:txBody>
      </p:sp>
      <p:sp>
        <p:nvSpPr>
          <p:cNvPr id="28" name="Text Box 2">
            <a:extLst>
              <a:ext uri="{FF2B5EF4-FFF2-40B4-BE49-F238E27FC236}">
                <a16:creationId xmlns:a16="http://schemas.microsoft.com/office/drawing/2014/main" id="{3235BE3D-C228-034F-AF82-B633B6813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999" y="4625300"/>
            <a:ext cx="20447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Endothelial cells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9B55281-6C30-1848-9D59-BE4466038CB2}"/>
              </a:ext>
            </a:extLst>
          </p:cNvPr>
          <p:cNvCxnSpPr>
            <a:cxnSpLocks/>
          </p:cNvCxnSpPr>
          <p:nvPr/>
        </p:nvCxnSpPr>
        <p:spPr bwMode="auto">
          <a:xfrm flipV="1">
            <a:off x="3009900" y="4104642"/>
            <a:ext cx="223832" cy="556258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85B5828-67E3-5242-9A4E-10274433308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527300" y="3975100"/>
            <a:ext cx="279400" cy="673100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34" name="Text Box 2">
            <a:extLst>
              <a:ext uri="{FF2B5EF4-FFF2-40B4-BE49-F238E27FC236}">
                <a16:creationId xmlns:a16="http://schemas.microsoft.com/office/drawing/2014/main" id="{B6285AB4-9C4B-7F47-912C-AA1BCDC3D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150114"/>
            <a:ext cx="50148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Diapedesis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= the process of putting your</a:t>
            </a:r>
            <a:b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                       foot through something!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815A850-FDB8-6643-9FB3-49B783D2AF94}"/>
              </a:ext>
            </a:extLst>
          </p:cNvPr>
          <p:cNvGrpSpPr/>
          <p:nvPr/>
        </p:nvGrpSpPr>
        <p:grpSpPr>
          <a:xfrm>
            <a:off x="7706340" y="3156218"/>
            <a:ext cx="1197360" cy="2369520"/>
            <a:chOff x="7706340" y="3156218"/>
            <a:chExt cx="1197360" cy="236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1D5F1E7-DF7E-7341-84E5-F7A6CB214896}"/>
                    </a:ext>
                  </a:extLst>
                </p14:cNvPr>
                <p14:cNvContentPartPr/>
                <p14:nvPr/>
              </p14:nvContentPartPr>
              <p14:xfrm>
                <a:off x="7706340" y="3156218"/>
                <a:ext cx="1197360" cy="2255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1D5F1E7-DF7E-7341-84E5-F7A6CB21489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97700" y="3147218"/>
                  <a:ext cx="1215000" cy="22730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2B67E79-6F8A-3840-A461-0B0D591DDB4C}"/>
                </a:ext>
              </a:extLst>
            </p:cNvPr>
            <p:cNvGrpSpPr/>
            <p:nvPr/>
          </p:nvGrpSpPr>
          <p:grpSpPr>
            <a:xfrm>
              <a:off x="7721100" y="5287418"/>
              <a:ext cx="145800" cy="238320"/>
              <a:chOff x="7721100" y="5287418"/>
              <a:chExt cx="145800" cy="238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8ED48046-C526-034C-8552-E41E9595F300}"/>
                      </a:ext>
                    </a:extLst>
                  </p14:cNvPr>
                  <p14:cNvContentPartPr/>
                  <p14:nvPr/>
                </p14:nvContentPartPr>
                <p14:xfrm>
                  <a:off x="7721100" y="5287418"/>
                  <a:ext cx="122040" cy="13464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8ED48046-C526-034C-8552-E41E9595F300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7712100" y="5278418"/>
                    <a:ext cx="139680" cy="152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B805D5E8-66AC-8E48-9000-FBB941AAE227}"/>
                      </a:ext>
                    </a:extLst>
                  </p14:cNvPr>
                  <p14:cNvContentPartPr/>
                  <p14:nvPr/>
                </p14:nvContentPartPr>
                <p14:xfrm>
                  <a:off x="7727220" y="5421698"/>
                  <a:ext cx="139680" cy="10404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B805D5E8-66AC-8E48-9000-FBB941AAE227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7718220" y="5412698"/>
                    <a:ext cx="157320" cy="1216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C05CF3A-4036-9E49-9C72-C4C2587BD79C}"/>
              </a:ext>
            </a:extLst>
          </p:cNvPr>
          <p:cNvGrpSpPr/>
          <p:nvPr/>
        </p:nvGrpSpPr>
        <p:grpSpPr>
          <a:xfrm>
            <a:off x="5129153" y="4800600"/>
            <a:ext cx="3024247" cy="1066800"/>
            <a:chOff x="5129153" y="4800600"/>
            <a:chExt cx="3024247" cy="10668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D45C8AB-CA02-1140-91AE-70ACB3509EE1}"/>
                </a:ext>
              </a:extLst>
            </p:cNvPr>
            <p:cNvGrpSpPr/>
            <p:nvPr/>
          </p:nvGrpSpPr>
          <p:grpSpPr>
            <a:xfrm>
              <a:off x="5185750" y="4800600"/>
              <a:ext cx="2967650" cy="997179"/>
              <a:chOff x="4860738" y="5041731"/>
              <a:chExt cx="2967650" cy="997179"/>
            </a:xfrm>
          </p:grpSpPr>
          <p:sp>
            <p:nvSpPr>
              <p:cNvPr id="30" name="Text Box 2">
                <a:extLst>
                  <a:ext uri="{FF2B5EF4-FFF2-40B4-BE49-F238E27FC236}">
                    <a16:creationId xmlns:a16="http://schemas.microsoft.com/office/drawing/2014/main" id="{9451565F-E31D-794F-B78D-64707B1BD1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76800" y="5041731"/>
                <a:ext cx="295158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 anchorCtr="0">
                <a:spAutoFit/>
              </a:bodyPr>
              <a:lstStyle>
                <a:lvl1pPr>
                  <a:spcBef>
                    <a:spcPct val="50000"/>
                  </a:spcBef>
                  <a:buClr>
                    <a:srgbClr val="00FFFF"/>
                  </a:buClr>
                  <a:buSzPct val="11000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Dia-</a:t>
                </a: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 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= through, across</a:t>
                </a:r>
              </a:p>
            </p:txBody>
          </p:sp>
          <p:sp>
            <p:nvSpPr>
              <p:cNvPr id="32" name="Text Box 2">
                <a:extLst>
                  <a:ext uri="{FF2B5EF4-FFF2-40B4-BE49-F238E27FC236}">
                    <a16:creationId xmlns:a16="http://schemas.microsoft.com/office/drawing/2014/main" id="{2C1FE5AB-0987-D94D-A8DD-02A7C92C99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60738" y="5340266"/>
                <a:ext cx="295158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 anchorCtr="0">
                <a:spAutoFit/>
              </a:bodyPr>
              <a:lstStyle>
                <a:lvl1pPr>
                  <a:spcBef>
                    <a:spcPct val="50000"/>
                  </a:spcBef>
                  <a:buClr>
                    <a:srgbClr val="00FFFF"/>
                  </a:buClr>
                  <a:buSzPct val="11000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ped-</a:t>
                </a: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 </a:t>
                </a:r>
                <a:r>
                  <a:rPr lang="en-US" altLang="en-US" sz="2000" dirty="0">
                    <a:solidFill>
                      <a:srgbClr val="121212"/>
                    </a:solidFill>
                    <a:latin typeface="Calibri" panose="020F0502020204030204" pitchFamily="34" charset="0"/>
                  </a:rPr>
                  <a:t>= 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foot</a:t>
                </a:r>
              </a:p>
            </p:txBody>
          </p:sp>
          <p:sp>
            <p:nvSpPr>
              <p:cNvPr id="33" name="Text Box 2">
                <a:extLst>
                  <a:ext uri="{FF2B5EF4-FFF2-40B4-BE49-F238E27FC236}">
                    <a16:creationId xmlns:a16="http://schemas.microsoft.com/office/drawing/2014/main" id="{4012B363-63A2-3841-899F-84287FEA98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60738" y="5638800"/>
                <a:ext cx="295158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 anchorCtr="0">
                <a:spAutoFit/>
              </a:bodyPr>
              <a:lstStyle>
                <a:lvl1pPr>
                  <a:spcBef>
                    <a:spcPct val="50000"/>
                  </a:spcBef>
                  <a:buClr>
                    <a:srgbClr val="00FFFF"/>
                  </a:buClr>
                  <a:buSzPct val="11000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-esis</a:t>
                </a: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 </a:t>
                </a:r>
                <a:r>
                  <a:rPr lang="en-US" altLang="en-US" sz="2000" dirty="0">
                    <a:solidFill>
                      <a:srgbClr val="121212"/>
                    </a:solidFill>
                    <a:latin typeface="Calibri" panose="020F0502020204030204" pitchFamily="34" charset="0"/>
                  </a:rPr>
                  <a:t>= 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the process of</a:t>
                </a:r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AA773B9-163A-B64A-9506-AB9CDBFDFE45}"/>
                </a:ext>
              </a:extLst>
            </p:cNvPr>
            <p:cNvSpPr/>
            <p:nvPr/>
          </p:nvSpPr>
          <p:spPr>
            <a:xfrm>
              <a:off x="5129153" y="4825355"/>
              <a:ext cx="2490847" cy="1042045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74E2B6D-BE0C-404C-B17D-C09D137FF1FD}"/>
              </a:ext>
            </a:extLst>
          </p:cNvPr>
          <p:cNvGrpSpPr/>
          <p:nvPr/>
        </p:nvGrpSpPr>
        <p:grpSpPr>
          <a:xfrm>
            <a:off x="6321060" y="5926058"/>
            <a:ext cx="173520" cy="321120"/>
            <a:chOff x="6321060" y="5926058"/>
            <a:chExt cx="173520" cy="32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11A9180-E42F-3A41-BA9C-0F17CF4719FD}"/>
                    </a:ext>
                  </a:extLst>
                </p14:cNvPr>
                <p14:cNvContentPartPr/>
                <p14:nvPr/>
              </p14:nvContentPartPr>
              <p14:xfrm>
                <a:off x="6387300" y="5926058"/>
                <a:ext cx="12240" cy="3160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11A9180-E42F-3A41-BA9C-0F17CF4719F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78660" y="5917058"/>
                  <a:ext cx="2988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2303AA8-16C7-1D42-9496-C8AEC46C290F}"/>
                    </a:ext>
                  </a:extLst>
                </p14:cNvPr>
                <p14:cNvContentPartPr/>
                <p14:nvPr/>
              </p14:nvContentPartPr>
              <p14:xfrm>
                <a:off x="6321060" y="6112538"/>
                <a:ext cx="76680" cy="134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2303AA8-16C7-1D42-9496-C8AEC46C290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312420" y="6103898"/>
                  <a:ext cx="943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A206F3F-135B-C443-8F7A-60C000EAAC97}"/>
                    </a:ext>
                  </a:extLst>
                </p14:cNvPr>
                <p14:cNvContentPartPr/>
                <p14:nvPr/>
              </p14:nvContentPartPr>
              <p14:xfrm>
                <a:off x="6404940" y="6124778"/>
                <a:ext cx="89640" cy="1206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A206F3F-135B-C443-8F7A-60C000EAAC9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395940" y="6116138"/>
                  <a:ext cx="107280" cy="138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9351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7F52D-C1F2-EB67-B756-E41821E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3">
            <a:extLst>
              <a:ext uri="{FF2B5EF4-FFF2-40B4-BE49-F238E27FC236}">
                <a16:creationId xmlns:a16="http://schemas.microsoft.com/office/drawing/2014/main" id="{42ED09AB-1629-2861-9CED-B0C35151A9B6}"/>
              </a:ext>
            </a:extLst>
          </p:cNvPr>
          <p:cNvSpPr txBox="1">
            <a:spLocks/>
          </p:cNvSpPr>
          <p:nvPr/>
        </p:nvSpPr>
        <p:spPr>
          <a:xfrm>
            <a:off x="4572000" y="5029200"/>
            <a:ext cx="4191000" cy="8309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Neutrophil squeezing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between two endothelial cells</a:t>
            </a:r>
          </a:p>
        </p:txBody>
      </p:sp>
      <p:pic>
        <p:nvPicPr>
          <p:cNvPr id="14" name="Picture 13" descr="A collage of images of a human body&#10;&#10;AI-generated content may be incorrect.">
            <a:extLst>
              <a:ext uri="{FF2B5EF4-FFF2-40B4-BE49-F238E27FC236}">
                <a16:creationId xmlns:a16="http://schemas.microsoft.com/office/drawing/2014/main" id="{540C837F-2BD6-FC28-8D3D-D73A418B79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19" t="11239" r="54946" b="10075"/>
          <a:stretch/>
        </p:blipFill>
        <p:spPr>
          <a:xfrm>
            <a:off x="4876800" y="1600200"/>
            <a:ext cx="3522670" cy="32766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F6656F5-359B-2B1C-88F5-12A306980901}"/>
              </a:ext>
            </a:extLst>
          </p:cNvPr>
          <p:cNvGrpSpPr/>
          <p:nvPr/>
        </p:nvGrpSpPr>
        <p:grpSpPr>
          <a:xfrm>
            <a:off x="838200" y="762000"/>
            <a:ext cx="3365456" cy="4957465"/>
            <a:chOff x="1066800" y="762000"/>
            <a:chExt cx="3365456" cy="4957465"/>
          </a:xfrm>
        </p:grpSpPr>
        <p:sp>
          <p:nvSpPr>
            <p:cNvPr id="20" name="Title 3">
              <a:extLst>
                <a:ext uri="{FF2B5EF4-FFF2-40B4-BE49-F238E27FC236}">
                  <a16:creationId xmlns:a16="http://schemas.microsoft.com/office/drawing/2014/main" id="{2FECBFBA-698E-542B-4619-6B8C3F87EB20}"/>
                </a:ext>
              </a:extLst>
            </p:cNvPr>
            <p:cNvSpPr txBox="1">
              <a:spLocks/>
            </p:cNvSpPr>
            <p:nvPr/>
          </p:nvSpPr>
          <p:spPr>
            <a:xfrm>
              <a:off x="1905000" y="762000"/>
              <a:ext cx="1879600" cy="4616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rgbClr val="E05400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8064A2">
                      <a:lumMod val="10000"/>
                    </a:srgbClr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Neutrophils</a:t>
              </a:r>
            </a:p>
          </p:txBody>
        </p:sp>
        <p:sp>
          <p:nvSpPr>
            <p:cNvPr id="23" name="Title 3">
              <a:extLst>
                <a:ext uri="{FF2B5EF4-FFF2-40B4-BE49-F238E27FC236}">
                  <a16:creationId xmlns:a16="http://schemas.microsoft.com/office/drawing/2014/main" id="{A800B13D-999C-49C6-DB4D-78499EA1DA09}"/>
                </a:ext>
              </a:extLst>
            </p:cNvPr>
            <p:cNvSpPr txBox="1">
              <a:spLocks/>
            </p:cNvSpPr>
            <p:nvPr/>
          </p:nvSpPr>
          <p:spPr>
            <a:xfrm>
              <a:off x="1676400" y="5257800"/>
              <a:ext cx="2311400" cy="4616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rgbClr val="E05400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8064A2">
                      <a:lumMod val="10000"/>
                    </a:srgbClr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Endothelial cells</a:t>
              </a:r>
            </a:p>
          </p:txBody>
        </p:sp>
        <p:pic>
          <p:nvPicPr>
            <p:cNvPr id="10" name="Picture 9" descr="A collage of images of a human body&#10;&#10;AI-generated content may be incorrect.">
              <a:extLst>
                <a:ext uri="{FF2B5EF4-FFF2-40B4-BE49-F238E27FC236}">
                  <a16:creationId xmlns:a16="http://schemas.microsoft.com/office/drawing/2014/main" id="{52AAC86A-9371-25C4-097C-15B05D721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636" t="2867" r="75022" b="462"/>
            <a:stretch/>
          </p:blipFill>
          <p:spPr>
            <a:xfrm>
              <a:off x="1066800" y="1600200"/>
              <a:ext cx="3365456" cy="3276600"/>
            </a:xfrm>
            <a:prstGeom prst="rect">
              <a:avLst/>
            </a:prstGeom>
          </p:spPr>
        </p:pic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D6AD7B6-E7C2-36F8-11B7-EFB1448620A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819400" y="4495800"/>
              <a:ext cx="0" cy="825500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tailEnd type="stealth" w="lg" len="lg"/>
            </a:ln>
            <a:effectLst>
              <a:outerShdw blurRad="50800" dist="38100" dir="2700000" algn="tl" rotWithShape="0">
                <a:schemeClr val="bg1">
                  <a:alpha val="93988"/>
                </a:schemeClr>
              </a:outerShdw>
            </a:effectLst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D3ECB2E-C845-1AE0-3232-E2E76A428BD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286000" y="1219200"/>
              <a:ext cx="152400" cy="838200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tailEnd type="stealth" w="lg" len="lg"/>
            </a:ln>
            <a:effectLst>
              <a:outerShdw blurRad="50800" dist="38100" dir="2700000" algn="tl" rotWithShape="0">
                <a:schemeClr val="bg1">
                  <a:alpha val="93988"/>
                </a:schemeClr>
              </a:outerShdw>
            </a:effectLst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C6D1A22-8574-5F94-1706-978D1CEBCAC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276600" y="3810000"/>
              <a:ext cx="0" cy="1447800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tailEnd type="stealth" w="lg" len="lg"/>
            </a:ln>
            <a:effectLst>
              <a:outerShdw blurRad="50800" dist="38100" dir="2700000" algn="tl" rotWithShape="0">
                <a:schemeClr val="bg1">
                  <a:alpha val="93988"/>
                </a:schemeClr>
              </a:outerShdw>
            </a:effectLst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713684F-2F90-9FC5-3DC0-2CBD460EA7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71800" y="1219200"/>
              <a:ext cx="457200" cy="1447800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tailEnd type="stealth" w="lg" len="lg"/>
            </a:ln>
            <a:effectLst>
              <a:outerShdw blurRad="50800" dist="38100" dir="2700000" algn="tl" rotWithShape="0">
                <a:schemeClr val="bg1">
                  <a:alpha val="93988"/>
                </a:schemeClr>
              </a:outerShdw>
            </a:effectLst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</p:cxnSp>
      </p:grpSp>
    </p:spTree>
    <p:extLst>
      <p:ext uri="{BB962C8B-B14F-4D97-AF65-F5344CB8AC3E}">
        <p14:creationId xmlns:p14="http://schemas.microsoft.com/office/powerpoint/2010/main" val="1912468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26D7B461-5648-0144-AE86-1FC9A274A32E}"/>
              </a:ext>
            </a:extLst>
          </p:cNvPr>
          <p:cNvGrpSpPr/>
          <p:nvPr/>
        </p:nvGrpSpPr>
        <p:grpSpPr>
          <a:xfrm>
            <a:off x="1013531" y="619830"/>
            <a:ext cx="5425371" cy="5247569"/>
            <a:chOff x="1013531" y="619830"/>
            <a:chExt cx="5425371" cy="524756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69C1F3C-2B5A-5A4C-AE7D-89DBD37D15F6}"/>
                </a:ext>
              </a:extLst>
            </p:cNvPr>
            <p:cNvGrpSpPr/>
            <p:nvPr/>
          </p:nvGrpSpPr>
          <p:grpSpPr>
            <a:xfrm>
              <a:off x="1013531" y="619830"/>
              <a:ext cx="5425371" cy="5247569"/>
              <a:chOff x="1750131" y="505530"/>
              <a:chExt cx="5425371" cy="5247569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1C829243-AC69-3B49-BC47-386D5442AF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6200000">
                <a:off x="1839032" y="416629"/>
                <a:ext cx="5247569" cy="5425371"/>
              </a:xfrm>
              <a:prstGeom prst="rect">
                <a:avLst/>
              </a:prstGeom>
            </p:spPr>
          </p:pic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A6A2FE9-F629-324E-95A6-036FF9E9DAE1}"/>
                  </a:ext>
                </a:extLst>
              </p:cNvPr>
              <p:cNvGrpSpPr/>
              <p:nvPr/>
            </p:nvGrpSpPr>
            <p:grpSpPr>
              <a:xfrm>
                <a:off x="1875380" y="1757260"/>
                <a:ext cx="671040" cy="3857040"/>
                <a:chOff x="1875380" y="1757260"/>
                <a:chExt cx="671040" cy="38570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3">
                  <p14:nvContentPartPr>
                    <p14:cNvPr id="3" name="Ink 2">
                      <a:extLst>
                        <a:ext uri="{FF2B5EF4-FFF2-40B4-BE49-F238E27FC236}">
                          <a16:creationId xmlns:a16="http://schemas.microsoft.com/office/drawing/2014/main" id="{09275D8F-01B2-5E40-A841-85E36F9223B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341940" y="1757260"/>
                    <a:ext cx="204480" cy="112680"/>
                  </p14:xfrm>
                </p:contentPart>
              </mc:Choice>
              <mc:Fallback xmlns="">
                <p:pic>
                  <p:nvPicPr>
                    <p:cNvPr id="3" name="Ink 2">
                      <a:extLst>
                        <a:ext uri="{FF2B5EF4-FFF2-40B4-BE49-F238E27FC236}">
                          <a16:creationId xmlns:a16="http://schemas.microsoft.com/office/drawing/2014/main" id="{09275D8F-01B2-5E40-A841-85E36F9223BF}"/>
                        </a:ext>
                      </a:extLst>
                    </p:cNvPr>
                    <p:cNvPicPr/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2305940" y="1721260"/>
                      <a:ext cx="276120" cy="1843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">
                  <p14:nvContentPartPr>
                    <p14:cNvPr id="4" name="Ink 3">
                      <a:extLst>
                        <a:ext uri="{FF2B5EF4-FFF2-40B4-BE49-F238E27FC236}">
                          <a16:creationId xmlns:a16="http://schemas.microsoft.com/office/drawing/2014/main" id="{409D757F-88EE-3041-A88B-5799B68914B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875380" y="5358340"/>
                    <a:ext cx="303480" cy="255960"/>
                  </p14:xfrm>
                </p:contentPart>
              </mc:Choice>
              <mc:Fallback xmlns="">
                <p:pic>
                  <p:nvPicPr>
                    <p:cNvPr id="4" name="Ink 3">
                      <a:extLst>
                        <a:ext uri="{FF2B5EF4-FFF2-40B4-BE49-F238E27FC236}">
                          <a16:creationId xmlns:a16="http://schemas.microsoft.com/office/drawing/2014/main" id="{409D757F-88EE-3041-A88B-5799B68914B4}"/>
                        </a:ext>
                      </a:extLst>
                    </p:cNvPr>
                    <p:cNvPicPr/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839380" y="5322700"/>
                      <a:ext cx="375120" cy="3276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6E5C917-44F2-C449-BA9F-C9EA46B3B147}"/>
                </a:ext>
              </a:extLst>
            </p:cNvPr>
            <p:cNvGrpSpPr/>
            <p:nvPr/>
          </p:nvGrpSpPr>
          <p:grpSpPr>
            <a:xfrm>
              <a:off x="6333500" y="665760"/>
              <a:ext cx="75600" cy="762840"/>
              <a:chOff x="7171700" y="754660"/>
              <a:chExt cx="75600" cy="762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C0684E49-3AD7-1142-A8AF-086D08F6F3DF}"/>
                      </a:ext>
                    </a:extLst>
                  </p14:cNvPr>
                  <p14:cNvContentPartPr/>
                  <p14:nvPr/>
                </p14:nvContentPartPr>
                <p14:xfrm>
                  <a:off x="7171700" y="754660"/>
                  <a:ext cx="9360" cy="449640"/>
                </p14:xfrm>
              </p:contentPart>
            </mc:Choice>
            <mc:Fallback xmlns=""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C0684E49-3AD7-1142-A8AF-086D08F6F3DF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7135700" y="719020"/>
                    <a:ext cx="81000" cy="521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4852C961-6BA1-F248-AFBF-D1BAE3B6A9AC}"/>
                      </a:ext>
                    </a:extLst>
                  </p14:cNvPr>
                  <p14:cNvContentPartPr/>
                  <p14:nvPr/>
                </p14:nvContentPartPr>
                <p14:xfrm>
                  <a:off x="7186820" y="1156780"/>
                  <a:ext cx="14040" cy="360720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4852C961-6BA1-F248-AFBF-D1BAE3B6A9AC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7151180" y="1121140"/>
                    <a:ext cx="85680" cy="432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1" name="Ink 10">
                    <a:extLst>
                      <a:ext uri="{FF2B5EF4-FFF2-40B4-BE49-F238E27FC236}">
                        <a16:creationId xmlns:a16="http://schemas.microsoft.com/office/drawing/2014/main" id="{00F2B63C-C95F-ED44-ADDA-4430CEE6A8A8}"/>
                      </a:ext>
                    </a:extLst>
                  </p14:cNvPr>
                  <p14:cNvContentPartPr/>
                  <p14:nvPr/>
                </p14:nvContentPartPr>
                <p14:xfrm>
                  <a:off x="7218500" y="1109260"/>
                  <a:ext cx="360" cy="36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00F2B63C-C95F-ED44-ADDA-4430CEE6A8A8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182500" y="107326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BDE20C0A-100F-B44D-86B0-A26837EFE963}"/>
                      </a:ext>
                    </a:extLst>
                  </p14:cNvPr>
                  <p14:cNvContentPartPr/>
                  <p14:nvPr/>
                </p14:nvContentPartPr>
                <p14:xfrm>
                  <a:off x="7222100" y="1102780"/>
                  <a:ext cx="6480" cy="540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BDE20C0A-100F-B44D-86B0-A26837EFE963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7186100" y="1066780"/>
                    <a:ext cx="78120" cy="77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6EADB1D7-6AAF-A34C-8F89-4838F4BA8F5B}"/>
                      </a:ext>
                    </a:extLst>
                  </p14:cNvPr>
                  <p14:cNvContentPartPr/>
                  <p14:nvPr/>
                </p14:nvContentPartPr>
                <p14:xfrm>
                  <a:off x="7240820" y="1089820"/>
                  <a:ext cx="360" cy="36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6EADB1D7-6AAF-A34C-8F89-4838F4BA8F5B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204820" y="105418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859C7E01-FEAF-944F-B673-D14FCAF46BE5}"/>
                      </a:ext>
                    </a:extLst>
                  </p14:cNvPr>
                  <p14:cNvContentPartPr/>
                  <p14:nvPr/>
                </p14:nvContentPartPr>
                <p14:xfrm>
                  <a:off x="7246940" y="1119700"/>
                  <a:ext cx="360" cy="360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859C7E01-FEAF-944F-B673-D14FCAF46BE5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210940" y="108370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E9B3B31-E55E-5D46-8737-74B12013EDB2}"/>
              </a:ext>
            </a:extLst>
          </p:cNvPr>
          <p:cNvCxnSpPr>
            <a:cxnSpLocks/>
          </p:cNvCxnSpPr>
          <p:nvPr/>
        </p:nvCxnSpPr>
        <p:spPr bwMode="auto">
          <a:xfrm flipH="1">
            <a:off x="6007100" y="2654300"/>
            <a:ext cx="1155700" cy="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0" name="Title 3">
            <a:extLst>
              <a:ext uri="{FF2B5EF4-FFF2-40B4-BE49-F238E27FC236}">
                <a16:creationId xmlns:a16="http://schemas.microsoft.com/office/drawing/2014/main" id="{F3B0880D-043F-F849-868A-71042C16E949}"/>
              </a:ext>
            </a:extLst>
          </p:cNvPr>
          <p:cNvSpPr txBox="1">
            <a:spLocks/>
          </p:cNvSpPr>
          <p:nvPr/>
        </p:nvSpPr>
        <p:spPr>
          <a:xfrm>
            <a:off x="6997700" y="2384560"/>
            <a:ext cx="187960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Neutrophil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8DE9333-78CC-0240-8055-71B790B4A076}"/>
              </a:ext>
            </a:extLst>
          </p:cNvPr>
          <p:cNvCxnSpPr>
            <a:cxnSpLocks/>
          </p:cNvCxnSpPr>
          <p:nvPr/>
        </p:nvCxnSpPr>
        <p:spPr bwMode="auto">
          <a:xfrm flipH="1">
            <a:off x="6159500" y="4140200"/>
            <a:ext cx="647700" cy="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3" name="Title 3">
            <a:extLst>
              <a:ext uri="{FF2B5EF4-FFF2-40B4-BE49-F238E27FC236}">
                <a16:creationId xmlns:a16="http://schemas.microsoft.com/office/drawing/2014/main" id="{A90D579D-4758-4443-A5E5-7A341C5E4709}"/>
              </a:ext>
            </a:extLst>
          </p:cNvPr>
          <p:cNvSpPr txBox="1">
            <a:spLocks/>
          </p:cNvSpPr>
          <p:nvPr/>
        </p:nvSpPr>
        <p:spPr>
          <a:xfrm>
            <a:off x="6705600" y="3895860"/>
            <a:ext cx="231140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Endothelial cell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B927C9F-72BA-F340-9C20-5D00F096B49F}"/>
              </a:ext>
            </a:extLst>
          </p:cNvPr>
          <p:cNvCxnSpPr>
            <a:cxnSpLocks/>
          </p:cNvCxnSpPr>
          <p:nvPr/>
        </p:nvCxnSpPr>
        <p:spPr bwMode="auto">
          <a:xfrm flipV="1">
            <a:off x="5435600" y="5245100"/>
            <a:ext cx="0" cy="82550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8" name="Title 3">
            <a:extLst>
              <a:ext uri="{FF2B5EF4-FFF2-40B4-BE49-F238E27FC236}">
                <a16:creationId xmlns:a16="http://schemas.microsoft.com/office/drawing/2014/main" id="{81C34E40-B4E8-964B-BF06-49E4AAB09F57}"/>
              </a:ext>
            </a:extLst>
          </p:cNvPr>
          <p:cNvSpPr txBox="1">
            <a:spLocks/>
          </p:cNvSpPr>
          <p:nvPr/>
        </p:nvSpPr>
        <p:spPr>
          <a:xfrm>
            <a:off x="3302000" y="6027003"/>
            <a:ext cx="4191000" cy="8309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Gap through which the neutrophil must squeeze!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609EDF0F-3AC5-1C31-3981-007000BC9178}"/>
              </a:ext>
            </a:extLst>
          </p:cNvPr>
          <p:cNvSpPr txBox="1">
            <a:spLocks/>
          </p:cNvSpPr>
          <p:nvPr/>
        </p:nvSpPr>
        <p:spPr>
          <a:xfrm>
            <a:off x="1143000" y="6172200"/>
            <a:ext cx="231140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Endothelial cell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EE7A643-7E60-ED24-D25C-796ACD63E76A}"/>
              </a:ext>
            </a:extLst>
          </p:cNvPr>
          <p:cNvCxnSpPr>
            <a:cxnSpLocks/>
          </p:cNvCxnSpPr>
          <p:nvPr/>
        </p:nvCxnSpPr>
        <p:spPr bwMode="auto">
          <a:xfrm flipV="1">
            <a:off x="2590800" y="5562600"/>
            <a:ext cx="0" cy="68580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2794439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D29804-6A45-DD99-FCFE-677C2835E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3">
            <a:extLst>
              <a:ext uri="{FF2B5EF4-FFF2-40B4-BE49-F238E27FC236}">
                <a16:creationId xmlns:a16="http://schemas.microsoft.com/office/drawing/2014/main" id="{8DC4EBFC-23B5-A2CE-5E3A-04021D9B6BB9}"/>
              </a:ext>
            </a:extLst>
          </p:cNvPr>
          <p:cNvSpPr txBox="1">
            <a:spLocks/>
          </p:cNvSpPr>
          <p:nvPr/>
        </p:nvSpPr>
        <p:spPr>
          <a:xfrm>
            <a:off x="675640" y="762000"/>
            <a:ext cx="206756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Neutrophil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5A97DC6-3182-D5D8-4FEF-2A9C0A5B5539}"/>
              </a:ext>
            </a:extLst>
          </p:cNvPr>
          <p:cNvCxnSpPr>
            <a:cxnSpLocks/>
          </p:cNvCxnSpPr>
          <p:nvPr/>
        </p:nvCxnSpPr>
        <p:spPr bwMode="auto">
          <a:xfrm flipH="1">
            <a:off x="139700" y="6949940"/>
            <a:ext cx="647700" cy="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3" name="Title 3">
            <a:extLst>
              <a:ext uri="{FF2B5EF4-FFF2-40B4-BE49-F238E27FC236}">
                <a16:creationId xmlns:a16="http://schemas.microsoft.com/office/drawing/2014/main" id="{2A15F4DF-98BB-F543-B3CF-C5ED34F18DF5}"/>
              </a:ext>
            </a:extLst>
          </p:cNvPr>
          <p:cNvSpPr txBox="1">
            <a:spLocks/>
          </p:cNvSpPr>
          <p:nvPr/>
        </p:nvSpPr>
        <p:spPr>
          <a:xfrm>
            <a:off x="685800" y="6705600"/>
            <a:ext cx="231140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Endothelial cell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A3B916F-7D1F-32FD-F676-E3010F76649E}"/>
              </a:ext>
            </a:extLst>
          </p:cNvPr>
          <p:cNvGrpSpPr/>
          <p:nvPr/>
        </p:nvGrpSpPr>
        <p:grpSpPr>
          <a:xfrm>
            <a:off x="228600" y="1567150"/>
            <a:ext cx="4214648" cy="3363310"/>
            <a:chOff x="609600" y="1271752"/>
            <a:chExt cx="4214648" cy="3363310"/>
          </a:xfrm>
        </p:grpSpPr>
        <p:pic>
          <p:nvPicPr>
            <p:cNvPr id="12" name="Picture 11" descr="A collage of images of a human body&#10;&#10;AI-generated content may be incorrect.">
              <a:extLst>
                <a:ext uri="{FF2B5EF4-FFF2-40B4-BE49-F238E27FC236}">
                  <a16:creationId xmlns:a16="http://schemas.microsoft.com/office/drawing/2014/main" id="{9832E370-6281-42D6-B51E-26BA203FD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94000"/>
                      </a14:imgEffect>
                    </a14:imgLayer>
                  </a14:imgProps>
                </a:ext>
              </a:extLst>
            </a:blip>
            <a:srcRect l="49121" t="3595" r="24399" b="2494"/>
            <a:stretch/>
          </p:blipFill>
          <p:spPr>
            <a:xfrm>
              <a:off x="609600" y="1271752"/>
              <a:ext cx="4214648" cy="336331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AF8FDF9-7331-D2D2-A72B-345A2B871CB5}"/>
                    </a:ext>
                  </a:extLst>
                </p14:cNvPr>
                <p14:cNvContentPartPr/>
                <p14:nvPr/>
              </p14:nvContentPartPr>
              <p14:xfrm>
                <a:off x="767073" y="4388863"/>
                <a:ext cx="135720" cy="1573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AF8FDF9-7331-D2D2-A72B-345A2B871CB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4073" y="4326007"/>
                  <a:ext cx="261360" cy="282673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C68048E-8EA8-8997-5499-34B72BCD2150}"/>
                  </a:ext>
                </a:extLst>
              </p14:cNvPr>
              <p14:cNvContentPartPr/>
              <p14:nvPr/>
            </p14:nvContentPartPr>
            <p14:xfrm>
              <a:off x="4883243" y="4483183"/>
              <a:ext cx="78840" cy="381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C68048E-8EA8-8997-5499-34B72BCD21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47078" y="4446840"/>
                <a:ext cx="150809" cy="1104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E7B0609-90C1-6432-E0BE-F3E80A9356C0}"/>
                  </a:ext>
                </a:extLst>
              </p14:cNvPr>
              <p14:cNvContentPartPr/>
              <p14:nvPr/>
            </p14:nvContentPartPr>
            <p14:xfrm>
              <a:off x="5278883" y="4582543"/>
              <a:ext cx="3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E7B0609-90C1-6432-E0BE-F3E80A9356C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42883" y="4546543"/>
                <a:ext cx="720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698DB53B-3BFD-7C39-1516-86C32283991D}"/>
              </a:ext>
            </a:extLst>
          </p:cNvPr>
          <p:cNvGrpSpPr/>
          <p:nvPr/>
        </p:nvGrpSpPr>
        <p:grpSpPr>
          <a:xfrm>
            <a:off x="4724400" y="1143000"/>
            <a:ext cx="4191000" cy="3766850"/>
            <a:chOff x="4953000" y="857702"/>
            <a:chExt cx="4191000" cy="376685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73D4756-E95B-8ECB-56E1-7BBCF850AAE5}"/>
                </a:ext>
              </a:extLst>
            </p:cNvPr>
            <p:cNvGrpSpPr/>
            <p:nvPr/>
          </p:nvGrpSpPr>
          <p:grpSpPr>
            <a:xfrm>
              <a:off x="4953000" y="857702"/>
              <a:ext cx="4191000" cy="3766850"/>
              <a:chOff x="4953000" y="1219200"/>
              <a:chExt cx="3788797" cy="3405352"/>
            </a:xfrm>
          </p:grpSpPr>
          <p:pic>
            <p:nvPicPr>
              <p:cNvPr id="15" name="Picture 14" descr="A collage of images of a human body&#10;&#10;AI-generated content may be incorrect.">
                <a:extLst>
                  <a:ext uri="{FF2B5EF4-FFF2-40B4-BE49-F238E27FC236}">
                    <a16:creationId xmlns:a16="http://schemas.microsoft.com/office/drawing/2014/main" id="{9699C579-7013-1F79-19CD-33B052631F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harpenSoften amount="100000"/>
                        </a14:imgEffect>
                        <a14:imgEffect>
                          <a14:brightnessContrast bright="10000" contrast="6000"/>
                        </a14:imgEffect>
                      </a14:imgLayer>
                    </a14:imgProps>
                  </a:ext>
                </a:extLst>
              </a:blip>
              <a:srcRect l="76195" t="2494" b="2421"/>
              <a:stretch/>
            </p:blipFill>
            <p:spPr>
              <a:xfrm>
                <a:off x="4953000" y="1219200"/>
                <a:ext cx="3788797" cy="3405352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p14="http://schemas.microsoft.com/office/powerpoint/2010/main" Requires="p14">
              <p:contentPart p14:bwMode="auto" r:id="rId12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0DC78EA0-D074-5323-15F5-6A68E2A84B89}"/>
                      </a:ext>
                    </a:extLst>
                  </p14:cNvPr>
                  <p14:cNvContentPartPr/>
                  <p14:nvPr/>
                </p14:nvContentPartPr>
                <p14:xfrm>
                  <a:off x="5017163" y="4344583"/>
                  <a:ext cx="336240" cy="249840"/>
                </p14:xfrm>
              </p:contentPart>
            </mc:Choice>
            <mc:Fallback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0DC78EA0-D074-5323-15F5-6A68E2A84B89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4984582" y="4312052"/>
                    <a:ext cx="401077" cy="314577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8FE9E15-E951-5BCA-D174-C36FB3B347E3}"/>
                    </a:ext>
                  </a:extLst>
                </p14:cNvPr>
                <p14:cNvContentPartPr/>
                <p14:nvPr/>
              </p14:nvContentPartPr>
              <p14:xfrm>
                <a:off x="5340443" y="4588303"/>
                <a:ext cx="50040" cy="252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8FE9E15-E951-5BCA-D174-C36FB3B347E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22443" y="4570303"/>
                  <a:ext cx="8568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2438462-C969-6025-C4BE-2A3ED997090D}"/>
                  </a:ext>
                </a:extLst>
              </p14:cNvPr>
              <p14:cNvContentPartPr/>
              <p14:nvPr/>
            </p14:nvContentPartPr>
            <p14:xfrm>
              <a:off x="4699779" y="1644374"/>
              <a:ext cx="1760400" cy="3463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2438462-C969-6025-C4BE-2A3ED997090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636779" y="1581734"/>
                <a:ext cx="1886040" cy="47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EBB865A-9086-77B5-5B81-0C43E4C206D3}"/>
                  </a:ext>
                </a:extLst>
              </p14:cNvPr>
              <p14:cNvContentPartPr/>
              <p14:nvPr/>
            </p14:nvContentPartPr>
            <p14:xfrm>
              <a:off x="6149499" y="1728614"/>
              <a:ext cx="711360" cy="49320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EBB865A-9086-77B5-5B81-0C43E4C206D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86499" y="1665614"/>
                <a:ext cx="837000" cy="61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F54CAEE-DE8A-F5DA-E6B5-152AB94266B9}"/>
                  </a:ext>
                </a:extLst>
              </p14:cNvPr>
              <p14:cNvContentPartPr/>
              <p14:nvPr/>
            </p14:nvContentPartPr>
            <p14:xfrm>
              <a:off x="6003339" y="1784414"/>
              <a:ext cx="729360" cy="34236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F54CAEE-DE8A-F5DA-E6B5-152AB94266B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40339" y="1721774"/>
                <a:ext cx="855000" cy="46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0FD0E98-A168-D42B-CA2B-C3ED0F6C6F90}"/>
                  </a:ext>
                </a:extLst>
              </p14:cNvPr>
              <p14:cNvContentPartPr/>
              <p14:nvPr/>
            </p14:nvContentPartPr>
            <p14:xfrm>
              <a:off x="5820459" y="2115614"/>
              <a:ext cx="605880" cy="8028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0FD0E98-A168-D42B-CA2B-C3ED0F6C6F9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57819" y="2052614"/>
                <a:ext cx="731520" cy="20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696E8B09-9E15-5425-5B6E-5E72FBD83FC3}"/>
                  </a:ext>
                </a:extLst>
              </p14:cNvPr>
              <p14:cNvContentPartPr/>
              <p14:nvPr/>
            </p14:nvContentPartPr>
            <p14:xfrm>
              <a:off x="5251159" y="1187357"/>
              <a:ext cx="1091160" cy="14472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696E8B09-9E15-5425-5B6E-5E72FBD83FC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188519" y="1124717"/>
                <a:ext cx="121680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74C4BC5-7784-B210-8BF7-59E9C934674F}"/>
                  </a:ext>
                </a:extLst>
              </p14:cNvPr>
              <p14:cNvContentPartPr/>
              <p14:nvPr/>
            </p14:nvContentPartPr>
            <p14:xfrm>
              <a:off x="7007239" y="1715117"/>
              <a:ext cx="135000" cy="23904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74C4BC5-7784-B210-8BF7-59E9C934674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89599" y="1697117"/>
                <a:ext cx="17064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1BB19CE0-AEEF-6E19-2AA6-57ACF1034839}"/>
                  </a:ext>
                </a:extLst>
              </p14:cNvPr>
              <p14:cNvContentPartPr/>
              <p14:nvPr/>
            </p14:nvContentPartPr>
            <p14:xfrm>
              <a:off x="8008039" y="1456637"/>
              <a:ext cx="133560" cy="3564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1BB19CE0-AEEF-6E19-2AA6-57ACF103483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990399" y="1438637"/>
                <a:ext cx="16920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2D67ADB-5FAF-16F9-FD8F-7BFD745F4A08}"/>
                  </a:ext>
                </a:extLst>
              </p14:cNvPr>
              <p14:cNvContentPartPr/>
              <p14:nvPr/>
            </p14:nvContentPartPr>
            <p14:xfrm>
              <a:off x="8000839" y="1240637"/>
              <a:ext cx="588240" cy="26820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2D67ADB-5FAF-16F9-FD8F-7BFD745F4A0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983199" y="1222637"/>
                <a:ext cx="62388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9C17E0DC-E3A1-E3D0-0F52-9C8A196CFC59}"/>
                  </a:ext>
                </a:extLst>
              </p14:cNvPr>
              <p14:cNvContentPartPr/>
              <p14:nvPr/>
            </p14:nvContentPartPr>
            <p14:xfrm>
              <a:off x="8519718" y="1146317"/>
              <a:ext cx="361800" cy="19224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9C17E0DC-E3A1-E3D0-0F52-9C8A196CFC5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501718" y="1128677"/>
                <a:ext cx="39744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13E6747A-C8EE-2DB8-A542-75BE1DFB3F9D}"/>
                  </a:ext>
                </a:extLst>
              </p14:cNvPr>
              <p14:cNvContentPartPr/>
              <p14:nvPr/>
            </p14:nvContentPartPr>
            <p14:xfrm>
              <a:off x="6647718" y="1532957"/>
              <a:ext cx="648360" cy="69660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13E6747A-C8EE-2DB8-A542-75BE1DFB3F9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630078" y="1515317"/>
                <a:ext cx="684000" cy="73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A03286B2-6CBA-3A10-2F20-20C82C649EE8}"/>
                  </a:ext>
                </a:extLst>
              </p14:cNvPr>
              <p14:cNvContentPartPr/>
              <p14:nvPr/>
            </p14:nvContentPartPr>
            <p14:xfrm>
              <a:off x="6720078" y="1858397"/>
              <a:ext cx="194400" cy="36000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A03286B2-6CBA-3A10-2F20-20C82C649EE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702438" y="1840757"/>
                <a:ext cx="230040" cy="39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BECFF756-71BD-A45C-1F32-BF15F8E4F9DF}"/>
                  </a:ext>
                </a:extLst>
              </p14:cNvPr>
              <p14:cNvContentPartPr/>
              <p14:nvPr/>
            </p14:nvContentPartPr>
            <p14:xfrm>
              <a:off x="6114198" y="1906277"/>
              <a:ext cx="188280" cy="2772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BECFF756-71BD-A45C-1F32-BF15F8E4F9D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078558" y="1870637"/>
                <a:ext cx="25992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538B6FE-019A-CBB5-5CC9-8175140FF0E4}"/>
                  </a:ext>
                </a:extLst>
              </p14:cNvPr>
              <p14:cNvContentPartPr/>
              <p14:nvPr/>
            </p14:nvContentPartPr>
            <p14:xfrm>
              <a:off x="5698038" y="1842197"/>
              <a:ext cx="477000" cy="12060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538B6FE-019A-CBB5-5CC9-8175140FF0E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662398" y="1806197"/>
                <a:ext cx="54864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DA329CFB-D97D-38EC-384A-273E5F2256DE}"/>
                  </a:ext>
                </a:extLst>
              </p14:cNvPr>
              <p14:cNvContentPartPr/>
              <p14:nvPr/>
            </p14:nvContentPartPr>
            <p14:xfrm>
              <a:off x="5248038" y="1651037"/>
              <a:ext cx="1032480" cy="62964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DA329CFB-D97D-38EC-384A-273E5F2256DE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212398" y="1615037"/>
                <a:ext cx="1104120" cy="70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0F0D6B4C-1E01-0E2A-9A91-BBBA158E031F}"/>
                  </a:ext>
                </a:extLst>
              </p14:cNvPr>
              <p14:cNvContentPartPr/>
              <p14:nvPr/>
            </p14:nvContentPartPr>
            <p14:xfrm>
              <a:off x="5467278" y="2324237"/>
              <a:ext cx="164160" cy="5076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0F0D6B4C-1E01-0E2A-9A91-BBBA158E031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431638" y="2288237"/>
                <a:ext cx="23580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BFF508DF-BC1C-136D-4AB1-D1155F12C594}"/>
                  </a:ext>
                </a:extLst>
              </p14:cNvPr>
              <p14:cNvContentPartPr/>
              <p14:nvPr/>
            </p14:nvContentPartPr>
            <p14:xfrm>
              <a:off x="4821078" y="2182037"/>
              <a:ext cx="840960" cy="261360"/>
            </p14:xfrm>
          </p:contentPart>
        </mc:Choice>
        <mc:Fallback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BFF508DF-BC1C-136D-4AB1-D1155F12C59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785438" y="2146397"/>
                <a:ext cx="912600" cy="33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885EC9CD-D93D-9C9E-6500-3E2949DFB88D}"/>
                  </a:ext>
                </a:extLst>
              </p14:cNvPr>
              <p14:cNvContentPartPr/>
              <p14:nvPr/>
            </p14:nvContentPartPr>
            <p14:xfrm>
              <a:off x="4681398" y="1982957"/>
              <a:ext cx="342360" cy="45108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885EC9CD-D93D-9C9E-6500-3E2949DFB88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645398" y="1947317"/>
                <a:ext cx="414000" cy="52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147FBAC5-D8B3-2A83-9E06-2737F8CAAD43}"/>
                  </a:ext>
                </a:extLst>
              </p14:cNvPr>
              <p14:cNvContentPartPr/>
              <p14:nvPr/>
            </p14:nvContentPartPr>
            <p14:xfrm>
              <a:off x="4871478" y="2219837"/>
              <a:ext cx="735480" cy="20124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147FBAC5-D8B3-2A83-9E06-2737F8CAAD4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835478" y="2184197"/>
                <a:ext cx="807120" cy="27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EF5F3313-F798-7C57-2D9A-689459FD2B17}"/>
              </a:ext>
            </a:extLst>
          </p:cNvPr>
          <p:cNvGrpSpPr/>
          <p:nvPr/>
        </p:nvGrpSpPr>
        <p:grpSpPr>
          <a:xfrm>
            <a:off x="4736838" y="1865957"/>
            <a:ext cx="736560" cy="651960"/>
            <a:chOff x="4736838" y="1865957"/>
            <a:chExt cx="736560" cy="65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91DFA46-93C3-D894-7EC5-E5147CD573B1}"/>
                    </a:ext>
                  </a:extLst>
                </p14:cNvPr>
                <p14:cNvContentPartPr/>
                <p14:nvPr/>
              </p14:nvContentPartPr>
              <p14:xfrm>
                <a:off x="4736838" y="1989077"/>
                <a:ext cx="340200" cy="528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91DFA46-93C3-D894-7EC5-E5147CD573B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700838" y="1953077"/>
                  <a:ext cx="411840" cy="60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4A74476-156B-B865-DCA2-1C1CFCB775C1}"/>
                    </a:ext>
                  </a:extLst>
                </p14:cNvPr>
                <p14:cNvContentPartPr/>
                <p14:nvPr/>
              </p14:nvContentPartPr>
              <p14:xfrm>
                <a:off x="5093238" y="2435117"/>
                <a:ext cx="108720" cy="2412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4A74476-156B-B865-DCA2-1C1CFCB775C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057598" y="2399477"/>
                  <a:ext cx="1803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E999FB3-9241-3DA2-0878-CC3C38E0B1C3}"/>
                    </a:ext>
                  </a:extLst>
                </p14:cNvPr>
                <p14:cNvContentPartPr/>
                <p14:nvPr/>
              </p14:nvContentPartPr>
              <p14:xfrm>
                <a:off x="5235438" y="2409557"/>
                <a:ext cx="48240" cy="176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E999FB3-9241-3DA2-0878-CC3C38E0B1C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99438" y="2373917"/>
                  <a:ext cx="1198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92317A4-CFF7-9C1B-48AE-5BEC508EBEBD}"/>
                    </a:ext>
                  </a:extLst>
                </p14:cNvPr>
                <p14:cNvContentPartPr/>
                <p14:nvPr/>
              </p14:nvContentPartPr>
              <p14:xfrm>
                <a:off x="5284758" y="2405957"/>
                <a:ext cx="88560" cy="46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92317A4-CFF7-9C1B-48AE-5BEC508EBEB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249118" y="2370317"/>
                  <a:ext cx="1602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8B16318-73CE-3752-6E08-9CFA5F1D9E24}"/>
                    </a:ext>
                  </a:extLst>
                </p14:cNvPr>
                <p14:cNvContentPartPr/>
                <p14:nvPr/>
              </p14:nvContentPartPr>
              <p14:xfrm>
                <a:off x="5388078" y="2377877"/>
                <a:ext cx="62640" cy="24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8B16318-73CE-3752-6E08-9CFA5F1D9E2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352438" y="2342237"/>
                  <a:ext cx="1342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ACC10E58-3D55-77B4-5556-D072BCF14954}"/>
                    </a:ext>
                  </a:extLst>
                </p14:cNvPr>
                <p14:cNvContentPartPr/>
                <p14:nvPr/>
              </p14:nvContentPartPr>
              <p14:xfrm>
                <a:off x="4901718" y="1865957"/>
                <a:ext cx="571680" cy="5443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ACC10E58-3D55-77B4-5556-D072BCF1495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865718" y="1830317"/>
                  <a:ext cx="643320" cy="61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EDB8B94C-2ADC-B434-93E5-AD7E5358A9FC}"/>
                  </a:ext>
                </a:extLst>
              </p14:cNvPr>
              <p14:cNvContentPartPr/>
              <p14:nvPr/>
            </p14:nvContentPartPr>
            <p14:xfrm>
              <a:off x="5446398" y="1831037"/>
              <a:ext cx="127800" cy="32040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EDB8B94C-2ADC-B434-93E5-AD7E5358A9FC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410398" y="1795397"/>
                <a:ext cx="199440" cy="39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1C96911B-708D-3AD9-5DF0-51E8A0F8EC3F}"/>
                  </a:ext>
                </a:extLst>
              </p14:cNvPr>
              <p14:cNvContentPartPr/>
              <p14:nvPr/>
            </p14:nvContentPartPr>
            <p14:xfrm>
              <a:off x="6707838" y="2235317"/>
              <a:ext cx="160920" cy="16560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1C96911B-708D-3AD9-5DF0-51E8A0F8EC3F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672198" y="2199677"/>
                <a:ext cx="23256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767D2405-3A57-AE71-8DA0-8DD6889F57D5}"/>
                  </a:ext>
                </a:extLst>
              </p14:cNvPr>
              <p14:cNvContentPartPr/>
              <p14:nvPr/>
            </p14:nvContentPartPr>
            <p14:xfrm>
              <a:off x="6758958" y="2274557"/>
              <a:ext cx="93960" cy="11736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767D2405-3A57-AE71-8DA0-8DD6889F57D5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722958" y="2238557"/>
                <a:ext cx="16560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D81F65AF-1278-4D66-561D-DD2719E942C1}"/>
                  </a:ext>
                </a:extLst>
              </p14:cNvPr>
              <p14:cNvContentPartPr/>
              <p14:nvPr/>
            </p14:nvContentPartPr>
            <p14:xfrm>
              <a:off x="6734838" y="1728437"/>
              <a:ext cx="270360" cy="47160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D81F65AF-1278-4D66-561D-DD2719E942C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698838" y="1692437"/>
                <a:ext cx="342000" cy="54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2E7F1535-C0B6-4E3F-EBED-A7B984802ED6}"/>
                  </a:ext>
                </a:extLst>
              </p14:cNvPr>
              <p14:cNvContentPartPr/>
              <p14:nvPr/>
            </p14:nvContentPartPr>
            <p14:xfrm>
              <a:off x="6996558" y="1679477"/>
              <a:ext cx="252000" cy="23868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2E7F1535-C0B6-4E3F-EBED-A7B984802ED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960918" y="1643837"/>
                <a:ext cx="323640" cy="3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7AD01BAD-95A1-980F-BB4D-8BBA18635E4C}"/>
                  </a:ext>
                </a:extLst>
              </p14:cNvPr>
              <p14:cNvContentPartPr/>
              <p14:nvPr/>
            </p14:nvContentPartPr>
            <p14:xfrm>
              <a:off x="8643918" y="1095557"/>
              <a:ext cx="11160" cy="17028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7AD01BAD-95A1-980F-BB4D-8BBA18635E4C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8607918" y="1059917"/>
                <a:ext cx="8280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54D41639-E50E-9D46-8464-2DB88E1F0303}"/>
                  </a:ext>
                </a:extLst>
              </p14:cNvPr>
              <p14:cNvContentPartPr/>
              <p14:nvPr/>
            </p14:nvContentPartPr>
            <p14:xfrm>
              <a:off x="8250078" y="1085117"/>
              <a:ext cx="363240" cy="19080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54D41639-E50E-9D46-8464-2DB88E1F0303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214078" y="1049117"/>
                <a:ext cx="43488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AFF3B8A4-1C55-6EAB-6C03-0C0B7AA634EC}"/>
                  </a:ext>
                </a:extLst>
              </p14:cNvPr>
              <p14:cNvContentPartPr/>
              <p14:nvPr/>
            </p14:nvContentPartPr>
            <p14:xfrm>
              <a:off x="7225878" y="1039757"/>
              <a:ext cx="1007640" cy="70776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AFF3B8A4-1C55-6EAB-6C03-0C0B7AA634EC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189878" y="1004117"/>
                <a:ext cx="1079280" cy="77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E80AC3C0-43B1-4181-BE91-2F8D70E90B51}"/>
                  </a:ext>
                </a:extLst>
              </p14:cNvPr>
              <p14:cNvContentPartPr/>
              <p14:nvPr/>
            </p14:nvContentPartPr>
            <p14:xfrm>
              <a:off x="7934358" y="1150637"/>
              <a:ext cx="597600" cy="25236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E80AC3C0-43B1-4181-BE91-2F8D70E90B51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898718" y="1114637"/>
                <a:ext cx="66924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B87ED3DD-3B79-9B92-300A-90E59974EFA8}"/>
                  </a:ext>
                </a:extLst>
              </p14:cNvPr>
              <p14:cNvContentPartPr/>
              <p14:nvPr/>
            </p14:nvContentPartPr>
            <p14:xfrm>
              <a:off x="7471038" y="1540517"/>
              <a:ext cx="153720" cy="10584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B87ED3DD-3B79-9B92-300A-90E59974EFA8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7435398" y="1504877"/>
                <a:ext cx="22536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366663FB-8352-1327-03DB-70199FCC2538}"/>
                  </a:ext>
                </a:extLst>
              </p14:cNvPr>
              <p14:cNvContentPartPr/>
              <p14:nvPr/>
            </p14:nvContentPartPr>
            <p14:xfrm>
              <a:off x="7497318" y="1625837"/>
              <a:ext cx="76680" cy="2844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366663FB-8352-1327-03DB-70199FCC2538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461318" y="1589837"/>
                <a:ext cx="14832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FC0F94BF-DAED-EFCA-6513-BA8897110FA0}"/>
                  </a:ext>
                </a:extLst>
              </p14:cNvPr>
              <p14:cNvContentPartPr/>
              <p14:nvPr/>
            </p14:nvContentPartPr>
            <p14:xfrm>
              <a:off x="7633758" y="1477157"/>
              <a:ext cx="353160" cy="13392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FC0F94BF-DAED-EFCA-6513-BA8897110FA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597758" y="1441517"/>
                <a:ext cx="42480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7E5157D8-7F9F-DAE3-001D-BA3B8464BC0D}"/>
                  </a:ext>
                </a:extLst>
              </p14:cNvPr>
              <p14:cNvContentPartPr/>
              <p14:nvPr/>
            </p14:nvContentPartPr>
            <p14:xfrm>
              <a:off x="8582358" y="1320557"/>
              <a:ext cx="116280" cy="432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7E5157D8-7F9F-DAE3-001D-BA3B8464BC0D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8546718" y="1284557"/>
                <a:ext cx="187920" cy="75960"/>
              </a:xfrm>
              <a:prstGeom prst="rect">
                <a:avLst/>
              </a:prstGeom>
            </p:spPr>
          </p:pic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8D75527-EFF7-895A-9A37-AF343031E1A7}"/>
              </a:ext>
            </a:extLst>
          </p:cNvPr>
          <p:cNvCxnSpPr>
            <a:cxnSpLocks/>
          </p:cNvCxnSpPr>
          <p:nvPr/>
        </p:nvCxnSpPr>
        <p:spPr bwMode="auto">
          <a:xfrm>
            <a:off x="1676400" y="1219200"/>
            <a:ext cx="0" cy="76200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97" name="Title 3">
            <a:extLst>
              <a:ext uri="{FF2B5EF4-FFF2-40B4-BE49-F238E27FC236}">
                <a16:creationId xmlns:a16="http://schemas.microsoft.com/office/drawing/2014/main" id="{3E8A10E6-BC83-1E19-3F49-E6AD3B4B52F9}"/>
              </a:ext>
            </a:extLst>
          </p:cNvPr>
          <p:cNvSpPr txBox="1">
            <a:spLocks/>
          </p:cNvSpPr>
          <p:nvPr/>
        </p:nvSpPr>
        <p:spPr>
          <a:xfrm>
            <a:off x="1295400" y="5334000"/>
            <a:ext cx="267716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Endothelial cells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FBD7D79-FDA0-C601-7217-260BFAB3B2B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133600" y="4648200"/>
            <a:ext cx="76200" cy="68580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5167" dir="1620000" algn="tl" rotWithShape="0">
              <a:schemeClr val="bg1">
                <a:alpha val="83468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DD77B9A7-5312-0592-CB7F-91E13D2EC65C}"/>
              </a:ext>
            </a:extLst>
          </p:cNvPr>
          <p:cNvCxnSpPr>
            <a:cxnSpLocks/>
          </p:cNvCxnSpPr>
          <p:nvPr/>
        </p:nvCxnSpPr>
        <p:spPr bwMode="auto">
          <a:xfrm flipV="1">
            <a:off x="3124200" y="3962400"/>
            <a:ext cx="609600" cy="144780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5167" dir="1620000" algn="tl" rotWithShape="0">
              <a:schemeClr val="bg1">
                <a:alpha val="83468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07" name="Title 3">
            <a:extLst>
              <a:ext uri="{FF2B5EF4-FFF2-40B4-BE49-F238E27FC236}">
                <a16:creationId xmlns:a16="http://schemas.microsoft.com/office/drawing/2014/main" id="{12933D4E-02BD-1D1D-4BFE-AAFA802057C2}"/>
              </a:ext>
            </a:extLst>
          </p:cNvPr>
          <p:cNvSpPr txBox="1">
            <a:spLocks/>
          </p:cNvSpPr>
          <p:nvPr/>
        </p:nvSpPr>
        <p:spPr>
          <a:xfrm>
            <a:off x="5943600" y="5334000"/>
            <a:ext cx="206756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Neutrophil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9B4C179C-B9E4-F507-A99B-D7BE9E5A4FEF}"/>
              </a:ext>
            </a:extLst>
          </p:cNvPr>
          <p:cNvCxnSpPr>
            <a:cxnSpLocks/>
          </p:cNvCxnSpPr>
          <p:nvPr/>
        </p:nvCxnSpPr>
        <p:spPr bwMode="auto">
          <a:xfrm flipV="1">
            <a:off x="7010400" y="4572000"/>
            <a:ext cx="0" cy="76200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5167" dir="1620000" algn="tl" rotWithShape="0">
              <a:schemeClr val="bg1">
                <a:alpha val="83468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0F1CA46B-74E1-FF51-D06B-7C8FA855D247}"/>
              </a:ext>
            </a:extLst>
          </p:cNvPr>
          <p:cNvCxnSpPr>
            <a:cxnSpLocks/>
          </p:cNvCxnSpPr>
          <p:nvPr/>
        </p:nvCxnSpPr>
        <p:spPr bwMode="auto">
          <a:xfrm flipH="1">
            <a:off x="5943600" y="1371600"/>
            <a:ext cx="228600" cy="83820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17" name="Title 3">
            <a:extLst>
              <a:ext uri="{FF2B5EF4-FFF2-40B4-BE49-F238E27FC236}">
                <a16:creationId xmlns:a16="http://schemas.microsoft.com/office/drawing/2014/main" id="{EB218CE0-E8EC-2442-4AC3-330C5B9A9F3A}"/>
              </a:ext>
            </a:extLst>
          </p:cNvPr>
          <p:cNvSpPr txBox="1">
            <a:spLocks/>
          </p:cNvSpPr>
          <p:nvPr/>
        </p:nvSpPr>
        <p:spPr>
          <a:xfrm>
            <a:off x="5181600" y="914400"/>
            <a:ext cx="267716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Endothelial cells</a:t>
            </a: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6A4DC362-837C-251D-9E43-5DE55AC2E4BF}"/>
              </a:ext>
            </a:extLst>
          </p:cNvPr>
          <p:cNvCxnSpPr>
            <a:cxnSpLocks/>
          </p:cNvCxnSpPr>
          <p:nvPr/>
        </p:nvCxnSpPr>
        <p:spPr bwMode="auto">
          <a:xfrm>
            <a:off x="6477000" y="1371600"/>
            <a:ext cx="457200" cy="76200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9698ECDE-7BDA-BCD4-8ABF-9F258BDC48A0}"/>
                  </a:ext>
                </a:extLst>
              </p14:cNvPr>
              <p14:cNvContentPartPr/>
              <p14:nvPr/>
            </p14:nvContentPartPr>
            <p14:xfrm>
              <a:off x="6695238" y="2756863"/>
              <a:ext cx="165240" cy="10368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9698ECDE-7BDA-BCD4-8ABF-9F258BDC48A0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677238" y="2739223"/>
                <a:ext cx="20088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C0F1BECD-2BBA-6EF3-1587-3A532E87A7B7}"/>
                  </a:ext>
                </a:extLst>
              </p14:cNvPr>
              <p14:cNvContentPartPr/>
              <p14:nvPr/>
            </p14:nvContentPartPr>
            <p14:xfrm>
              <a:off x="6614958" y="2374903"/>
              <a:ext cx="153360" cy="102600"/>
            </p14:xfrm>
          </p:contentPart>
        </mc:Choice>
        <mc:Fallback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C0F1BECD-2BBA-6EF3-1587-3A532E87A7B7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6597318" y="2357263"/>
                <a:ext cx="18900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0E5496E3-9023-A4DB-CAEA-6736153D240D}"/>
                  </a:ext>
                </a:extLst>
              </p14:cNvPr>
              <p14:cNvContentPartPr/>
              <p14:nvPr/>
            </p14:nvContentPartPr>
            <p14:xfrm>
              <a:off x="6827718" y="2743543"/>
              <a:ext cx="72000" cy="46080"/>
            </p14:xfrm>
          </p:contentPart>
        </mc:Choice>
        <mc:Fallback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0E5496E3-9023-A4DB-CAEA-6736153D240D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6809718" y="2725903"/>
                <a:ext cx="10764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1173C09D-8B2A-72D8-67E9-FCEC1D48C2FD}"/>
                  </a:ext>
                </a:extLst>
              </p14:cNvPr>
              <p14:cNvContentPartPr/>
              <p14:nvPr/>
            </p14:nvContentPartPr>
            <p14:xfrm>
              <a:off x="6888918" y="2856583"/>
              <a:ext cx="150480" cy="120960"/>
            </p14:xfrm>
          </p:contentPart>
        </mc:Choice>
        <mc:Fallback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1173C09D-8B2A-72D8-67E9-FCEC1D48C2FD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6870918" y="2838583"/>
                <a:ext cx="18612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4AE6157C-6E93-2A3E-73C9-D2CB4B1ACE91}"/>
                  </a:ext>
                </a:extLst>
              </p14:cNvPr>
              <p14:cNvContentPartPr/>
              <p14:nvPr/>
            </p14:nvContentPartPr>
            <p14:xfrm>
              <a:off x="7082958" y="2984743"/>
              <a:ext cx="105480" cy="117000"/>
            </p14:xfrm>
          </p:contentPart>
        </mc:Choice>
        <mc:Fallback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4AE6157C-6E93-2A3E-73C9-D2CB4B1ACE91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7064958" y="2967103"/>
                <a:ext cx="141120" cy="15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2" name="Group 141">
            <a:extLst>
              <a:ext uri="{FF2B5EF4-FFF2-40B4-BE49-F238E27FC236}">
                <a16:creationId xmlns:a16="http://schemas.microsoft.com/office/drawing/2014/main" id="{3B5BDF57-46EB-17DE-B7A3-6B5AD4DA7E84}"/>
              </a:ext>
            </a:extLst>
          </p:cNvPr>
          <p:cNvGrpSpPr/>
          <p:nvPr/>
        </p:nvGrpSpPr>
        <p:grpSpPr>
          <a:xfrm>
            <a:off x="6611718" y="2709703"/>
            <a:ext cx="520920" cy="307800"/>
            <a:chOff x="6611718" y="2709703"/>
            <a:chExt cx="520920" cy="30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CBCD8420-07C1-5BE5-DD6A-CE66ECD5074A}"/>
                    </a:ext>
                  </a:extLst>
                </p14:cNvPr>
                <p14:cNvContentPartPr/>
                <p14:nvPr/>
              </p14:nvContentPartPr>
              <p14:xfrm>
                <a:off x="6611718" y="2709703"/>
                <a:ext cx="250200" cy="8784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CBCD8420-07C1-5BE5-DD6A-CE66ECD5074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593718" y="2691703"/>
                  <a:ext cx="2858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52E9754D-8F5A-2DE8-D2D8-89C17733A629}"/>
                    </a:ext>
                  </a:extLst>
                </p14:cNvPr>
                <p14:cNvContentPartPr/>
                <p14:nvPr/>
              </p14:nvContentPartPr>
              <p14:xfrm>
                <a:off x="6724398" y="2749663"/>
                <a:ext cx="54000" cy="7524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52E9754D-8F5A-2DE8-D2D8-89C17733A62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706758" y="2732023"/>
                  <a:ext cx="896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EEC5561C-91CD-7144-87C7-349262E240D0}"/>
                    </a:ext>
                  </a:extLst>
                </p14:cNvPr>
                <p14:cNvContentPartPr/>
                <p14:nvPr/>
              </p14:nvContentPartPr>
              <p14:xfrm>
                <a:off x="6996198" y="2897263"/>
                <a:ext cx="136440" cy="12024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EEC5561C-91CD-7144-87C7-349262E240D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978558" y="2879623"/>
                  <a:ext cx="172080" cy="15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F088EB1B-FE3A-5209-A05F-B964BAAEFD8C}"/>
                  </a:ext>
                </a:extLst>
              </p14:cNvPr>
              <p14:cNvContentPartPr/>
              <p14:nvPr/>
            </p14:nvContentPartPr>
            <p14:xfrm>
              <a:off x="4606518" y="4442383"/>
              <a:ext cx="173880" cy="343080"/>
            </p14:xfrm>
          </p:contentPart>
        </mc:Choice>
        <mc:Fallback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F088EB1B-FE3A-5209-A05F-B964BAAEFD8C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588878" y="4424743"/>
                <a:ext cx="20952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AB2B9201-069E-8738-4EC4-FD39B43C1AFF}"/>
                  </a:ext>
                </a:extLst>
              </p14:cNvPr>
              <p14:cNvContentPartPr/>
              <p14:nvPr/>
            </p14:nvContentPartPr>
            <p14:xfrm>
              <a:off x="4733238" y="4646863"/>
              <a:ext cx="259560" cy="213120"/>
            </p14:xfrm>
          </p:contentPart>
        </mc:Choice>
        <mc:Fallback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AB2B9201-069E-8738-4EC4-FD39B43C1AFF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715238" y="4629223"/>
                <a:ext cx="295200" cy="24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F83EB2D-F62C-28C7-D1F1-D9BC133862B7}"/>
              </a:ext>
            </a:extLst>
          </p:cNvPr>
          <p:cNvGrpSpPr/>
          <p:nvPr/>
        </p:nvGrpSpPr>
        <p:grpSpPr>
          <a:xfrm>
            <a:off x="4756638" y="4557943"/>
            <a:ext cx="579240" cy="398160"/>
            <a:chOff x="4756638" y="4557943"/>
            <a:chExt cx="579240" cy="39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A8E2AA20-2B44-67CB-076D-BF1C977AA80B}"/>
                    </a:ext>
                  </a:extLst>
                </p14:cNvPr>
                <p14:cNvContentPartPr/>
                <p14:nvPr/>
              </p14:nvContentPartPr>
              <p14:xfrm>
                <a:off x="4918998" y="4557943"/>
                <a:ext cx="325800" cy="28980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A8E2AA20-2B44-67CB-076D-BF1C977AA80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900998" y="4539943"/>
                  <a:ext cx="36144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BC722B1D-473E-B046-D68D-4CC614C6569F}"/>
                    </a:ext>
                  </a:extLst>
                </p14:cNvPr>
                <p14:cNvContentPartPr/>
                <p14:nvPr/>
              </p14:nvContentPartPr>
              <p14:xfrm>
                <a:off x="5041398" y="4941703"/>
                <a:ext cx="294480" cy="1440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BC722B1D-473E-B046-D68D-4CC614C6569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023398" y="4924063"/>
                  <a:ext cx="3301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C0B3F0C4-ADC9-15EA-3BD2-166309BFCA2D}"/>
                    </a:ext>
                  </a:extLst>
                </p14:cNvPr>
                <p14:cNvContentPartPr/>
                <p14:nvPr/>
              </p14:nvContentPartPr>
              <p14:xfrm>
                <a:off x="4756638" y="4674583"/>
                <a:ext cx="535680" cy="22212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C0B3F0C4-ADC9-15EA-3BD2-166309BFCA2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738638" y="4656583"/>
                  <a:ext cx="571320" cy="257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27658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8">
            <a:extLst>
              <a:ext uri="{FF2B5EF4-FFF2-40B4-BE49-F238E27FC236}">
                <a16:creationId xmlns:a16="http://schemas.microsoft.com/office/drawing/2014/main" id="{10BE53BF-FF24-FD41-8037-EFAF4F9657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3779"/>
                    </a14:imgEffect>
                    <a14:imgEffect>
                      <a14:saturation sat="66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84758" y="1474537"/>
            <a:ext cx="2366210" cy="32093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5A675FA6-D824-FD4D-B8D9-B6D4D491A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83186"/>
            <a:ext cx="8229600" cy="60767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/>
              <a:t>Inflammation is the first response after injury.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39C68696-159F-9745-B690-B30A3ABFCED4}"/>
              </a:ext>
            </a:extLst>
          </p:cNvPr>
          <p:cNvSpPr txBox="1">
            <a:spLocks/>
          </p:cNvSpPr>
          <p:nvPr/>
        </p:nvSpPr>
        <p:spPr bwMode="auto">
          <a:xfrm>
            <a:off x="449178" y="5024009"/>
            <a:ext cx="22458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A little hangnail, not doing much.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296956-40A0-B44E-B116-D660F1DC3E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492" y="1474537"/>
            <a:ext cx="2381918" cy="32739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9074C7-80BD-7946-8C94-1C8830EDC4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565"/>
                    </a14:imgEffect>
                    <a14:imgEffect>
                      <a14:saturation sat="83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6968" y="1474537"/>
            <a:ext cx="2374233" cy="3263672"/>
          </a:xfrm>
          <a:prstGeom prst="rect">
            <a:avLst/>
          </a:prstGeom>
        </p:spPr>
      </p:pic>
      <p:sp>
        <p:nvSpPr>
          <p:cNvPr id="18" name="Title 3">
            <a:extLst>
              <a:ext uri="{FF2B5EF4-FFF2-40B4-BE49-F238E27FC236}">
                <a16:creationId xmlns:a16="http://schemas.microsoft.com/office/drawing/2014/main" id="{B406D992-EBDD-2B4C-8CEE-2F112F60EB3B}"/>
              </a:ext>
            </a:extLst>
          </p:cNvPr>
          <p:cNvSpPr txBox="1">
            <a:spLocks/>
          </p:cNvSpPr>
          <p:nvPr/>
        </p:nvSpPr>
        <p:spPr bwMode="auto">
          <a:xfrm>
            <a:off x="3060032" y="5024009"/>
            <a:ext cx="3023936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Uh oh, there’s a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break in the skin!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Bacteria are getting in!</a:t>
            </a:r>
          </a:p>
        </p:txBody>
      </p:sp>
      <p:sp>
        <p:nvSpPr>
          <p:cNvPr id="19" name="Title 3">
            <a:extLst>
              <a:ext uri="{FF2B5EF4-FFF2-40B4-BE49-F238E27FC236}">
                <a16:creationId xmlns:a16="http://schemas.microsoft.com/office/drawing/2014/main" id="{41258556-6F19-2840-AE6F-9ADEBE68508D}"/>
              </a:ext>
            </a:extLst>
          </p:cNvPr>
          <p:cNvSpPr txBox="1">
            <a:spLocks/>
          </p:cNvSpPr>
          <p:nvPr/>
        </p:nvSpPr>
        <p:spPr bwMode="auto">
          <a:xfrm>
            <a:off x="6256422" y="5024009"/>
            <a:ext cx="25506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Inflammation to the rescue!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9D01244-122F-D246-9F9F-2320D40A00F5}"/>
              </a:ext>
            </a:extLst>
          </p:cNvPr>
          <p:cNvCxnSpPr>
            <a:cxnSpLocks/>
          </p:cNvCxnSpPr>
          <p:nvPr/>
        </p:nvCxnSpPr>
        <p:spPr bwMode="auto">
          <a:xfrm>
            <a:off x="7523747" y="2438400"/>
            <a:ext cx="181029" cy="722514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1" name="Text Box 2">
            <a:extLst>
              <a:ext uri="{FF2B5EF4-FFF2-40B4-BE49-F238E27FC236}">
                <a16:creationId xmlns:a16="http://schemas.microsoft.com/office/drawing/2014/main" id="{781C0678-2390-5B42-BC5D-F23ECA945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2062" y="1934759"/>
            <a:ext cx="10106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Pus</a:t>
            </a:r>
          </a:p>
        </p:txBody>
      </p:sp>
    </p:spTree>
    <p:extLst>
      <p:ext uri="{BB962C8B-B14F-4D97-AF65-F5344CB8AC3E}">
        <p14:creationId xmlns:p14="http://schemas.microsoft.com/office/powerpoint/2010/main" val="3082249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39921" y="2596322"/>
            <a:ext cx="7154779" cy="2331278"/>
          </a:xfrm>
        </p:spPr>
        <p:txBody>
          <a:bodyPr/>
          <a:lstStyle/>
          <a:p>
            <a:pPr marL="514350" indent="-514350"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Vessels constrict, then dilate.</a:t>
            </a:r>
          </a:p>
          <a:p>
            <a:pPr marL="514350" indent="-514350"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Neutrophils leave vessels and enter tissue.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Neutrophils kill any foreign invaders or substances, then take off.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5A16D98-BA20-7840-9104-FEE089D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070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What happens in acute inflammation?</a:t>
            </a:r>
          </a:p>
        </p:txBody>
      </p:sp>
    </p:spTree>
    <p:extLst>
      <p:ext uri="{BB962C8B-B14F-4D97-AF65-F5344CB8AC3E}">
        <p14:creationId xmlns:p14="http://schemas.microsoft.com/office/powerpoint/2010/main" val="2391200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9100" y="352328"/>
            <a:ext cx="8229600" cy="61432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How do neutrophils kill stuff?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9A37312-A48D-9044-8F4A-5DF971E717E0}"/>
                  </a:ext>
                </a:extLst>
              </p14:cNvPr>
              <p14:cNvContentPartPr/>
              <p14:nvPr/>
            </p14:nvContentPartPr>
            <p14:xfrm>
              <a:off x="2016984" y="2746872"/>
              <a:ext cx="597240" cy="282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9A37312-A48D-9044-8F4A-5DF971E717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53984" y="2684232"/>
                <a:ext cx="72288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27649CE-C827-5A46-94DC-466440A358E0}"/>
                  </a:ext>
                </a:extLst>
              </p14:cNvPr>
              <p14:cNvContentPartPr/>
              <p14:nvPr/>
            </p14:nvContentPartPr>
            <p14:xfrm>
              <a:off x="2496144" y="2940552"/>
              <a:ext cx="7920" cy="360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27649CE-C827-5A46-94DC-466440A358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3504" y="2877552"/>
                <a:ext cx="133560" cy="16164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0471255-8738-2543-9892-B4CE06EFB96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8251" y="1358536"/>
            <a:ext cx="3931921" cy="50945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622B774-DDA7-4043-B5E0-5C032CCD7C9D}"/>
                  </a:ext>
                </a:extLst>
              </p14:cNvPr>
              <p14:cNvContentPartPr/>
              <p14:nvPr/>
            </p14:nvContentPartPr>
            <p14:xfrm>
              <a:off x="4748194" y="1691537"/>
              <a:ext cx="1097640" cy="116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622B774-DDA7-4043-B5E0-5C032CCD7C9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85554" y="1628537"/>
                <a:ext cx="1223280" cy="24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75DB2983-DF21-7A4B-9994-99686DBCF1A2}"/>
              </a:ext>
            </a:extLst>
          </p:cNvPr>
          <p:cNvGrpSpPr/>
          <p:nvPr/>
        </p:nvGrpSpPr>
        <p:grpSpPr>
          <a:xfrm>
            <a:off x="6045274" y="2518457"/>
            <a:ext cx="285480" cy="957240"/>
            <a:chOff x="6045274" y="2518457"/>
            <a:chExt cx="285480" cy="95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00A07B0-327C-3040-B691-2CD7821B5D80}"/>
                    </a:ext>
                  </a:extLst>
                </p14:cNvPr>
                <p14:cNvContentPartPr/>
                <p14:nvPr/>
              </p14:nvContentPartPr>
              <p14:xfrm>
                <a:off x="6045274" y="2518457"/>
                <a:ext cx="208800" cy="921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00A07B0-327C-3040-B691-2CD7821B5D8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982634" y="2455457"/>
                  <a:ext cx="334440" cy="10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9675017-7D15-444F-A9CA-707105F0ADC0}"/>
                    </a:ext>
                  </a:extLst>
                </p14:cNvPr>
                <p14:cNvContentPartPr/>
                <p14:nvPr/>
              </p14:nvContentPartPr>
              <p14:xfrm>
                <a:off x="6169114" y="3377057"/>
                <a:ext cx="5400" cy="87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9675017-7D15-444F-A9CA-707105F0ADC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06114" y="3314417"/>
                  <a:ext cx="13104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B261FAC-B19C-0B4D-B2FC-988C39318538}"/>
                    </a:ext>
                  </a:extLst>
                </p14:cNvPr>
                <p14:cNvContentPartPr/>
                <p14:nvPr/>
              </p14:nvContentPartPr>
              <p14:xfrm>
                <a:off x="6241834" y="3159977"/>
                <a:ext cx="88920" cy="315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B261FAC-B19C-0B4D-B2FC-988C3931853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179194" y="3096977"/>
                  <a:ext cx="214560" cy="44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16DCA18-46EC-2540-BE2D-9069CBE217A8}"/>
                  </a:ext>
                </a:extLst>
              </p14:cNvPr>
              <p14:cNvContentPartPr/>
              <p14:nvPr/>
            </p14:nvContentPartPr>
            <p14:xfrm>
              <a:off x="5539474" y="3969257"/>
              <a:ext cx="788040" cy="434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16DCA18-46EC-2540-BE2D-9069CBE217A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76834" y="3906617"/>
                <a:ext cx="913680" cy="56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B1F5746-B1DE-EF4E-A619-7ACFDA87F7E2}"/>
                  </a:ext>
                </a:extLst>
              </p14:cNvPr>
              <p14:cNvContentPartPr/>
              <p14:nvPr/>
            </p14:nvContentPartPr>
            <p14:xfrm>
              <a:off x="5876434" y="4355177"/>
              <a:ext cx="817920" cy="5990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B1F5746-B1DE-EF4E-A619-7ACFDA87F7E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13434" y="4292177"/>
                <a:ext cx="943560" cy="72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42B759BA-930A-B944-BDE8-4CD35A521E75}"/>
              </a:ext>
            </a:extLst>
          </p:cNvPr>
          <p:cNvGrpSpPr/>
          <p:nvPr/>
        </p:nvGrpSpPr>
        <p:grpSpPr>
          <a:xfrm>
            <a:off x="149914" y="5658017"/>
            <a:ext cx="4686840" cy="1145880"/>
            <a:chOff x="149914" y="5658017"/>
            <a:chExt cx="4686840" cy="114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201BAB0-D50A-B345-87FB-8F4CF2D06E5D}"/>
                    </a:ext>
                  </a:extLst>
                </p14:cNvPr>
                <p14:cNvContentPartPr/>
                <p14:nvPr/>
              </p14:nvContentPartPr>
              <p14:xfrm>
                <a:off x="1080154" y="5700137"/>
                <a:ext cx="2167560" cy="7430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201BAB0-D50A-B345-87FB-8F4CF2D06E5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17154" y="5637137"/>
                  <a:ext cx="2293200" cy="86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8933718-7104-3548-9C5A-0E4096B3E639}"/>
                    </a:ext>
                  </a:extLst>
                </p14:cNvPr>
                <p14:cNvContentPartPr/>
                <p14:nvPr/>
              </p14:nvContentPartPr>
              <p14:xfrm>
                <a:off x="1885114" y="5658017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8933718-7104-3548-9C5A-0E4096B3E63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822474" y="559501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5563905-7EF4-D745-AEEB-0386DFDA88BD}"/>
                    </a:ext>
                  </a:extLst>
                </p14:cNvPr>
                <p14:cNvContentPartPr/>
                <p14:nvPr/>
              </p14:nvContentPartPr>
              <p14:xfrm>
                <a:off x="149914" y="5962577"/>
                <a:ext cx="4686840" cy="8413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5563905-7EF4-D745-AEEB-0386DFDA88B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7274" y="5899577"/>
                  <a:ext cx="4812480" cy="9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377D0EF-FB4E-2240-A377-7F52730DF69E}"/>
              </a:ext>
            </a:extLst>
          </p:cNvPr>
          <p:cNvGrpSpPr/>
          <p:nvPr/>
        </p:nvGrpSpPr>
        <p:grpSpPr>
          <a:xfrm>
            <a:off x="3292714" y="5808137"/>
            <a:ext cx="1537560" cy="623520"/>
            <a:chOff x="3292714" y="5808137"/>
            <a:chExt cx="1537560" cy="62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D7DAEF7-5DFD-4A41-A742-8477981F6302}"/>
                    </a:ext>
                  </a:extLst>
                </p14:cNvPr>
                <p14:cNvContentPartPr/>
                <p14:nvPr/>
              </p14:nvContentPartPr>
              <p14:xfrm>
                <a:off x="3292714" y="5808137"/>
                <a:ext cx="1537560" cy="623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D7DAEF7-5DFD-4A41-A742-8477981F630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229714" y="5745497"/>
                  <a:ext cx="1663200" cy="74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4525D2B-AA93-5244-A900-D16DB7234D87}"/>
                    </a:ext>
                  </a:extLst>
                </p14:cNvPr>
                <p14:cNvContentPartPr/>
                <p14:nvPr/>
              </p14:nvContentPartPr>
              <p14:xfrm>
                <a:off x="3452194" y="6357497"/>
                <a:ext cx="625320" cy="370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4525D2B-AA93-5244-A900-D16DB7234D8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389194" y="6294857"/>
                  <a:ext cx="750960" cy="16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6C566AA0-EF3C-494D-AB6C-06F2B0E136BD}"/>
                  </a:ext>
                </a:extLst>
              </p14:cNvPr>
              <p14:cNvContentPartPr/>
              <p14:nvPr/>
            </p14:nvContentPartPr>
            <p14:xfrm>
              <a:off x="4483594" y="4692137"/>
              <a:ext cx="420120" cy="2217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6C566AA0-EF3C-494D-AB6C-06F2B0E136B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420954" y="4629137"/>
                <a:ext cx="54576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282C4E28-C88A-A744-9E31-6E915316C310}"/>
                  </a:ext>
                </a:extLst>
              </p14:cNvPr>
              <p14:cNvContentPartPr/>
              <p14:nvPr/>
            </p14:nvContentPartPr>
            <p14:xfrm>
              <a:off x="2638954" y="3144857"/>
              <a:ext cx="628200" cy="648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282C4E28-C88A-A744-9E31-6E915316C31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576314" y="3081857"/>
                <a:ext cx="75384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2613C191-EF42-2344-B04D-022346C9D6F8}"/>
                  </a:ext>
                </a:extLst>
              </p14:cNvPr>
              <p14:cNvContentPartPr/>
              <p14:nvPr/>
            </p14:nvContentPartPr>
            <p14:xfrm>
              <a:off x="2299474" y="3396137"/>
              <a:ext cx="1009080" cy="813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2613C191-EF42-2344-B04D-022346C9D6F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236474" y="3333497"/>
                <a:ext cx="1134720" cy="20700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xt Box 2">
            <a:extLst>
              <a:ext uri="{FF2B5EF4-FFF2-40B4-BE49-F238E27FC236}">
                <a16:creationId xmlns:a16="http://schemas.microsoft.com/office/drawing/2014/main" id="{C2259084-F29A-444D-A675-8CCE80ADB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345" y="6303475"/>
            <a:ext cx="1845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Neutrophil</a:t>
            </a:r>
          </a:p>
        </p:txBody>
      </p:sp>
      <p:sp>
        <p:nvSpPr>
          <p:cNvPr id="36" name="Text Box 2">
            <a:extLst>
              <a:ext uri="{FF2B5EF4-FFF2-40B4-BE49-F238E27FC236}">
                <a16:creationId xmlns:a16="http://schemas.microsoft.com/office/drawing/2014/main" id="{A28DB184-388D-0D46-9C45-9B12B8306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9063" y="2288824"/>
            <a:ext cx="2094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Degranulation</a:t>
            </a:r>
          </a:p>
        </p:txBody>
      </p:sp>
      <p:sp>
        <p:nvSpPr>
          <p:cNvPr id="37" name="Text Box 2">
            <a:extLst>
              <a:ext uri="{FF2B5EF4-FFF2-40B4-BE49-F238E27FC236}">
                <a16:creationId xmlns:a16="http://schemas.microsoft.com/office/drawing/2014/main" id="{D74CBBA1-6E35-9D49-B4EE-01870E4BF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678108"/>
            <a:ext cx="31453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Release granules that contain destructive enzymes</a:t>
            </a:r>
          </a:p>
        </p:txBody>
      </p:sp>
      <p:sp>
        <p:nvSpPr>
          <p:cNvPr id="38" name="Text Box 2">
            <a:extLst>
              <a:ext uri="{FF2B5EF4-FFF2-40B4-BE49-F238E27FC236}">
                <a16:creationId xmlns:a16="http://schemas.microsoft.com/office/drawing/2014/main" id="{F1174DB7-AC3F-394A-9EDE-E9D3D8A80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703" y="4034892"/>
            <a:ext cx="2094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Phagocytosis</a:t>
            </a:r>
          </a:p>
        </p:txBody>
      </p:sp>
      <p:sp>
        <p:nvSpPr>
          <p:cNvPr id="39" name="Text Box 2">
            <a:extLst>
              <a:ext uri="{FF2B5EF4-FFF2-40B4-BE49-F238E27FC236}">
                <a16:creationId xmlns:a16="http://schemas.microsoft.com/office/drawing/2014/main" id="{691B7F2C-C8A8-FE43-ADC8-EB537DAE9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399" y="5310699"/>
            <a:ext cx="11669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Bacteria</a:t>
            </a:r>
          </a:p>
        </p:txBody>
      </p:sp>
      <p:sp>
        <p:nvSpPr>
          <p:cNvPr id="40" name="Text Box 2">
            <a:extLst>
              <a:ext uri="{FF2B5EF4-FFF2-40B4-BE49-F238E27FC236}">
                <a16:creationId xmlns:a16="http://schemas.microsoft.com/office/drawing/2014/main" id="{ED51B274-418A-A94A-9FD2-F9E66FD31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652" y="3114645"/>
            <a:ext cx="11669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Bacteria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FAB605-7E5F-1848-9115-CBB5E0416389}"/>
              </a:ext>
            </a:extLst>
          </p:cNvPr>
          <p:cNvGrpSpPr/>
          <p:nvPr/>
        </p:nvGrpSpPr>
        <p:grpSpPr>
          <a:xfrm>
            <a:off x="3069797" y="3439778"/>
            <a:ext cx="82800" cy="359280"/>
            <a:chOff x="3069797" y="3439778"/>
            <a:chExt cx="82800" cy="35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970BBC5-4D90-7B43-B868-B9FA9195A6BC}"/>
                    </a:ext>
                  </a:extLst>
                </p14:cNvPr>
                <p14:cNvContentPartPr/>
                <p14:nvPr/>
              </p14:nvContentPartPr>
              <p14:xfrm>
                <a:off x="3103637" y="3439778"/>
                <a:ext cx="14040" cy="3538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970BBC5-4D90-7B43-B868-B9FA9195A6B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094637" y="3431138"/>
                  <a:ext cx="3168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D316631-98FF-A542-B54C-9F7F7C8634A2}"/>
                    </a:ext>
                  </a:extLst>
                </p14:cNvPr>
                <p14:cNvContentPartPr/>
                <p14:nvPr/>
              </p14:nvContentPartPr>
              <p14:xfrm>
                <a:off x="3069797" y="3754778"/>
                <a:ext cx="46440" cy="399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D316631-98FF-A542-B54C-9F7F7C8634A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60797" y="3745778"/>
                  <a:ext cx="640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993455D-FF7E-3E45-8668-369C92647ED9}"/>
                    </a:ext>
                  </a:extLst>
                </p14:cNvPr>
                <p14:cNvContentPartPr/>
                <p14:nvPr/>
              </p14:nvContentPartPr>
              <p14:xfrm>
                <a:off x="3116597" y="3764138"/>
                <a:ext cx="36000" cy="349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993455D-FF7E-3E45-8668-369C92647ED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107957" y="3755498"/>
                  <a:ext cx="53640" cy="525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1" name="Text Box 2">
            <a:extLst>
              <a:ext uri="{FF2B5EF4-FFF2-40B4-BE49-F238E27FC236}">
                <a16:creationId xmlns:a16="http://schemas.microsoft.com/office/drawing/2014/main" id="{B79A36D4-9601-F84C-9032-C1440AD20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23" y="4392955"/>
            <a:ext cx="25874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Eat stuff, then kill it within its little vacuole</a:t>
            </a:r>
          </a:p>
        </p:txBody>
      </p:sp>
    </p:spTree>
    <p:extLst>
      <p:ext uri="{BB962C8B-B14F-4D97-AF65-F5344CB8AC3E}">
        <p14:creationId xmlns:p14="http://schemas.microsoft.com/office/powerpoint/2010/main" val="1450337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2AF90D-A64A-D042-B5C6-CB3B433145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2393075"/>
            <a:ext cx="4216400" cy="30816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AF920E-95DE-CA4C-B337-7C8CD42512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300" y="2403572"/>
            <a:ext cx="4260850" cy="30607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8E9866C-E95C-D04A-8D6D-DD49E053371B}"/>
              </a:ext>
            </a:extLst>
          </p:cNvPr>
          <p:cNvSpPr txBox="1">
            <a:spLocks/>
          </p:cNvSpPr>
          <p:nvPr/>
        </p:nvSpPr>
        <p:spPr>
          <a:xfrm>
            <a:off x="457200" y="1066800"/>
            <a:ext cx="8229600" cy="9557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spcAft>
                <a:spcPts val="0"/>
              </a:spcAf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 the naked eye, acute inflammation shows up as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PUS!</a:t>
            </a:r>
            <a:b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</a:b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(a yellow-green, creamy, thick liquid)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B5DB9D11-4778-3E4B-AA2A-DE3229556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0" y="5667101"/>
            <a:ext cx="1676400" cy="461665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Pus in a zit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3B828B0-6BC9-3A4A-B193-B2EC5788FE9B}"/>
              </a:ext>
            </a:extLst>
          </p:cNvPr>
          <p:cNvCxnSpPr>
            <a:cxnSpLocks/>
          </p:cNvCxnSpPr>
          <p:nvPr/>
        </p:nvCxnSpPr>
        <p:spPr bwMode="auto">
          <a:xfrm flipV="1">
            <a:off x="2076450" y="4114800"/>
            <a:ext cx="209550" cy="1552301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9" name="Text Box 3">
            <a:extLst>
              <a:ext uri="{FF2B5EF4-FFF2-40B4-BE49-F238E27FC236}">
                <a16:creationId xmlns:a16="http://schemas.microsoft.com/office/drawing/2014/main" id="{037C4391-475C-E941-BC33-F4CE5CB33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0" y="5845272"/>
            <a:ext cx="4394200" cy="83099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Pus in a perionychial 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(tissue next to the nail) infection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7D3F286-DADC-BC48-AAA7-4FF781A84B5F}"/>
              </a:ext>
            </a:extLst>
          </p:cNvPr>
          <p:cNvCxnSpPr>
            <a:cxnSpLocks/>
          </p:cNvCxnSpPr>
          <p:nvPr/>
        </p:nvCxnSpPr>
        <p:spPr bwMode="auto">
          <a:xfrm flipV="1">
            <a:off x="6629400" y="4292971"/>
            <a:ext cx="209550" cy="1552301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3171087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>
              <a:latin typeface="Arial" charset="0"/>
            </a:endParaRPr>
          </a:p>
        </p:txBody>
      </p:sp>
      <p:sp>
        <p:nvSpPr>
          <p:cNvPr id="538627" name="Rectangle 3"/>
          <p:cNvSpPr>
            <a:spLocks noGrp="1" noChangeAspect="1" noChangeArrowheads="1"/>
          </p:cNvSpPr>
          <p:nvPr isPhoto="1"/>
        </p:nvSpPr>
        <p:spPr bwMode="auto">
          <a:xfrm>
            <a:off x="1704240" y="393700"/>
            <a:ext cx="5735520" cy="5383088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73"/>
                      </a14:imgEffect>
                      <a14:imgEffect>
                        <a14:saturation sat="51000"/>
                      </a14:imgEffect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1788" y="6077620"/>
            <a:ext cx="8620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Acute bacterial meningitis: pus overlying brain surface</a:t>
            </a: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0F7CCD2A-1515-014E-AFBD-1EDAE7649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4020959"/>
            <a:ext cx="800100" cy="461665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Pus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83F5F86-601A-B84C-A4F8-A74283FF0008}"/>
              </a:ext>
            </a:extLst>
          </p:cNvPr>
          <p:cNvCxnSpPr>
            <a:cxnSpLocks/>
            <a:stCxn id="9" idx="3"/>
          </p:cNvCxnSpPr>
          <p:nvPr/>
        </p:nvCxnSpPr>
        <p:spPr bwMode="auto">
          <a:xfrm flipV="1">
            <a:off x="2819400" y="4025900"/>
            <a:ext cx="977900" cy="225892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128356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206" y="6226567"/>
            <a:ext cx="8809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Acute bacterial meningitis: neutrophils in subarachnoid space</a:t>
            </a:r>
          </a:p>
        </p:txBody>
      </p:sp>
      <p:sp>
        <p:nvSpPr>
          <p:cNvPr id="6" name="Rectangle 3"/>
          <p:cNvSpPr>
            <a:spLocks noGrp="1" noChangeAspect="1" noChangeArrowheads="1"/>
          </p:cNvSpPr>
          <p:nvPr isPhoto="1"/>
        </p:nvSpPr>
        <p:spPr bwMode="auto">
          <a:xfrm>
            <a:off x="759048" y="1003300"/>
            <a:ext cx="7625904" cy="50927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0D5DCCDE-E47A-AF40-BB7C-A59B449C7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300" y="2331859"/>
            <a:ext cx="1778000" cy="46166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Neutrophils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D051EC09-4768-0E44-A03D-56B7C7D83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800" y="4973459"/>
            <a:ext cx="1778000" cy="46166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Brain tissue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E281ECB7-FA45-6940-A62B-73ABE579696C}"/>
              </a:ext>
            </a:extLst>
          </p:cNvPr>
          <p:cNvSpPr txBox="1">
            <a:spLocks/>
          </p:cNvSpPr>
          <p:nvPr/>
        </p:nvSpPr>
        <p:spPr>
          <a:xfrm>
            <a:off x="457199" y="60371"/>
            <a:ext cx="8229600" cy="9557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spcAft>
                <a:spcPts val="0"/>
              </a:spcAf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Underneath the microscope,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acute inflammation looks like a bunch of neutrophils</a:t>
            </a:r>
          </a:p>
        </p:txBody>
      </p:sp>
    </p:spTree>
    <p:extLst>
      <p:ext uri="{BB962C8B-B14F-4D97-AF65-F5344CB8AC3E}">
        <p14:creationId xmlns:p14="http://schemas.microsoft.com/office/powerpoint/2010/main" val="396839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206" y="6087588"/>
            <a:ext cx="8809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Same case, higher power: tons of neutrophils</a:t>
            </a:r>
          </a:p>
        </p:txBody>
      </p:sp>
      <p:sp>
        <p:nvSpPr>
          <p:cNvPr id="8" name="Rectangle 3"/>
          <p:cNvSpPr>
            <a:spLocks noGrp="1" noChangeAspect="1" noChangeArrowheads="1"/>
          </p:cNvSpPr>
          <p:nvPr isPhoto="1"/>
        </p:nvSpPr>
        <p:spPr bwMode="auto">
          <a:xfrm>
            <a:off x="340816" y="203200"/>
            <a:ext cx="8462367" cy="563880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6000"/>
                      </a14:imgEffect>
                      <a14:imgEffect>
                        <a14:colorTemperature colorTemp="6085"/>
                      </a14:imgEffect>
                      <a14:imgEffect>
                        <a14:saturation sat="92000"/>
                      </a14:imgEffect>
                      <a14:imgEffect>
                        <a14:brightnessContrast bright="15000" contrast="-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9D3CCB02-5D42-214E-AF51-8779E8ED2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200" y="2801759"/>
            <a:ext cx="17780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Neutrophils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6CD324-B539-9341-B350-179897F82783}"/>
              </a:ext>
            </a:extLst>
          </p:cNvPr>
          <p:cNvSpPr/>
          <p:nvPr/>
        </p:nvSpPr>
        <p:spPr>
          <a:xfrm>
            <a:off x="5524500" y="18415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BC89403-AD72-D446-A94D-796B3D469624}"/>
              </a:ext>
            </a:extLst>
          </p:cNvPr>
          <p:cNvSpPr/>
          <p:nvPr/>
        </p:nvSpPr>
        <p:spPr>
          <a:xfrm>
            <a:off x="6527800" y="24892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0D423EA-0AD1-354A-AD3A-EFBDC4BCAFC6}"/>
              </a:ext>
            </a:extLst>
          </p:cNvPr>
          <p:cNvSpPr/>
          <p:nvPr/>
        </p:nvSpPr>
        <p:spPr>
          <a:xfrm>
            <a:off x="3911600" y="41656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0CAB0FC-44B7-5F4B-A392-6C1D2DA19482}"/>
              </a:ext>
            </a:extLst>
          </p:cNvPr>
          <p:cNvSpPr/>
          <p:nvPr/>
        </p:nvSpPr>
        <p:spPr>
          <a:xfrm>
            <a:off x="4851400" y="17780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3DC2255-073B-3541-B4F5-C76F45C83F60}"/>
              </a:ext>
            </a:extLst>
          </p:cNvPr>
          <p:cNvSpPr/>
          <p:nvPr/>
        </p:nvSpPr>
        <p:spPr>
          <a:xfrm>
            <a:off x="2501900" y="16383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4F14A0E-DD97-084D-9841-2E139BC614D2}"/>
              </a:ext>
            </a:extLst>
          </p:cNvPr>
          <p:cNvSpPr/>
          <p:nvPr/>
        </p:nvSpPr>
        <p:spPr>
          <a:xfrm>
            <a:off x="3251200" y="13716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BD29D97-A3D5-E442-B375-1301BD0F3AEF}"/>
              </a:ext>
            </a:extLst>
          </p:cNvPr>
          <p:cNvSpPr/>
          <p:nvPr/>
        </p:nvSpPr>
        <p:spPr>
          <a:xfrm>
            <a:off x="2044700" y="34417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36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Inflammation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362200"/>
            <a:ext cx="5917809" cy="2362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What is inflammation?</a:t>
            </a:r>
          </a:p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Acute inflammation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Chronic inflammation</a:t>
            </a:r>
          </a:p>
          <a:p>
            <a:pPr marL="0" indent="0">
              <a:spcBef>
                <a:spcPct val="30000"/>
              </a:spcBef>
              <a:buClr>
                <a:srgbClr val="121212"/>
              </a:buClr>
              <a:buNone/>
              <a:defRPr/>
            </a:pPr>
            <a:endParaRPr lang="en-US" dirty="0">
              <a:solidFill>
                <a:srgbClr val="121212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8514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32021" y="2443922"/>
            <a:ext cx="6989679" cy="2893256"/>
          </a:xfrm>
        </p:spPr>
        <p:txBody>
          <a:bodyPr/>
          <a:lstStyle/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Macrophages eat things.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Lymphocytes fight any remaining foreign invaders.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Both cells can trigger the immune system (often in unhelpful ways).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endParaRPr lang="en-US" dirty="0">
              <a:solidFill>
                <a:schemeClr val="accent4">
                  <a:lumMod val="10000"/>
                </a:schemeClr>
              </a:solidFill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5A16D98-BA20-7840-9104-FEE089D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070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What happens in chronic inflammation?</a:t>
            </a:r>
          </a:p>
        </p:txBody>
      </p:sp>
    </p:spTree>
    <p:extLst>
      <p:ext uri="{BB962C8B-B14F-4D97-AF65-F5344CB8AC3E}">
        <p14:creationId xmlns:p14="http://schemas.microsoft.com/office/powerpoint/2010/main" val="4094097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1D5512-7B83-964F-9ACF-63966B13A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57"/>
                    </a14:imgEffect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250" y="304800"/>
            <a:ext cx="7683500" cy="5762625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78DA8B9D-28F4-DF43-96A8-0D38059B2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00" y="6118128"/>
            <a:ext cx="8229600" cy="6143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A hungry macrophage in the bone marrow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1DE39A4-E09C-6E40-AD53-8C6773ABE278}"/>
              </a:ext>
            </a:extLst>
          </p:cNvPr>
          <p:cNvCxnSpPr>
            <a:cxnSpLocks/>
          </p:cNvCxnSpPr>
          <p:nvPr/>
        </p:nvCxnSpPr>
        <p:spPr bwMode="auto">
          <a:xfrm flipH="1">
            <a:off x="5278432" y="1050544"/>
            <a:ext cx="570680" cy="920498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1" name="Title 3">
            <a:extLst>
              <a:ext uri="{FF2B5EF4-FFF2-40B4-BE49-F238E27FC236}">
                <a16:creationId xmlns:a16="http://schemas.microsoft.com/office/drawing/2014/main" id="{53041A4E-F5EC-B044-ABA1-2EF23C2EF6D7}"/>
              </a:ext>
            </a:extLst>
          </p:cNvPr>
          <p:cNvSpPr txBox="1">
            <a:spLocks/>
          </p:cNvSpPr>
          <p:nvPr/>
        </p:nvSpPr>
        <p:spPr>
          <a:xfrm>
            <a:off x="4572000" y="675438"/>
            <a:ext cx="2704592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Macrophage nucleus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D97902-AE8F-CF4B-9AA4-0B817EA28DAA}"/>
              </a:ext>
            </a:extLst>
          </p:cNvPr>
          <p:cNvCxnSpPr>
            <a:cxnSpLocks/>
          </p:cNvCxnSpPr>
          <p:nvPr/>
        </p:nvCxnSpPr>
        <p:spPr bwMode="auto">
          <a:xfrm flipH="1">
            <a:off x="4973632" y="2095500"/>
            <a:ext cx="1249368" cy="726442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3" name="Title 3">
            <a:extLst>
              <a:ext uri="{FF2B5EF4-FFF2-40B4-BE49-F238E27FC236}">
                <a16:creationId xmlns:a16="http://schemas.microsoft.com/office/drawing/2014/main" id="{20A0EFE5-6501-7749-8E00-CE1DC17FA8DF}"/>
              </a:ext>
            </a:extLst>
          </p:cNvPr>
          <p:cNvSpPr txBox="1">
            <a:spLocks/>
          </p:cNvSpPr>
          <p:nvPr/>
        </p:nvSpPr>
        <p:spPr>
          <a:xfrm>
            <a:off x="5626100" y="1729538"/>
            <a:ext cx="1473200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Neutrophil!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F85D740-598B-1742-A90D-FA48632E00C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468932" y="4041142"/>
            <a:ext cx="627068" cy="530858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8" name="Title 3">
            <a:extLst>
              <a:ext uri="{FF2B5EF4-FFF2-40B4-BE49-F238E27FC236}">
                <a16:creationId xmlns:a16="http://schemas.microsoft.com/office/drawing/2014/main" id="{D3DA9F66-DB2C-F14B-8F2F-AA67CC374183}"/>
              </a:ext>
            </a:extLst>
          </p:cNvPr>
          <p:cNvSpPr txBox="1">
            <a:spLocks/>
          </p:cNvSpPr>
          <p:nvPr/>
        </p:nvSpPr>
        <p:spPr>
          <a:xfrm>
            <a:off x="5689600" y="4485438"/>
            <a:ext cx="1358392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Platelets!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FE82F6B-50A8-384B-A6B9-066FDD67517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10232" y="3850642"/>
            <a:ext cx="512768" cy="721358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677DEA1-D37B-6E44-BFE4-66CE0983B38F}"/>
              </a:ext>
            </a:extLst>
          </p:cNvPr>
          <p:cNvCxnSpPr>
            <a:cxnSpLocks/>
          </p:cNvCxnSpPr>
          <p:nvPr/>
        </p:nvCxnSpPr>
        <p:spPr bwMode="auto">
          <a:xfrm flipV="1">
            <a:off x="2540000" y="4165600"/>
            <a:ext cx="1206500" cy="292100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7" name="Title 3">
            <a:extLst>
              <a:ext uri="{FF2B5EF4-FFF2-40B4-BE49-F238E27FC236}">
                <a16:creationId xmlns:a16="http://schemas.microsoft.com/office/drawing/2014/main" id="{AD7C7FDF-5909-8A4A-A67D-1F5BCA51FCAB}"/>
              </a:ext>
            </a:extLst>
          </p:cNvPr>
          <p:cNvSpPr txBox="1">
            <a:spLocks/>
          </p:cNvSpPr>
          <p:nvPr/>
        </p:nvSpPr>
        <p:spPr>
          <a:xfrm>
            <a:off x="1282700" y="4244138"/>
            <a:ext cx="1358392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Eosinophil!</a:t>
            </a:r>
          </a:p>
        </p:txBody>
      </p:sp>
    </p:spTree>
    <p:extLst>
      <p:ext uri="{BB962C8B-B14F-4D97-AF65-F5344CB8AC3E}">
        <p14:creationId xmlns:p14="http://schemas.microsoft.com/office/powerpoint/2010/main" val="35363377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55"/>
          <p:cNvPicPr>
            <a:picLocks noChangeAspect="1" noChangeArrowheads="1"/>
          </p:cNvPicPr>
          <p:nvPr/>
        </p:nvPicPr>
        <p:blipFill>
          <a:blip r:embed="rId4" cstate="screen">
            <a:lum bright="-6000"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385522">
            <a:off x="2926557" y="637381"/>
            <a:ext cx="6781800" cy="565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6687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B65F73-C213-AE4E-9111-69368B344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00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ecklace&#10;&#10;Description automatically generated">
            <a:extLst>
              <a:ext uri="{FF2B5EF4-FFF2-40B4-BE49-F238E27FC236}">
                <a16:creationId xmlns:a16="http://schemas.microsoft.com/office/drawing/2014/main" id="{38AC9932-91AF-E848-8D7D-772C0578D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380395" y="1676400"/>
            <a:ext cx="2734406" cy="2717800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9FB2AD53-A6E5-ED43-90F2-4FDC04941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400" y="4330714"/>
            <a:ext cx="3340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Regular granuloma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D688A7F-D43F-574B-B1E9-8A71F7889737}"/>
                  </a:ext>
                </a:extLst>
              </p14:cNvPr>
              <p14:cNvContentPartPr/>
              <p14:nvPr/>
            </p14:nvContentPartPr>
            <p14:xfrm>
              <a:off x="6371000" y="13906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D688A7F-D43F-574B-B1E9-8A71F788973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53000" y="121060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 Box 2">
            <a:extLst>
              <a:ext uri="{FF2B5EF4-FFF2-40B4-BE49-F238E27FC236}">
                <a16:creationId xmlns:a16="http://schemas.microsoft.com/office/drawing/2014/main" id="{B9BF4F9E-2468-D44B-A89E-62C4B9637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95464"/>
            <a:ext cx="1511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Lymphocytes</a:t>
            </a:r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0BE9F739-CB37-D34A-810F-EB0AAC0E0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8300" y="2584464"/>
            <a:ext cx="1155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Necrosis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1242D34-2430-5E45-ADBC-DC4722DC5CF5}"/>
                  </a:ext>
                </a:extLst>
              </p14:cNvPr>
              <p14:cNvContentPartPr/>
              <p14:nvPr/>
            </p14:nvContentPartPr>
            <p14:xfrm>
              <a:off x="4011200" y="2016820"/>
              <a:ext cx="166680" cy="673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1242D34-2430-5E45-ADBC-DC4722DC5CF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93200" y="1999180"/>
                <a:ext cx="202320" cy="10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9D58FF2D-CF46-5047-B2B6-4E01237A0C77}"/>
              </a:ext>
            </a:extLst>
          </p:cNvPr>
          <p:cNvGrpSpPr/>
          <p:nvPr/>
        </p:nvGrpSpPr>
        <p:grpSpPr>
          <a:xfrm>
            <a:off x="5080805" y="1714499"/>
            <a:ext cx="2969455" cy="2755901"/>
            <a:chOff x="4915705" y="1714499"/>
            <a:chExt cx="2969455" cy="275590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B831E5A-3B7D-6743-9741-A6251B959EFD}"/>
                </a:ext>
              </a:extLst>
            </p:cNvPr>
            <p:cNvGrpSpPr/>
            <p:nvPr/>
          </p:nvGrpSpPr>
          <p:grpSpPr>
            <a:xfrm>
              <a:off x="4915705" y="1714499"/>
              <a:ext cx="2969455" cy="2755901"/>
              <a:chOff x="4915705" y="1714499"/>
              <a:chExt cx="2969455" cy="2755901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56AE046B-D98E-F848-83D7-836FE5F1E133}"/>
                  </a:ext>
                </a:extLst>
              </p:cNvPr>
              <p:cNvPicPr/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915705" y="1714499"/>
                <a:ext cx="2932893" cy="27559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ED0388-3B81-0A41-921B-472DA6767E49}"/>
                  </a:ext>
                </a:extLst>
              </p:cNvPr>
              <p:cNvGrpSpPr/>
              <p:nvPr/>
            </p:nvGrpSpPr>
            <p:grpSpPr>
              <a:xfrm>
                <a:off x="7643960" y="1827820"/>
                <a:ext cx="241200" cy="245160"/>
                <a:chOff x="7643960" y="1827820"/>
                <a:chExt cx="241200" cy="2451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9">
                  <p14:nvContentPartPr>
                    <p14:cNvPr id="12" name="Ink 11">
                      <a:extLst>
                        <a:ext uri="{FF2B5EF4-FFF2-40B4-BE49-F238E27FC236}">
                          <a16:creationId xmlns:a16="http://schemas.microsoft.com/office/drawing/2014/main" id="{817AFCE6-AA53-5840-AA16-74B706177B1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643960" y="1827820"/>
                    <a:ext cx="241200" cy="245160"/>
                  </p14:xfrm>
                </p:contentPart>
              </mc:Choice>
              <mc:Fallback xmlns="">
                <p:pic>
                  <p:nvPicPr>
                    <p:cNvPr id="12" name="Ink 11">
                      <a:extLst>
                        <a:ext uri="{FF2B5EF4-FFF2-40B4-BE49-F238E27FC236}">
                          <a16:creationId xmlns:a16="http://schemas.microsoft.com/office/drawing/2014/main" id="{817AFCE6-AA53-5840-AA16-74B706177B13}"/>
                        </a:ext>
                      </a:extLst>
                    </p:cNvPr>
                    <p:cNvPicPr/>
                    <p:nvPr/>
                  </p:nvPicPr>
                  <p:blipFill>
                    <a:blip r:embed="rId10"/>
                    <a:stretch>
                      <a:fillRect/>
                    </a:stretch>
                  </p:blipFill>
                  <p:spPr>
                    <a:xfrm>
                      <a:off x="7625960" y="1809820"/>
                      <a:ext cx="276840" cy="280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">
                  <p14:nvContentPartPr>
                    <p14:cNvPr id="13" name="Ink 12">
                      <a:extLst>
                        <a:ext uri="{FF2B5EF4-FFF2-40B4-BE49-F238E27FC236}">
                          <a16:creationId xmlns:a16="http://schemas.microsoft.com/office/drawing/2014/main" id="{2B5D4B28-A280-8849-AE0E-C680EDEB0E6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737560" y="1882900"/>
                    <a:ext cx="134280" cy="133560"/>
                  </p14:xfrm>
                </p:contentPart>
              </mc:Choice>
              <mc:Fallback xmlns="">
                <p:pic>
                  <p:nvPicPr>
                    <p:cNvPr id="13" name="Ink 12">
                      <a:extLst>
                        <a:ext uri="{FF2B5EF4-FFF2-40B4-BE49-F238E27FC236}">
                          <a16:creationId xmlns:a16="http://schemas.microsoft.com/office/drawing/2014/main" id="{2B5D4B28-A280-8849-AE0E-C680EDEB0E60}"/>
                        </a:ext>
                      </a:extLst>
                    </p:cNvPr>
                    <p:cNvPicPr/>
                    <p:nvPr/>
                  </p:nvPicPr>
                  <p:blipFill>
                    <a:blip r:embed="rId12"/>
                    <a:stretch>
                      <a:fillRect/>
                    </a:stretch>
                  </p:blipFill>
                  <p:spPr>
                    <a:xfrm>
                      <a:off x="7719560" y="1865260"/>
                      <a:ext cx="169920" cy="1692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741C5F8-21D9-F743-84BF-8E06954B2409}"/>
                    </a:ext>
                  </a:extLst>
                </p14:cNvPr>
                <p14:cNvContentPartPr/>
                <p14:nvPr/>
              </p14:nvContentPartPr>
              <p14:xfrm>
                <a:off x="4965560" y="1999180"/>
                <a:ext cx="64440" cy="95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741C5F8-21D9-F743-84BF-8E06954B240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47920" y="1981180"/>
                  <a:ext cx="100080" cy="1310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2" name="Text Box 2">
            <a:extLst>
              <a:ext uri="{FF2B5EF4-FFF2-40B4-BE49-F238E27FC236}">
                <a16:creationId xmlns:a16="http://schemas.microsoft.com/office/drawing/2014/main" id="{9330C0B9-B576-BD4A-81AD-62FB7B241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6975" y="1644664"/>
            <a:ext cx="1670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Multinucleated giant cells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3F923AA1-DA66-E949-9C00-D384F858946B}"/>
                  </a:ext>
                </a:extLst>
              </p14:cNvPr>
              <p14:cNvContentPartPr/>
              <p14:nvPr/>
            </p14:nvContentPartPr>
            <p14:xfrm>
              <a:off x="4603400" y="3402820"/>
              <a:ext cx="107280" cy="1879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3F923AA1-DA66-E949-9C00-D384F858946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85400" y="3385180"/>
                <a:ext cx="14292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D01EB3C-CD80-D34F-A42F-2FBF652F49CF}"/>
                  </a:ext>
                </a:extLst>
              </p14:cNvPr>
              <p14:cNvContentPartPr/>
              <p14:nvPr/>
            </p14:nvContentPartPr>
            <p14:xfrm>
              <a:off x="4079960" y="3190060"/>
              <a:ext cx="122040" cy="1234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D01EB3C-CD80-D34F-A42F-2FBF652F49C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062320" y="3172060"/>
                <a:ext cx="1576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6E534C0-4AB1-D245-8760-45044270A909}"/>
                  </a:ext>
                </a:extLst>
              </p14:cNvPr>
              <p14:cNvContentPartPr/>
              <p14:nvPr/>
            </p14:nvContentPartPr>
            <p14:xfrm>
              <a:off x="5123960" y="3206620"/>
              <a:ext cx="79920" cy="820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6E534C0-4AB1-D245-8760-45044270A90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105960" y="3188620"/>
                <a:ext cx="11556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62E7228-38C1-D54C-B3F7-172F2E969EC2}"/>
                  </a:ext>
                </a:extLst>
              </p14:cNvPr>
              <p14:cNvContentPartPr/>
              <p14:nvPr/>
            </p14:nvContentPartPr>
            <p14:xfrm>
              <a:off x="4013000" y="3119500"/>
              <a:ext cx="113760" cy="1857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62E7228-38C1-D54C-B3F7-172F2E969EC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995360" y="3101500"/>
                <a:ext cx="149400" cy="22140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Text Box 2">
            <a:extLst>
              <a:ext uri="{FF2B5EF4-FFF2-40B4-BE49-F238E27FC236}">
                <a16:creationId xmlns:a16="http://schemas.microsoft.com/office/drawing/2014/main" id="{0F5B9C15-71AE-BC49-B23C-FEDBEDDB5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9675" y="3053834"/>
            <a:ext cx="1670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Macrophages</a:t>
            </a:r>
          </a:p>
        </p:txBody>
      </p:sp>
      <p:sp>
        <p:nvSpPr>
          <p:cNvPr id="20" name="Text Box 2">
            <a:extLst>
              <a:ext uri="{FF2B5EF4-FFF2-40B4-BE49-F238E27FC236}">
                <a16:creationId xmlns:a16="http://schemas.microsoft.com/office/drawing/2014/main" id="{A6E3C90C-1B27-C647-9AAA-813D73E17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1720864"/>
            <a:ext cx="1511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Lymphocytes</a:t>
            </a:r>
          </a:p>
        </p:txBody>
      </p:sp>
      <p:sp>
        <p:nvSpPr>
          <p:cNvPr id="31" name="Text Box 2">
            <a:extLst>
              <a:ext uri="{FF2B5EF4-FFF2-40B4-BE49-F238E27FC236}">
                <a16:creationId xmlns:a16="http://schemas.microsoft.com/office/drawing/2014/main" id="{393E7588-C9D5-4447-A959-B616CE067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4330714"/>
            <a:ext cx="3340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Caseating granuloma</a:t>
            </a: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27281490-AA0F-C54F-AFE2-E623AD0D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8828"/>
            <a:ext cx="8229600" cy="6143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Granulomas</a:t>
            </a:r>
          </a:p>
        </p:txBody>
      </p:sp>
    </p:spTree>
    <p:extLst>
      <p:ext uri="{BB962C8B-B14F-4D97-AF65-F5344CB8AC3E}">
        <p14:creationId xmlns:p14="http://schemas.microsoft.com/office/powerpoint/2010/main" val="23117871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7" name="Picture 1" descr="75.jpg">
            <a:extLst>
              <a:ext uri="{FF2B5EF4-FFF2-40B4-BE49-F238E27FC236}">
                <a16:creationId xmlns:a16="http://schemas.microsoft.com/office/drawing/2014/main" id="{1EB5ACF0-CAD6-224D-9235-09165939FC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8187" y="342901"/>
            <a:ext cx="7667625" cy="552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95E2299D-A59F-1141-8B80-541F0EAF2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6070614"/>
            <a:ext cx="7175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Caseating granuloma</a:t>
            </a:r>
          </a:p>
        </p:txBody>
      </p:sp>
    </p:spTree>
    <p:extLst>
      <p:ext uri="{BB962C8B-B14F-4D97-AF65-F5344CB8AC3E}">
        <p14:creationId xmlns:p14="http://schemas.microsoft.com/office/powerpoint/2010/main" val="35612432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95E2299D-A59F-1141-8B80-541F0EAF2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57267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Finally, lymphocytes get rid of any remaining foreign invaders.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28B15D-D711-6544-A887-49761D545F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469900"/>
            <a:ext cx="7620000" cy="5422900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C967F948-CDCF-594F-9556-39EEBE42B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066800"/>
            <a:ext cx="1778000" cy="461665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Lymphocyte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D9A80440-30DA-2548-A5AF-24B63EFF8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2743200"/>
            <a:ext cx="1778000" cy="461665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Lymphocyte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3779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9621" y="2405822"/>
            <a:ext cx="6989679" cy="2893256"/>
          </a:xfrm>
        </p:spPr>
        <p:txBody>
          <a:bodyPr/>
          <a:lstStyle/>
          <a:p>
            <a:pPr marL="514350" indent="-514350"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Macrophages eat things.</a:t>
            </a:r>
          </a:p>
          <a:p>
            <a:pPr marL="514350" indent="-514350"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Lymphocytes fight any remaining foreign invaders.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Both cells can trigger the immune system (often in unhelpful ways).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endParaRPr lang="en-US" dirty="0">
              <a:solidFill>
                <a:schemeClr val="accent4">
                  <a:lumMod val="10000"/>
                </a:schemeClr>
              </a:solidFill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5A16D98-BA20-7840-9104-FEE089D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070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What happens in chronic inflammation?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36BE33-7B90-B54D-98E1-6A76F79E9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60" y="5389355"/>
            <a:ext cx="6989679" cy="7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DADADA">
                  <a:lumMod val="10000"/>
                </a:srgbClr>
              </a:buClr>
              <a:buSzPct val="90000"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DADADA">
                    <a:lumMod val="10000"/>
                  </a:srgbClr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Which brings us to...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DADADA">
                  <a:lumMod val="10000"/>
                </a:srgbClr>
              </a:buClr>
              <a:buSzPct val="90000"/>
              <a:buFont typeface="+mj-lt"/>
              <a:buAutoNum type="arabicPeriod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DADADA">
                  <a:lumMod val="10000"/>
                </a:srgbClr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1428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Inflammation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362200"/>
            <a:ext cx="5917809" cy="2362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What is inflammation?</a:t>
            </a:r>
          </a:p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Acute inflammation</a:t>
            </a:r>
          </a:p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Chronic inflammation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When is inflammation bad?</a:t>
            </a:r>
          </a:p>
        </p:txBody>
      </p:sp>
    </p:spTree>
    <p:extLst>
      <p:ext uri="{BB962C8B-B14F-4D97-AF65-F5344CB8AC3E}">
        <p14:creationId xmlns:p14="http://schemas.microsoft.com/office/powerpoint/2010/main" val="40257728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6F1C77-6B94-7D45-9E49-13CEBB1FEF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00" y="228600"/>
            <a:ext cx="7696200" cy="5772150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A43D1369-AE27-A14E-AC9E-87F826B42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57267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If chronic inflammation doesn’t go away, it can cause disease.</a:t>
            </a:r>
          </a:p>
        </p:txBody>
      </p:sp>
    </p:spTree>
    <p:extLst>
      <p:ext uri="{BB962C8B-B14F-4D97-AF65-F5344CB8AC3E}">
        <p14:creationId xmlns:p14="http://schemas.microsoft.com/office/powerpoint/2010/main" val="31701227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CAF6F6-D6EE-574F-A819-E5141C90AC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397" y="736600"/>
            <a:ext cx="7751205" cy="4876800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E20FA98B-A0F7-0C49-BF89-A2450EC29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5903893"/>
            <a:ext cx="80708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Atherosclerosis is a very common, very dangerous </a:t>
            </a:r>
            <a:b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disease that is caused by inflammation in arteries.</a:t>
            </a:r>
          </a:p>
        </p:txBody>
      </p:sp>
    </p:spTree>
    <p:extLst>
      <p:ext uri="{BB962C8B-B14F-4D97-AF65-F5344CB8AC3E}">
        <p14:creationId xmlns:p14="http://schemas.microsoft.com/office/powerpoint/2010/main" val="29523253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9473</TotalTime>
  <Words>895</Words>
  <Application>Microsoft Macintosh PowerPoint</Application>
  <PresentationFormat>On-screen Show (4:3)</PresentationFormat>
  <Paragraphs>185</Paragraphs>
  <Slides>40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40</vt:i4>
      </vt:variant>
    </vt:vector>
  </HeadingPairs>
  <TitlesOfParts>
    <vt:vector size="52" baseType="lpstr">
      <vt:lpstr>Arial</vt:lpstr>
      <vt:lpstr>Calibri</vt:lpstr>
      <vt:lpstr>Franklin Gothic Medium</vt:lpstr>
      <vt:lpstr>Garamond</vt:lpstr>
      <vt:lpstr>Times</vt:lpstr>
      <vt:lpstr>Times New Roman</vt:lpstr>
      <vt:lpstr>PERFECT MASTER</vt:lpstr>
      <vt:lpstr>Office Theme</vt:lpstr>
      <vt:lpstr>2_Office Theme</vt:lpstr>
      <vt:lpstr>3_Blank Presentation</vt:lpstr>
      <vt:lpstr>5_Office Theme</vt:lpstr>
      <vt:lpstr>1_Office Theme</vt:lpstr>
      <vt:lpstr>PowerPoint Presentation</vt:lpstr>
      <vt:lpstr>PowerPoint Presentation</vt:lpstr>
      <vt:lpstr>Inflammation Outline</vt:lpstr>
      <vt:lpstr>Inflammation Outline</vt:lpstr>
      <vt:lpstr>Inflammation, super-simplified</vt:lpstr>
      <vt:lpstr>Some Causes of Inflammation</vt:lpstr>
      <vt:lpstr>PowerPoint Presentation</vt:lpstr>
      <vt:lpstr>Normally, inflammation kills the bug, cleans up the mess, and the tissue goes back to normal.</vt:lpstr>
      <vt:lpstr>“-itis” = inflammation</vt:lpstr>
      <vt:lpstr>Inflammation Outline</vt:lpstr>
      <vt:lpstr>The Two Types of Inflammation</vt:lpstr>
      <vt:lpstr>PowerPoint Presentation</vt:lpstr>
      <vt:lpstr>What happens in acute inflammation?</vt:lpstr>
      <vt:lpstr>Normal capillary bed</vt:lpstr>
      <vt:lpstr>Vasoconstriction and Vasodilation</vt:lpstr>
      <vt:lpstr>As vessels dilate, they become more permeable!</vt:lpstr>
      <vt:lpstr>PowerPoint Presentation</vt:lpstr>
      <vt:lpstr>Neutrophils leave blood vessels (“extravasation”)</vt:lpstr>
      <vt:lpstr>PowerPoint Presentation</vt:lpstr>
      <vt:lpstr>PowerPoint Presentation</vt:lpstr>
      <vt:lpstr>PowerPoint Presentation</vt:lpstr>
      <vt:lpstr>Inflammation is the first response after injury.</vt:lpstr>
      <vt:lpstr>What happens in acute inflammation?</vt:lpstr>
      <vt:lpstr>How do neutrophils kill stuff?</vt:lpstr>
      <vt:lpstr>PowerPoint Presentation</vt:lpstr>
      <vt:lpstr>PowerPoint Presentation</vt:lpstr>
      <vt:lpstr>PowerPoint Presentation</vt:lpstr>
      <vt:lpstr>PowerPoint Presentation</vt:lpstr>
      <vt:lpstr>Inflammation Outline</vt:lpstr>
      <vt:lpstr>What happens in chronic inflammation?</vt:lpstr>
      <vt:lpstr>A hungry macrophage in the bone marrow</vt:lpstr>
      <vt:lpstr>PowerPoint Presentation</vt:lpstr>
      <vt:lpstr>PowerPoint Presentation</vt:lpstr>
      <vt:lpstr>Granulomas</vt:lpstr>
      <vt:lpstr>PowerPoint Presentation</vt:lpstr>
      <vt:lpstr>PowerPoint Presentation</vt:lpstr>
      <vt:lpstr>What happens in chronic inflammation?</vt:lpstr>
      <vt:lpstr>Inflammation Outline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Tissue repair</dc:title>
  <dc:creator>Kristine Krafts, M.D.</dc:creator>
  <cp:lastModifiedBy>Kristine P Krafts</cp:lastModifiedBy>
  <cp:revision>273</cp:revision>
  <cp:lastPrinted>2026-05-18T05:42:47Z</cp:lastPrinted>
  <dcterms:created xsi:type="dcterms:W3CDTF">1995-05-28T16:07:12Z</dcterms:created>
  <dcterms:modified xsi:type="dcterms:W3CDTF">2026-05-18T05:43:19Z</dcterms:modified>
</cp:coreProperties>
</file>