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33"/>
  </p:notesMasterIdLst>
  <p:handoutMasterIdLst>
    <p:handoutMasterId r:id="rId34"/>
  </p:handoutMasterIdLst>
  <p:sldIdLst>
    <p:sldId id="1036" r:id="rId2"/>
    <p:sldId id="474" r:id="rId3"/>
    <p:sldId id="1212" r:id="rId4"/>
    <p:sldId id="1143" r:id="rId5"/>
    <p:sldId id="1198" r:id="rId6"/>
    <p:sldId id="1197" r:id="rId7"/>
    <p:sldId id="1204" r:id="rId8"/>
    <p:sldId id="1199" r:id="rId9"/>
    <p:sldId id="1178" r:id="rId10"/>
    <p:sldId id="1133" r:id="rId11"/>
    <p:sldId id="1206" r:id="rId12"/>
    <p:sldId id="1207" r:id="rId13"/>
    <p:sldId id="1113" r:id="rId14"/>
    <p:sldId id="1200" r:id="rId15"/>
    <p:sldId id="1154" r:id="rId16"/>
    <p:sldId id="1161" r:id="rId17"/>
    <p:sldId id="1201" r:id="rId18"/>
    <p:sldId id="1123" r:id="rId19"/>
    <p:sldId id="1157" r:id="rId20"/>
    <p:sldId id="1208" r:id="rId21"/>
    <p:sldId id="1162" r:id="rId22"/>
    <p:sldId id="1163" r:id="rId23"/>
    <p:sldId id="1202" r:id="rId24"/>
    <p:sldId id="1164" r:id="rId25"/>
    <p:sldId id="1105" r:id="rId26"/>
    <p:sldId id="1055" r:id="rId27"/>
    <p:sldId id="1192" r:id="rId28"/>
    <p:sldId id="1213" r:id="rId29"/>
    <p:sldId id="1193" r:id="rId30"/>
    <p:sldId id="1079" r:id="rId31"/>
    <p:sldId id="1081" r:id="rId3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Franklin Gothic Medium" panose="020B06030201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4368" userDrawn="1">
          <p15:clr>
            <a:srgbClr val="A4A3A4"/>
          </p15:clr>
        </p15:guide>
        <p15:guide id="4" pos="1248" userDrawn="1">
          <p15:clr>
            <a:srgbClr val="A4A3A4"/>
          </p15:clr>
        </p15:guide>
        <p15:guide id="5" orient="horz" pos="2208" userDrawn="1">
          <p15:clr>
            <a:srgbClr val="A4A3A4"/>
          </p15:clr>
        </p15:guide>
        <p15:guide id="6" orient="horz" pos="3600" userDrawn="1">
          <p15:clr>
            <a:srgbClr val="A4A3A4"/>
          </p15:clr>
        </p15:guide>
        <p15:guide id="7" pos="14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34B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/>
    <p:restoredTop sz="95548"/>
  </p:normalViewPr>
  <p:slideViewPr>
    <p:cSldViewPr>
      <p:cViewPr>
        <p:scale>
          <a:sx n="123" d="100"/>
          <a:sy n="123" d="100"/>
        </p:scale>
        <p:origin x="1896" y="144"/>
      </p:cViewPr>
      <p:guideLst>
        <p:guide orient="horz" pos="1296"/>
        <p:guide pos="2880"/>
        <p:guide pos="4368"/>
        <p:guide pos="1248"/>
        <p:guide orient="horz" pos="2208"/>
        <p:guide orient="horz" pos="3600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222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</c:formatCode>
                <c:ptCount val="6"/>
                <c:pt idx="0">
                  <c:v>43819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  <c:pt idx="4">
                  <c:v>43922</c:v>
                </c:pt>
                <c:pt idx="5">
                  <c:v>43952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8</c:v>
                </c:pt>
                <c:pt idx="2">
                  <c:v>35</c:v>
                </c:pt>
                <c:pt idx="3">
                  <c:v>46</c:v>
                </c:pt>
                <c:pt idx="4">
                  <c:v>50</c:v>
                </c:pt>
                <c:pt idx="5">
                  <c:v>51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337-594C-8FB3-4D95B6664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222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</c:formatCode>
                <c:ptCount val="6"/>
                <c:pt idx="0">
                  <c:v>43819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  <c:pt idx="4">
                  <c:v>43922</c:v>
                </c:pt>
                <c:pt idx="5">
                  <c:v>43952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337-594C-8FB3-4D95B6664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7588848"/>
        <c:axId val="1134726064"/>
      </c:lineChart>
      <c:dateAx>
        <c:axId val="1067588848"/>
        <c:scaling>
          <c:orientation val="minMax"/>
        </c:scaling>
        <c:delete val="1"/>
        <c:axPos val="b"/>
        <c:numFmt formatCode="m/d/yy" sourceLinked="1"/>
        <c:majorTickMark val="none"/>
        <c:minorTickMark val="none"/>
        <c:tickLblPos val="nextTo"/>
        <c:crossAx val="1134726064"/>
        <c:crosses val="autoZero"/>
        <c:auto val="1"/>
        <c:lblOffset val="100"/>
        <c:baseTimeUnit val="days"/>
      </c:dateAx>
      <c:valAx>
        <c:axId val="1134726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758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7976D78-2320-6143-AA58-A57B787150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9F6EFF7-D948-3D43-B395-311311A978B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6267D95-F064-EC4C-88EE-8E6A120660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CC09951-6C4F-3D49-B679-C3D5CE9BA6B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9C430D9D-5969-7944-9A48-6C5EBFFD3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01:37:25.378"/>
    </inkml:context>
    <inkml:brush xml:id="br0">
      <inkml:brushProperty name="width" value="0.1" units="cm"/>
      <inkml:brushProperty name="height" value="0.1" units="cm"/>
      <inkml:brushProperty name="color" value="#DEE2ED"/>
    </inkml:brush>
  </inkml:definitions>
  <inkml:trace contextRef="#ctx0" brushRef="#br0">106 170 24575,'-2'-8'0,"0"1"0,1 3 0,0 2 0,-1-2 0,2 1 0,-2-3 0,2 1 0,-2-1 0,1 0 0,0 2 0,-1-3 0,1 1 0,0-1 0,0 3 0,0 1 0,0 0 0,0 0 0,0 0 0,0-2 0,0 0 0,-1 1 0,1 1 0,-12 20 0,6-7 0,-9 16 0,8-13 0,3-2 0,-1-3 0,3-1 0,-1 0 0,2-2 0,-1 1 0,2-3 0,0 1 0,-1-1 0,1 3 0,0 1 0,0-1 0,1 0 0,-1-2 0,0-1 0,1-1 0,0 2 0,-1 0 0,1 1 0,-1-1 0,1 0 0,0-1 0,0 0 0,1 0 0,-1 0 0,1 2 0,0 0 0,0-1 0,0 0 0,0 0 0,1-1 0,-1 0 0,0-1 0,1 2 0,-1 0 0,2 3 0,-1-1 0,1-1 0,-1-1 0,1-2 0,-2 1 0,0-1 0,0 2 0,0-1 0,0-1 0,1 1 0,-1-1 0,0 0 0,0 0 0,1 1 0,0 0 0,0 0 0,1 1 0,-2-2 0,1 2 0,0-1 0,0 1 0,-1 0 0,1-2 0,-1 2 0,1-2 0,1 3 0,0-1 0,1 0 0,-2-2 0,1 2 0,-1-2 0,1 3 0,-1 0 0,3 1 0,-2 0 0,0 0 0,-1-2 0,0-1 0,-1-1 0,1 0 0,2 1 0,-1 0 0,2 2 0,-1-1 0,0 0 0,-1-1 0,-1-1 0,0 1 0,1-1 0,1 2 0,0 0 0,0 0 0,0-1 0,-1-1 0,0-1 0,1 1 0,0-1 0,2 1 0,0 0 0,0-2 0,1 1 0,0-1 0,0 0 0,0 0 0,0 0 0,-2 0 0,1 0 0,-1 0 0,2 0 0,1-1 0,1 1 0,-2-1 0,0 1 0,-2 0 0,1-1 0,-1 0 0,0 0 0,-3 0 0,1 1 0,-1-1 0,2 1 0,0 0 0,3 0 0,-3 0 0,1 0 0,-2 0 0,0-1 0,1 1 0,0 0 0,2 0 0,0-1 0,-1 1 0,0-1 0,-1 1 0,2-2 0,-1 1 0,2 0 0,0 0 0,0-1 0,-1 1 0,1-1 0,-1 0 0,1-1 0,-1 1 0,-1 0 0,1 0 0,-2 0 0,4-1 0,-2 0 0,3-1 0,-2 1 0,1-1 0,0 0 0,-1 0 0,1 0 0,-3 1 0,0 1 0,-1-1 0,0 1 0,2-2 0,-2 2 0,1-2 0,-1 1 0,-1-1 0,1 1 0,-2 0 0,0-1 0,0 2 0,-1-2 0,1 1 0,0 0 0,0-2 0,-1 1 0,0 0 0,0-1 0,0 0 0,-1-1 0,1-1 0,0 2 0,0 0 0,-1 3 0,0-2 0,0 1 0,0-1 0,0-1 0,0 0 0,0-2 0,0-1 0,0-1 0,0 2 0,0 0 0,0 1 0,0 1 0,0 0 0,0 0 0,0-1 0,0 0 0,0 0 0,0 0 0,0 0 0,0 1 0,0 1 0,0 0 0,0 1 0,0-1 0,0 1 0,0-3 0,0 0 0,0 1 0,0 0 0,0 0 0,0-1 0,-1 0 0,1-1 0,-1 0 0,1 2 0,0 2 0,0 0 0,0-1 0,-1 0 0,1-1 0,-1 0 0,1 0 0,0 1 0,-1-1 0,0 3 0,1-1 0,-1 0 0,1 1 0,-2-2 0,1 2 0,0-1 0,-1 1 0,1 0 0,-2-1 0,2 1 0,-3-1 0,1 1 0,-2-1 0,0 0 0,0 0 0,0 0 0,1 0 0,0 0 0,0 1 0,-1 1 0,2-1 0,-3 1 0,2 0 0,1 0 0,0 1 0,1-1 0,-1 1 0,0-1 0,-1 1 0,2-1 0,-1 1 0,0-1 0,0 0 0,0 1 0,-2-2 0,2 2 0,-2-1 0,0 0 0,0 1 0,0-1 0,2 0 0,0 1 0,0-1 0,1 1 0,-3 0 0,1-1 0,-1 0 0,1 0 0,-1 0 0,2 0 0,-1 0 0,0 0 0,1 0 0,-2 0 0,1 0 0,0 0 0,1 1 0,0-1 0,1 1 0,-2-1 0,1 0 0,-1-1 0,0 1 0,1 0 0,1 1 0,0-1 0,-1 1 0,-1-1 0,0 1 0,1-1 0,-2 1 0,2 0 0,-1-1 0,1 1 0,1 0 0,-1 0 0,1 0 0,-2 0 0,1 0 0,0 0 0,0 0 0,-1 1 0,2-1 0,-1 0 0,0 0 0,0 0 0,-1 0 0,0 0 0,1 0 0,1 1 0,-2-1 0,2 1 0,-3-1 0,3 0 0,-1 0 0,0 0 0,1 0 0,-1 0 0,0 0 0,1 0 0,-2 0 0,0 0 0,1 0 0,-3 0 0,-1 0 0,-1 0 0,0-1 0,2 1 0,1-1 0,1 0 0,1 0 0,0 0 0,-2 0 0,-1 1 0,-1-1 0,-1 1 0,3-1 0,2 1 0,11 0 0,-1 0 0,6 0 0,-3 1 0,-1 0 0,1 0 0,-1 0 0,0-1 0,-1 0 0,-2 0 0,1 0 0,-1 0 0,1 0 0,1 0 0,2 0 0,-2 0 0,-1 0 0,-1-1 0,0 1 0,1-1 0,3 1 0,1-1 0,-1 1 0,-3 0 0,-2 0 0,-4-1 0,1 1 0,2 0 0,1 0 0,0 0 0,-1 1 0,-2-1 0,-1 3 0,1 8 0,-1 1 0,1 7 0,-1-5 0,-1 1 0,0-5 0,1 1 0,-1-4 0,0 0 0,1 0 0,-1 2 0,0-2 0,0 1 0,0-3 0,2 1 0,-1 0 0,1 1 0,1 2 0,0 1 0,1 0 0,1 3 0,-2-3 0,0 2 0,-2-1 0,1-3 0,-1 0 0,0-3 0,0-3 0,7-13 0,-2 0 0,7-12 0,-5 7 0,-2 0 0,-2 2 0,-1 2 0,-1 0 0,-1 4 0,0 1 0,-1 3 0,1 1 0,-5 16 0,0 0 0,-4 16 0,4-4 0,-1-1 0,3-6 0,0-7 0,1-3 0,0-3 0,0 0 0,0 1 0,0-2 0,0-1 0,1-1 0,-2 0 0,1 0 0,-1 0 0,-4 0 0,-1-1 0,-5 0 0,1 1 0,0 0 0,2-1 0,1 1 0,-1-1 0,-1 2 0,-4 3 0,-1 1 0,-3 2 0,5-2 0,-1-2 0,6-2 0,2-1 0,3-1 0,1-1 0,-2 2 0,1 0 0,-2 2 0,3-2 0,0 1 0,0-2 0,12 1 0,-2 0 0,7 1 0,-8-2 0,-1 0 0,-1 0 0,0 0 0,1-1 0,-2 0 0,-1 0 0,1 0 0,1 0 0,4 0 0,-1 0 0,-1 0 0,0 0 0,-3 0 0,1 0 0,-1 0 0,0-1 0,1 0 0,1 0 0,0-1 0,0 2 0,-1-2 0,1 0 0,-1 0 0,2 0 0,0 0 0,-1 0 0,-1 0 0,1 0 0,-1 0 0,2 0 0,-2 1 0,0-1 0,-1 0 0,-1-1 0,1-1 0,-1-2 0,0-1 0,0-1 0,0 0 0,-1 2 0,-1-1 0,0 1 0,-1-1 0,0-3 0,0 5 0,0-6 0,-1 5 0,-1-5 0,0 6 0,-1-3 0,-1 2 0,-1-1 0,-3-3 0,-1 2 0,-3-4 0,3 4 0,-1-1 0,1 2 0,1 3 0,-2 0 0,4 2 0,-1 1 0,1 0 0,0 0 0,1 0 0,-2 0 0,4 1 0,-2-1 0,-1 1 0,0 0 0,-1 0 0,0 1 0,-2 0 0,1 1 0,-2 1 0,0 0 0,1 1 0,0 1 0,-1 0 0,2 0 0,1 0 0,0 1 0,-1 2 0,-1 7 0,-1 3 0,3-1 0,1-1 0,3-5 0,1-3 0,1 2 0,0-5 0,0 1 0,2 0 0,1-2 0,0 1 0,2-2 0,-3-1 0,1-2 0,2 0 0,4-2 0,5-4 0,2-2 0,1-1 0,-2 1 0,-1 0 0,-3 1 0,3-2 0,-3 1 0,1-2 0,-3 3 0,0-1 0,-4 2 0,1 1 0,-2 1 0,-2 1 0,0 0 0,0 0 0,0-1 0,0 1 0,-1-1 0,0-2 0,-1-6 0,0 3 0,-1-2 0,-1 4 0,0 1 0,-1 0 0,-1 0 0,-2 0 0,0-1 0,0 2 0,1 1 0,-1 1 0,1 1 0,0 1 0,1 0 0,-2 1 0,-2-2 0,1 2 0,-1-1 0,1 0 0,-1 1 0,1-1 0,1 1 0,2 0 0,0 1 0,1 0 0,0 2 0,-1 0 0,1 0 0,1 1 0,1-2 0,-2 2 0,0 0 0,0 3 0,-1-1 0,0 1 0,0 0 0,2-1 0,-1-1 0,2 0 0,0-1 0,1-1 0,-1 1 0,1-1 0,0 2 0,0-1 0,0 1 0,0-1 0,-1 1 0,1 1 0,0-2 0,0 0 0,1-3 0,-1 2 0,1-1 0,-1 2 0,1-1 0,0 1 0,-1-2 0,1 0 0,-1 1 0,0 2 0,1 0 0,-2 0 0,1 0 0,0-2 0,0 1 0,1-2 0,-2 1 0,2 0 0,-1-1 0,1 1 0,-1-1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0T01:39:21.170"/>
    </inkml:context>
    <inkml:brush xml:id="br0">
      <inkml:brushProperty name="width" value="0.1" units="cm"/>
      <inkml:brushProperty name="height" value="0.1" units="cm"/>
      <inkml:brushProperty name="color" value="#DEE2ED"/>
    </inkml:brush>
  </inkml:definitions>
  <inkml:trace contextRef="#ctx0" brushRef="#br0">197 23 24575,'-12'2'0,"2"-1"0,4 0 0,1 0 0,1-1 0,1 0 0,2 1 0,-2-1 0,0 1 0,-1 0 0,2 0 0,-1-1 0,1 2 0,0-1 0,0 1 0,0 0 0,0-1 0,-1 1 0,1-1 0,0 1 0,0 1 0,-1 0 0,1-1 0,0 2 0,0-1 0,0 0 0,1 0 0,0-2 0,-1 2 0,0-1 0,0 2 0,0-2 0,0 1 0,0-1 0,0 0 0,0 1 0,0 0 0,-1 1 0,0-1 0,1 0 0,-1 0 0,0 0 0,1 0 0,-1-1 0,1 1 0,0-1 0,-1 2 0,0-1 0,1 0 0,1-1 0,-1 0 0,1 0 0,-1 0 0,0 1 0,0-2 0,0 2 0,0-1 0,1 0 0,-1 1 0,2 1 0,-1-1 0,1 1 0,0 0 0,-1 0 0,0 1 0,1-1 0,-1-1 0,1 0 0,0 1 0,-1-2 0,1 1 0,-1 0 0,0 0 0,1 0 0,0 1 0,-1 1 0,1-2 0,0 2 0,0-2 0,0 2 0,0-1 0,0 0 0,0 1 0,0-1 0,0-1 0,0 0 0,0 0 0,0 0 0,-1 1 0,1-1 0,0 0 0,0 0 0,0-1 0,0 1 0,0 0 0,0 0 0,0 1 0,0 0 0,0 1 0,0-3 0,0 2 0,-1-2 0,1 1 0,-1-1 0,1 2 0,0-1 0,0 1 0,0-1 0,0-1 0,0 2 0,0-2 0,0 1 0,0 0 0,0 1 0,0-1 0,0 0 0,-2-10 0,1 4 0,-3-7 0,3 7 0,0-1 0,0 2 0,1-1 0,-1 0 0,1-1 0,0 0 0,0 2 0,0-1 0,0-1 0,0 2 0,0-3 0,0 3 0,0-2 0,0 0 0,0 1 0,0-1 0,0 3 0,-1-2 0,1 0 0,0 0 0,-6 5 0,3-1 0,-4 3 0,6-2 0,-1 0 0,2 2 0,0 0 0,1 2 0,0-1 0,0 2 0,1 0 0,0 0 0,-1-2 0,0 1 0,0-3 0,1 2 0,-1 0 0,1 1 0,0-1 0,0 0 0,-1-1 0,0 0 0,1 0 0,-1 0 0,0 1 0,1-1 0,0 0 0,-1-1 0,0-1 0,2 1 0,-2 0 0,3 1 0,0 1 0,-1-1 0,2-1 0,-3 0 0,0-1 0,0 1 0,1 0 0,0 0 0,1 1 0,0-1 0,-2-1 0,1 0 0,0 0 0,0 1 0,-1-1 0,1 1 0,1-1 0,1 1 0,1-1 0,-1 0 0,-1 0 0,-1-1 0,0 1 0,1 0 0,1-1 0,1 2 0,0-2 0,-1 0 0,-1 0 0,-3-1 0,2 0 0,-1 1 0,2-1 0,-1 1 0,0-1 0,0 1 0,0-1 0,1 1 0,1-1 0,2 1 0,0 0 0,0 0 0,0-1 0,-1 1 0,-1 0 0,0-1 0,-1 0 0,0 0 0,2 0 0,0 0 0,1 0 0,-1 1 0,-2-1 0,-1 0 0,0 0 0,1 0 0,6 1 0,1 1 0,0-1 0,-2 0 0,-6 0 0,0-1 0,0 1 0,0 0 0,1 0 0,2 1 0,-4 0 0,2-1 0,-3-1 0,2 1 0,2-1 0,-2 1 0,3-1 0,-2 1 0,2-1 0,-2 1 0,0 0 0,-7 3 0,0-2 0,-2 3 0,2-4 0,0 1 0,0-1 0,-3 0 0,1 1 0,-2-1 0,0 1 0,1 0 0,-1-1 0,0 0 0,-1 1 0,0-1 0,2 0 0,1-1 0,2 1 0,0-1 0,0 0 0,0 0 0,-2 0 0,1 0 0,0 0 0,2 0 0,9 2 0,-3-2 0,7 3 0,-4-3 0,3 0 0,-2 0 0,0 0 0,-1 0 0,-4 0 0,2 0 0,-2 0 0,3-1 0,2 0 0,0 0 0,2-1 0,-5 1 0,-1 0 0,-2 0 0,1-1 0,0 1 0,0-1 0,1 1 0,-1-1 0,0 0 0,-1 0 0,2-2 0,0 2 0,0-2 0,1 1 0,0 0 0,0-1 0,0 0 0,-1 1 0,-2 0 0,0 1 0,0 0 0,0-1 0,0 1 0,1-1 0,-2 2 0,1-1 0,0-1 0,0 2 0,0-2 0,1-1 0,-1 1 0,0-1 0,0 1 0,-1-1 0,0 1 0,1-1 0,-1 1 0,1-2 0,-1 1 0,0 1 0,-1 1 0,1-1 0,0 1 0,1-2 0,-1 2 0,0-1 0,0 1 0,1-1 0,-1 1 0,1-2 0,0 1 0,0 0 0,0-1 0,-1 2 0,1-2 0,-1 2 0,1-2 0,-1 1 0,1-1 0,-1 1 0,1 0 0,-1 1 0,1-1 0,-1-1 0,1 1 0,-1-1 0,0 1 0,0-2 0,0 2 0,1-1 0,-1 0 0,0 1 0,-1 1 0,1-1 0,-1 1 0,1-1 0,0 1 0,0-3 0,-1 2 0,2-1 0,-1 0 0,0 0 0,-1-1 0,2 2 0,-2-1 0,1 1 0,-1 0 0,1-2 0,-1 0 0,0 0 0,0 0 0,1 1 0,-1-1 0,0 1 0,0-1 0,0 0 0,0 1 0,1-4 0,-1 4 0,0-5 0,0 4 0,0-1 0,0 0 0,0 2 0,0 0 0,0 0 0,0 3 0,0-2 0,0 0 0,-1 0 0,1 0 0,0 1 0,-1-1 0,0 0 0,0 1 0,0-1 0,0 1 0,0-1 0,-1 0 0,0 1 0,0-1 0,0 1 0,0-1 0,1 2 0,-1-2 0,0 1 0,-1-1 0,0 0 0,0 0 0,1 1 0,0 1 0,0-1 0,0 1 0,-1-1 0,1 1 0,-1 0 0,1 0 0,0-1 0,-1-1 0,1 1 0,-1 0 0,1 1 0,0 0 0,-1-1 0,1 1 0,-1-1 0,-1-1 0,0 0 0,-1-1 0,1 0 0,0 1 0,1 1 0,1 0 0,0 0 0,-1 0 0,1 1 0,-1-2 0,0 0 0,1 1 0,-1-1 0,1 1 0,0 0 0,0 0 0,0 0 0,0 1 0,0-1 0,0 0 0,-1 1 0,0-1 0,-1 0 0,1 1 0,-1-1 0,1 1 0,-1-1 0,1 1 0,-2-1 0,2 1 0,-1-1 0,-1 1 0,-1-1 0,0 1 0,2 1 0,-2-1 0,1 0 0,-1 0 0,0 1 0,0 0 0,-1-1 0,1 1 0,0-1 0,0 1 0,0-1 0,1 1 0,-1 0 0,0 0 0,-1-1 0,-1 1 0,0-1 0,0 1 0,0 0 0,3-1 0,-1 1 0,4-1 0,12 2 0,2 0 0,8 0 0,-3 0 0,-3 0 0,-2 0 0,1 0 0,-2 0 0,-1 0 0,-2 0 0,-2 0 0,-1 0 0,-1-1 0,-1 0 0,0 0 0,1 0 0,0 0 0,2 0 0,1 0 0,-1 1 0,0-1 0,-3 0 0,-2 0 0,0 21 0,0-5 0,0 16 0,1-14 0,0-5 0,-1-3 0,0-4 0,0 1 0,-1-2 0,1 5 0,0 1 0,0 2 0,0-2 0,-1 0 0,1-1 0,-1 2 0,0 5 0,0 0 0,0 3 0,0-1 0,-1-8 0,1-2 0,0-6 0,5-18 0,0 2 0,5-15 0,-3 7 0,1-1 0,-3 3 0,1 1 0,-2 4 0,-1 2 0,-1 5 0,-1 1 0,0-1 0,0 2 0,0 0 0,0 0 0,-1 3 0,0-2 0,0 2 0,0-1 0,0 0 0,1-2 0,-1 0 0,1-1 0,-1 1 0,0 0 0,0-1 0,0 2 0,0 1 0,-8 17 0,2-3 0,-6 13 0,8-11 0,0-2 0,2-4 0,1 0 0,-1 0 0,2 0 0,-2 2 0,1 0 0,-1 0 0,2-1 0,-1-1 0,1 0 0,-1 1 0,1 2 0,-1 5 0,0-1 0,0 0 0,0-1 0,0-3 0,1 2 0,-1-1 0,1 1 0,0 2 0,1-1 0,-1-4 0,0-3 0,0-2 0,1 1 0,-1-1 0,1 3 0,-2-2 0,1 1 0,-1-3 0,1-1 0,-2 2 0,1-1 0,-2 3 0,0-4 0,-2 2 0,1-2 0,-1 0 0,2 0 0,1-2 0,-1 0 0,-1 0 0,-2-2 0,-4-2 0,1-1 0,0 1 0,3 2 0,4 1 0,14 2 0,-4-1 0,12 0 0,-10 0 0,3 0 0,-5 0 0,1 1 0,-3-1 0,2 0 0,-2 0 0,0 0 0,-4 0 0,0 0 0,3 0 0,2 0 0,1 0 0,1 0 0,-3 0 0,0 0 0,-3 0 0,2 0 0,2 0 0,2 0 0,-3 1 0,-1-1 0,-1 0 0,1 0 0,2 0 0,-1 0 0,0 0 0,-2 0 0,-2-1 0,-18 0 0,3-1 0,-17-3 0,9 0 0,0-2 0,4 1 0,-1 0 0,2 3 0,2 1 0,0 0 0,2 1 0,2-1 0,-3 0 0,5 2 0,0-1 0,5 0 0,2 1 0,0-10 0,2 0 0,0-10 0,0 3 0,0 1 0,-1 2 0,1 5 0,-1 0 0,0-2 0,0-3 0,0-2 0,1 0 0,-1 2 0,0 1 0,1 1 0,-1 2 0,1 2 0,-1 5 0,-4 17 0,0 1 0,-5 19 0,1-6 0,1 3 0,2-6 0,2-8 0,1-1 0,1-10 0,0 2 0,0-3 0,0 1 0,0-3 0,0 1 0,1-2 0,-1 0 0,-1-16 0,1-1 0,-2-17 0,2 5 0,-1-5 0,2 7 0,0 1 0,0 8 0,1 1 0,0 2 0,0-2 0,-1 2 0,1 4 0,-1 3 0,0 4 0,0 0 0,-7 9 0,-2 5 0,-5 8 0,1 1 0,4-3 0,0 0 0,2-3 0,2 0 0,0 0 0,1-1 0,1 2 0,0-3 0,1 0 0,1-2 0,-1 1 0,0-1 0,1 1 0,0-4 0,1 2 0,0-2 0,0 0 0,1-2 0,0-2 0,0-1 0,-1-1 0,0-10 0,0 4 0,0-16 0,-1 7 0,0-8 0,-1 4 0,-1 0 0,1 0 0,1 2 0,-2-2 0,2 5 0,-2-1 0,2 4 0,1 1 0,-1-2 0,1-1 0,0-4 0,-1 3 0,1-1 0,0 4 0,0 2 0,-1 2 0,1 1 0,0-2 0,0 0 0,0 2 0,0 0 0,0 3 0,-8 10 0,4-3 0,-7 10 0,5-7 0,2 1 0,0 0 0,2-2 0,0 0 0,1-1 0,0 1 0,-1 1 0,1 0 0,0 0 0,1 0 0,-1-1 0,1 1 0,0-1 0,-1 1 0,1 2 0,1-1 0,-1 0 0,0-1 0,0-2 0,0 0 0,0 1 0,1 2 0,-1-1 0,1 0 0,-1-5 0,0-3 0,-1-12 0,0 4 0,0-9 0,-2 8 0,2-2 0,-1 0 0,1-3 0,-2-2 0,1-1 0,-1 2 0,2 3 0,0 5 0,0 0 0,0 4 0,-1-3 0,0 0 0,-2-3 0,0 1 0,-1-3 0,0 3 0,1-1 0,1 3 0,1 0 0,0 0 0,0 0 0,0-1 0,-1-2 0,0 0 0,0 2 0,2 2 0,0 2 0,1-1 0,0 0 0,-1-2 0,0 2 0,1 0 0,0 0 0,0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30.9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26 8 24575,'-2'3'0,"1"0"0,1-2 0,0 0 0,-1 0 0,1 0 0,-1 1 0,1-1 0,0 1 0,-1-1 0,1 1 0,-1-1 0,1 0 0,-1 1 0,1-1 0,-1 0 0,1 0 0,0 1 0,-1-1 0,1 1 0,-1-1 0,1 0 0,-1 1 0,1-1 0,-1 0 0,1 0 0,0 1 0,-1-1 0,1 1 0,0-1 0,-1 0 0,1 1 0,0-1 0,0 1 0,-1-1 0,1 2 0,-1-2 0,1 1 0,0 0 0,0 0 0,0 0 0,-1-1 0,1 1 0,-1-1 0,1 0 0,-1 1 0,1-1 0,0 1 0,0-1 0,-1 0 0,1-4 0,-1 1 0,2-3 0,-1 3 0,1-1 0,-1 1 0,0-1 0,1 0 0,-1 1 0,0 0 0,1-1 0,-1 1 0,1 1 0,-1-1 0,0 0 0,0 0 0,0 0 0,1 0 0,-1 0 0,0 1 0,0-1 0,1 0 0,-1 1 0,0 0 0,0-1 0,0 1 0,0 0 0,1-1 0,-1 0 0,0 1 0,0-1 0,0 1 0,1-1 0,-1 1 0,0 0 0,0-1 0,0 1 0,0-1 0,1 1 0,-1-1 0,0 1 0,0-1 0,0 1 0,0-1 0,-1 6 0,0-2 0,-2 3 0,2-2 0,0 0 0,0 1 0,0-1 0,1 1 0,-1-2 0,0 1 0,0-1 0,1-1 0,0 1 0,0-1 0,-1 0 0,1 1 0,0-1 0,-1 1 0,1-1 0,0 0 0,0-5 0,0 2 0,0-4 0,1 2 0,-1 1 0,0-1 0,0 1 0,1 0 0,-1 0 0,1 1 0,-1 0 0,0 0 0,1 0 0,-1 0 0,0 1 0,0 5 0,0-1 0,0 4 0,0-2 0,0-1 0,0 0 0,1-1 0,-1-2 0,0 2 0,1-2 0,-1 0 0,1 0 0,0 0 0,0 0 0,1-1 0,0-1 0,0 0 0,1-2 0,0 1 0,-1-1 0,1 0 0,-1 0 0,1 0 0,-2 1 0,0 1 0,0-1 0,0 1 0,0 0 0,0 4 0,0-1 0,2 3 0,-2-1 0,2 2 0,0 1 0,0 1 0,1-1 0,-1 0 0,0-2 0,-1 0 0,-1-2 0,0-1 0,0 0 0,-1-1 0,1 0 0,0-6 0,-1-1 0,0-3 0,0 2 0,0 3 0,0-1 0,0 2 0,0-1 0,0 2 0,0-1 0,0 0 0,0 1 0,0 0 0,0 0 0,0 0 0,0 0 0,0 1 0,0-1 0,0 0 0,0 1 0,1 4 0,-1-2 0,1 4 0,-1-4 0,0-1 0,1 2 0,0-1 0,0 1 0,-1-1 0,1 0 0,0 1 0,-1-1 0,0 0 0,0 1 0,0-1 0,0 0 0,1 0 0,-1 1 0,1-1 0,-1 1 0,1-1 0,-1 0 0,0 1 0,0-1 0,0 1 0,0-1 0,0 0 0,1 1 0,-1-1 0,0 1 0,1-1 0,-1 0 0,0 1 0,0-1 0,0 0 0,1 1 0,-1-1 0,0 1 0,0-1 0,1 0 0,-1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43.8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73 24575,'0'-3'0,"2"-1"0,-2 3 0,0-1 0,1 1 0,-1 0 0,0-1 0,1 1 0,-1-1 0,0 1 0,0-1 0,1 1 0,-1 0 0,0-1 0,0 1 0,0-1 0,0 1 0,0 0 0,0-1 0,0 0 0,0 1 0,0 0 0,0 0 0,1-1 0,-1 0 0,0 1 0,0-1 0,0 1 0,0 0 0,0-1 0,0 1 0,0-1 0,0 1 0,0-1 0,0 1 0,0 0 0,0-1 0,0 1 0,0-1 0,0 1 0,0 0 0,0-1 0,0 0 0,0 1 0,0-1 0,0 1 0,0 0 0,-1 0 0,1 4 0,0-1 0,0 3 0,0-4 0,1 1 0,-1-1 0,0 1 0,1 0 0,-1 0 0,0-1 0,0 1 0,0-1 0,1 1 0,-1-1 0,0 1 0,1-1 0,-1 0 0,0 0 0,0 1 0,1-1 0,-1 1 0,0-1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29:54.0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64 0 24575,'1'3'0,"0"0"0,0-3 0,0 1 0,-1 1 0,2 1 0,-1 0 0,0 0 0,0-1 0,0 0 0,0 1 0,0-1 0,0 1 0,-1 0 0,1 0 0,-1 0 0,2 0 0,-2 0 0,0-1 0,1 1 0,-1-1 0,0 0 0,0 0 0,0-1 0,1 1 0,-1-1 0,0 1 0,0-1 0,0 0 0,1 1 0,-1-1 0,0 0 0,1 1 0,-1-1 0,0 2 0,1-1 0,-1 0 0,0-1 0,1 1 0,-1 0 0,1 1 0,-1-1 0,0 1 0,1-1 0,-1 1 0,1-1 0,-1 1 0,1 0 0,-1 0 0,0 0 0,0 0 0,0-1 0,0 0 0,0-1 0,0 1 0,0-1 0,1 0 0,-1 1 0,0 0 0,0 0 0,0 0 0,0 0 0,0 0 0,0 0 0,1-1 0,-1 1 0,0-1 0,0 0 0,0 1 0,0-1 0,0 1 0,0-1 0,0 0 0,0 1 0,1-1 0,-1 1 0,0-1 0,0 1 0,0 0 0,0-1 0,0 0 0,-1 0 0,0 1 0,1-1 0,-1 0 0,1 0 0,0 1 0,-1-1 0,1 1 0,0-2 0,-1 2 0,1-1 0,0 0 0,0 1 0,0-1 0,-1 0 0,1 1 0,0-1 0,0 1 0,-1-1 0,1 0 0,-1 1 0,1-1 0,0 0 0,-1 1 0,0-2 0,-1 1 0,1-1 0,0 0 0,-1 0 0,1 0 0,-1-1 0,1-1 0,0 1 0,0 0 0,0-1 0,0 0 0,0 0 0,1 1 0,-1-1 0,0 1 0,1-1 0,-1 0 0,0 1 0,1-1 0,-1-1 0,0 1 0,0-1 0,0 0 0,0 0 0,1 0 0,-1 2 0,0-2 0,0 2 0,1-1 0,0 1 0,-1-1 0,1 0 0,-1 0 0,0 2 0,0 1 0,-1 0 0,0 2 0,2-1 0,-1-1 0,0 1 0,0-1 0,1 0 0,-1 0 0,1 0 0,-1 0 0,1 1 0,-1-1 0,1 0 0,-1 1 0,0-1 0,1 0 0,-1 0 0,1 0 0,-2 0 0,1 0 0,0-1 0,-1 0 0,1 0 0,0 0 0,-1 0 0,0 0 0,1 0 0,0 0 0,-1 0 0,1 0 0,-1 0 0,1 0 0,0 0 0,-1 0 0,1 0 0,-1 0 0,1 0 0,-1 0 0,1 0 0,0 0 0,-1 0 0,1 0 0,-1 0 0,1 1 0,0 0 0,1 1 0,0 0 0,0 0 0,0-1 0,0 1 0,0-1 0,0 0 0,0 1 0,0-1 0,0 1 0,0-1 0,2-4 0,-2 3 0,3-4 0,-3 3 0,1 1 0,0 1 0,0 0 0,1 0 0,-1 0 0,0-2 0,0 0 0,1 0 0,-1 0 0,0 0 0,-1-1 0,1 2 0,0-2 0,-1 1 0,2 4 0,-2-3 0,1 4 0,-1-4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18.35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 1 24575,'-1'3'0,"0"0"0,1-2 0,0-1 0,0 2 0,0-1 0,0 1 0,0-1 0,0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33.77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3 24575,'3'-1'0,"0"0"0,0 1 0,0 0 0,2 1 0,-2-1 0,0 1 0,-1-1 0,-2 0 0,2 1 0,-1-1 0,1 1 0,-1-1 0,0 0 0,1 0 0,-1 0 0,1 0 0,-1 0 0,1 0 0,-1 0 0,0 1 0,1-1 0,-1 0 0,1 0 0,-2 0 0,2 0 0,-1 1 0,1-1 0,-1 0 0,0 0 0,1 0 0,-1 1 0,1 0 0,-1-1 0,1 1 0,-1-1 0,0 0 0,0 0 0,1 1 0,-1-1 0,0 1 0,1-1 0,-1 0 0,0 1 0,1-1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37.0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14 24575,'2'-3'0,"-1"1"0,0 1 0,-1 0 0,0 0 0,1-1 0,-1 0 0,0 1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41.9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24575,'0'5'0,"0"0"0,0-2 0,1 0 0,-1 1 0,0-2 0,0 0 0,1 0 0,-1-1 0,0 1 0,0-1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51.80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43 40 24575,'-2'3'0,"1"-1"0,0-1 0,1 0 0,-1 0 0,1 0 0,0 1 0,0 0 0,-1-1 0,1 1 0,0-1 0,0 0 0,0 1 0,0-1 0,0 1 0,-1 0 0,1 0 0,0-1 0,0 1 0,0-1 0,0 0 0,0 1 0,0-1 0,0 1 0,0-1 0,0 0 0,0 1 0,-1-1 0,0-5 0,0 3 0,-1-5 0,2 4 0,-1 0 0,0-1 0,1 1 0,-1 0 0,0 0 0,1 0 0,-1-1 0,1 1 0,-1-2 0,1 1 0,-1 1 0,1-1 0,-1 1 0,1 0 0,0 1 0,-1 0 0,1-1 0,0 1 0,0-1 0,-1 1 0,0-1 0,0 1 0,1 0 0,0 0 0,-1-1 0,0 1 0,1-1 0,-2 0 0,1 1 0,0-1 0,0 2 0,0-2 0,0 4 0,0-1 0,0 2 0,1-1 0,0 1 0,-1-1 0,1 2 0,0-1 0,-1 0 0,1 0 0,0 0 0,0-1 0,0 1 0,0 0 0,0 0 0,0 1 0,0 0 0,0 0 0,0 0 0,0-1 0,0 0 0,0 0 0,0 0 0,0 0 0,0 1 0,0-1 0,1 1 0,-1-1 0,0-1 0,0-1 0,0-5 0,0 2 0,-1-3 0,1 3 0,-1 0 0,1 0 0,0 0 0,0 1 0,0-2 0,0 2 0,0-1 0,0 0 0,0 1 0,0 0 0,0-1 0,-1 0 0,1-1 0,-1 1 0,1 0 0,0 0 0,-1 1 0,1 0 0,0-1 0,0 1 0,0-1 0,0 1 0,0-1 0,-1 1 0,1-1 0,0 1 0,0-1 0,0 0 0,0-1 0,0 2 0,-1-1 0,1 1 0,0 0 0,0-1 0,0 1 0,0-1 0,0 0 0,0 1 0,0-1 0,0 1 0,0-1 0,1 1 0,-1-1 0,0 1 0,0-1 0,0 1 0,0 0 0,0-1 0,0 0 0,0 1 0,1-1 0,-1 1 0,1 5 0,0-1 0,1 4 0,0-3 0,0 0 0,0-1 0,-1 0 0,1 0 0,-1 0 0,1 0 0,-1 0 0,0 1 0,1-1 0,-1 1 0,1-1 0,0 0 0,0 0 0,-1-1 0,0 0 0,0 0 0,0 0 0,0 1 0,0 0 0,0-1 0,0 0 0,-1-2 0,-1-3 0,1 1 0,-1-2 0,1 3 0,0 0 0,-1-1 0,1 1 0,0-1 0,-1 0 0,1 0 0,0 0 0,-1 1 0,1 0 0,0-1 0,0 1 0,0 0 0,-1-1 0,1 1 0,0 0 0,0-1 0,-1 1 0,1-1 0,-1 1 0,1-1 0,0 1 0,0-1 0,0 1 0,-1 0 0,1-1 0,0 6 0,0-3 0,-1 3 0,1-2 0,0-1 0,1 0 0,-1 0 0,0 1 0,0-1 0,1 0 0,-1 1 0,0-1 0,0 0 0,0 1 0,0-1 0,0 1 0,0-1 0,0 0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56.51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24575,'2'2'0,"-1"1"0,0-2 0,-1 0 0,1 0 0,-1 0 0,2 1 0,-2-1 0,1 0 0,-1 1 0,0-1 0,2 1 0,-2-1 0,0 1 0,1-1 0,-1 0 0,0 1 0,0-1 0,0 1 0,0-1 0,0 0 0,0 1 0,0-1 0,1 1 0,-1-1 0,0 0 0,0 1 0,0-1 0,1 0 0,-1 1 0,0-1 0,2 0 0,-1-1 0,3 0 0,-2 0 0,0 0 0,0-1 0,0 1 0,-1-1 0,0 1 0,1-1 0,0 1 0,0-2 0,0 1 0,0 0 0,0-1 0,1 1 0,-1-1 0,0 0 0,0 1 0,0 0 0,-1 0 0,1-1 0,0 1 0,0-1 0,0 0 0,0 0 0,0 0 0,0 1 0,-1 1 0,0 2 0,-1 0 0,0 1 0,0-2 0,0 0 0,2 0 0,0-1 0,0 0 0,-1 0 0,-4 0 0,2 0 0,-3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06.21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 35 24575,'1'-4'0,"0"0"0,-1 2 0,0 1 0,0 0 0,0-1 0,1 1 0,-1-1 0,0 1 0,0 0 0,0-1 0,1 1 0,-1-1 0,0 1 0,0 0 0,1-1 0,-1 1 0,0 0 0,0-1 0,0 1 0,0 0 0,0 5 0,-1-3 0,0 5 0,1-4 0,-1 1 0,1 0 0,-1 0 0,1-1 0,0 0 0,-1 0 0,1 0 0,0 0 0,0 0 0,-1 1 0,1-2 0,-1 2 0,1-2 0,-1 1 0,1 0 0,0-1 0,-1 1 0,1 1 0,0-1 0,-1 0 0,1 0 0,-1 0 0,1 0 0,0-1 0,0 0 0,0 1 0,0 0 0,0-1 0,0 1 0,0-1 0,0 0 0,0 1 0,2-5 0,-1 2 0,1-3 0,-1 3 0,-1 0 0,1-1 0,-1 1 0,1-1 0,0 1 0,0-1 0,-1 0 0,0 1 0,0 0 0,1 0 0,-1-1 0,0 0 0,1 1 0,-1-1 0,0 1 0,1 0 0,-1-1 0,1 1 0,-1-1 0,1 1 0,-1 0 0,1 0 0,-1 0 0,0-1 0,0 1 0,1 0 0,-1-1 0,1 1 0,0 0 0,-1 0 0,1-1 0,-1 1 0,0 0 0,1 0 0,-1 0 0,-3 1 0,2 0 0,-3 1 0,3-1 0,0 1 0,0-1 0,-1 0 0,1 0 0,-1 0 0,1 0 0,-1 0 0,0 1 0,1-1 0,0 0 0,-1 0 0,1 0 0,0 0 0,-1 0 0,1 1 0,0-1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5.92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0 104 24575,'4'0'0,"-2"-1"0,-1 1 0,-1-2 0,0 1 0,0 0 0,0-2 0,0 2 0,0 0 0,0 0 0,0-1 0,0 1 0,0-1 0,0 1 0,0 0 0,0-1 0,0 1 0,0-1 0,0 1 0,0 0 0,0-1 0,0 1 0,0-1 0,0 1 0,0-1 0,0 1 0,1 0 0,-1-1 0,0 1 0,0-1 0,0 1 0,0 0 0,0-1 0,0 1 0,0-1 0,0 0 0,0 1 0,0-2 0,0 2 0,0-1 0,0 1 0,0 0 0,-1-1 0,1 0 0,0 1 0,0-1 0,0 1 0,0-1 0,0 1 0,0-1 0,0 1 0,0 0 0,0-1 0,0 1 0,0-1 0,0 0 0,0 1 0,0 0 0,0-1 0,0 1 0,0-1 0,0 1 0,0 0 0,0-1 0,0 1 0,0-1 0,0 1 0,0 0 0,0-1 0,0 0 0,0 0 0,0 1 0,0 0 0,0 5 0,0-2 0,0 4 0,0-3 0,0 0 0,0 1 0,0-2 0,0 1 0,1 0 0,-1 0 0,1 0 0,-1-1 0,0 1 0,1-1 0,-1 1 0,0 0 0,1 0 0,-1 0 0,1-1 0,-1 0 0,0 1 0,1-1 0,-1 1 0,0-1 0,1 1 0,-1 0 0,1 0 0,0 0 0,-1 0 0,1 0 0,-1 0 0,1-1 0,-1 0 0,0 0 0,1-1 0,-1 1 0,0-1 0,0 0 0,0-4 0,0 1 0,-1-5 0,1 4 0,-1-1 0,1 1 0,-1-1 0,1 0 0,-1 0 0,1 0 0,0-1 0,0 1 0,0 0 0,0 0 0,0 1 0,0 0 0,-1 1 0,1 0 0,0 0 0,0 6 0,0-1 0,0 4 0,2-2 0,-2 0 0,1 0 0,-1-1 0,1 1 0,0-1 0,0 0 0,0 0 0,-1-1 0,1 1 0,-1-2 0,1 0 0,-1-1 0,1 1 0,-1-1 0,1 1 0,-1-1 0,0 1 0,1-6 0,0 2 0,0-4 0,-1 2 0,1 0 0,-1 1 0,0-1 0,1-1 0,-1 1 0,0-1 0,0 2 0,0-1 0,0 2 0,0 0 0,0 0 0,0 1 0,0-1 0,0 0 0,1 7 0,0-3 0,0 5 0,-1-3 0,0 0 0,1-1 0,0 0 0,0 0 0,-1 1 0,1-1 0,0 0 0,0 0 0,0 0 0,0-1 0,-1-1 0,1 1 0,-1 0 0,1 0 0,-1 0 0,1-1 0,0-6 0,-1 3 0,0-5 0,0 4 0,0-1 0,0 0 0,0-1 0,0 0 0,0 0 0,0 1 0,0 0 0,0 1 0,0 0 0,0 2 0,0-1 0,0 0 0,0 1 0,0 0 0,0-1 0,1 6 0,-1-3 0,2 5 0,-1-3 0,0-1 0,-1 1 0,1 0 0,0-1 0,-1 0 0,2 1 0,-2-1 0,1 0 0,0-1 0,-1 1 0,1-1 0,-1 1 0,2-1 0,-1 1 0,1 0 0,0 0 0,-1-1 0,0 1 0,0-1 0,-1 0 0,1 0 0,0 0 0,0 0 0,0-4 0,0 1 0,-1-2 0,0 0 0,0 1 0,0-1 0,0 0 0,0 0 0,0 1 0,0-1 0,-1 1 0,1-1 0,0 0 0,0 1 0,0 0 0,0 1 0,0 0 0,0 1 0,0-1 0,0 0 0,0 0 0,0-1 0,1 8 0,-1-3 0,1 5 0,0-3 0,0-1 0,0 1 0,0-1 0,0-1 0,-1 0 0,1-1 0,-1 0 0,0 1 0,1-1 0,0 0 0,0 1 0,-1-1 0,0 1 0,1-1 0,-1 0 0,1 1 0,-1-1 0,1 1 0,-1-1 0,0-5 0,0 3 0,0-4 0,0 2 0,0 1 0,-1 0 0,1 0 0,0 1 0,0-1 0,-1 1 0,1 0 0,0 0 0,0-1 0,0 1 0,-1-1 0,1 1 0,0 0 0,0-1 0,-1 1 0,1 0 0,0 4 0,1-2 0,-1 3 0,0-3 0,1 1 0,-1-1 0,0 1 0,0-1 0,0 0 0,0 1 0,0-1 0,0 1 0,0-1 0,1 0 0,-1 1 0,0-1 0,0 1 0,1-2 0,-1 2 0,0 0 0,0-1 0,0 0 0,1 0 0,-1 1 0,0-7 0,0 3 0,0-4 0,0 4 0,0 0 0,0 0 0,0 1 0,0-1 0,0 0 0,-1 0 0,1 1 0,0 0 0,0-1 0,0 1 0,-1-1 0,1 1 0,0 0 0,0-1 0,0 1 0,0-1 0,0 1 0,0 5 0,0-3 0,0 4 0,0-4 0,0 0 0,0 1 0,0-1 0,0 0 0,0 1 0,1-1 0,-1 0 0,0 1 0,0-1 0,1 1 0,-1-2 0,0 2 0,0-1 0,0 1 0,0-1 0,0 0 0,0 1 0,0-1 0,0 1 0,0-1 0,0 0 0,0 1 0,0-6 0,0 3 0,0-4 0,-1 4 0,1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6.92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 0 24575,'-3'1'0,"0"-1"0,2 0 0,0 0 0,-1 0 0,1 0 0,-2 0 0,1 0 0,1 0 0,-1 0 0,1 0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09.5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24575,'1'4'0,"0"0"0,-1-3 0,0 0 0,0 0 0,1 1 0,-1-1 0,0 1 0,0-1 0,0 1 0,0 0 0,0-1 0,0 0 0,0 0 0,0 1 0,0-1 0,0 1 0,0-1 0,0 0 0,1 0 0,0-1 0,2 0 0,-2-1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0:11.87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12.59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43 46 24575,'-2'2'0,"1"1"0,1-2 0,0 0 0,-1 0 0,-1-3 0,1 1 0,0-2 0,0 1 0,1 1 0,0 0 0,0 0 0,-1-1 0,1 1 0,0 0 0,0-1 0,0 1 0,0-1 0,0 0 0,0 1 0,0-1 0,-1 1 0,0 5 0,0-3 0,-1 5 0,2-4 0,-1 1 0,1-1 0,0 1 0,0-1 0,-1-1 0,1 1 0,0 0 0,0 1 0,0-1 0,-1 1 0,1-1 0,0 0 0,0 1 0,0-2 0,0 0 0,0 0 0,0 1 0,0-1 0,-1-4 0,1 2 0,-1-4 0,1 4 0,-1 0 0,1 0 0,-1-1 0,1 0 0,-1 1 0,1-1 0,0 1 0,-1 0 0,1 0 0,0-1 0,-2 4 0,0-1 0,0 3 0,1-2 0,1 1 0,-1-1 0,1 0 0,0 0 0,0 0 0,0 0 0,0 1 0,0-1 0,0 1 0,0-1 0,0 0 0,0-1 0,0 0 0,0 1 0,0 0 0,0 1 0,0-1 0,0 1 0,0-1 0,0 0 0,0 0 0,1 1 0,-1-1 0,0 1 0,0 0 0,0-1 0,0 1 0,0 0 0,0-1 0,0 0 0,0 1 0,0-1 0,0-1 0,-1-5 0,0 3 0,0-5 0,0 4 0,1 0 0,0 1 0,-1-1 0,1 1 0,0-1 0,-1 1 0,1 0 0,0-1 0,0 1 0,0-1 0,-1 0 0,1 1 0,-1 0 0,1 0 0,0 0 0,-1-1 0,1 1 0,0-1 0,-1 1 0,1 0 0,0 0 0,0-1 0,0 0 0,0 1 0,0-1 0,0 1 0,0 0 0,0-1 0,0 0 0,0 1 0,0 0 0,-1 0 0,1-1 0,0 1 0,0 0 0,0-1 0,0 0 0,0 0 0,0 1 0,0-1 0,0 1 0,0 0 0,0-1 0,0 1 0,0-1 0,0 1 0,0 0 0,0-1 0,0 1 0,-1-1 0,1 1 0,0 0 0,0-1 0,0 0 0,0 1 0,0-1 0,0 1 0,0 0 0,0-1 0,0 1 0,0-1 0,0 1 0,0 0 0,0-1 0,0 1 0,0-1 0,0 1 0,0-1 0,0 1 0,0-1 0,0 1 0,0 0 0,0-1 0,0 1 0,0-1 0,0 1 0,0-1 0,0 1 0,0-1 0,0 1 0,0 0 0,0-1 0,0 1 0,0-1 0,0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31:19.92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24575,'2'2'0,"1"0"0,-2-1 0,0-1 0,0 1 0,0 0 0,0 0 0,0 0 0,0-1 0,1 1 0,-1 0 0,0 0 0,0-1 0,0 2 0,-1-1 0,1 0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30T19:56:08.410"/>
    </inkml:context>
    <inkml:brush xml:id="br0">
      <inkml:brushProperty name="width" value="0.35" units="cm"/>
      <inkml:brushProperty name="height" value="2.1" units="cm"/>
      <inkml:brushProperty name="inkEffects" value="pencil"/>
    </inkml:brush>
  </inkml:definitions>
  <inkml:trace contextRef="#ctx0" brushRef="#br0">0 1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>
            <a:extLst>
              <a:ext uri="{FF2B5EF4-FFF2-40B4-BE49-F238E27FC236}">
                <a16:creationId xmlns:a16="http://schemas.microsoft.com/office/drawing/2014/main" id="{3E75B94C-DC97-2241-999E-4052FF979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9219" name="Rectangle 3">
            <a:extLst>
              <a:ext uri="{FF2B5EF4-FFF2-40B4-BE49-F238E27FC236}">
                <a16:creationId xmlns:a16="http://schemas.microsoft.com/office/drawing/2014/main" id="{2FBA7EA7-F252-5B4C-9DC2-172DD0EF7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620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718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>
            <a:extLst>
              <a:ext uri="{FF2B5EF4-FFF2-40B4-BE49-F238E27FC236}">
                <a16:creationId xmlns:a16="http://schemas.microsoft.com/office/drawing/2014/main" id="{DC4CE092-1247-6542-B9CF-193BC942C3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90563" name="Rectangle 3">
            <a:extLst>
              <a:ext uri="{FF2B5EF4-FFF2-40B4-BE49-F238E27FC236}">
                <a16:creationId xmlns:a16="http://schemas.microsoft.com/office/drawing/2014/main" id="{1126B0B3-6B21-C447-B4C6-F673FD599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pPr marL="228600" indent="-228600">
              <a:buClr>
                <a:schemeClr val="tx2"/>
              </a:buClr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8224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>
            <a:extLst>
              <a:ext uri="{FF2B5EF4-FFF2-40B4-BE49-F238E27FC236}">
                <a16:creationId xmlns:a16="http://schemas.microsoft.com/office/drawing/2014/main" id="{5DD0617C-C39A-4044-9645-15AB2D7D56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80707" name="Rectangle 3">
            <a:extLst>
              <a:ext uri="{FF2B5EF4-FFF2-40B4-BE49-F238E27FC236}">
                <a16:creationId xmlns:a16="http://schemas.microsoft.com/office/drawing/2014/main" id="{C6030D84-C08D-F44C-BCF0-11B034C21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3138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350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02" name="Rectangle 2">
            <a:extLst>
              <a:ext uri="{FF2B5EF4-FFF2-40B4-BE49-F238E27FC236}">
                <a16:creationId xmlns:a16="http://schemas.microsoft.com/office/drawing/2014/main" id="{65642483-7AD7-1445-BBDA-48A547A99D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84803" name="Rectangle 3">
            <a:extLst>
              <a:ext uri="{FF2B5EF4-FFF2-40B4-BE49-F238E27FC236}">
                <a16:creationId xmlns:a16="http://schemas.microsoft.com/office/drawing/2014/main" id="{05F409B4-8A78-EF47-93F0-1EB026230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70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6" name="Rectangle 2">
            <a:extLst>
              <a:ext uri="{FF2B5EF4-FFF2-40B4-BE49-F238E27FC236}">
                <a16:creationId xmlns:a16="http://schemas.microsoft.com/office/drawing/2014/main" id="{4DA88B1E-0924-CA48-8329-F99C3F3DD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3667" name="Rectangle 3">
            <a:extLst>
              <a:ext uri="{FF2B5EF4-FFF2-40B4-BE49-F238E27FC236}">
                <a16:creationId xmlns:a16="http://schemas.microsoft.com/office/drawing/2014/main" id="{65E452FF-22A6-534F-87DC-9D8EBA0FA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918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618" name="Rectangle 2">
            <a:extLst>
              <a:ext uri="{FF2B5EF4-FFF2-40B4-BE49-F238E27FC236}">
                <a16:creationId xmlns:a16="http://schemas.microsoft.com/office/drawing/2014/main" id="{082D144C-B3A8-9F42-92D2-C7F139DBF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91619" name="Rectangle 3">
            <a:extLst>
              <a:ext uri="{FF2B5EF4-FFF2-40B4-BE49-F238E27FC236}">
                <a16:creationId xmlns:a16="http://schemas.microsoft.com/office/drawing/2014/main" id="{E9C2A81A-6CF4-C846-926B-21913649A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381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58" name="Rectangle 2">
            <a:extLst>
              <a:ext uri="{FF2B5EF4-FFF2-40B4-BE49-F238E27FC236}">
                <a16:creationId xmlns:a16="http://schemas.microsoft.com/office/drawing/2014/main" id="{FF051F6E-D37E-F848-931F-66BBDA723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29859" name="Rectangle 3">
            <a:extLst>
              <a:ext uri="{FF2B5EF4-FFF2-40B4-BE49-F238E27FC236}">
                <a16:creationId xmlns:a16="http://schemas.microsoft.com/office/drawing/2014/main" id="{9BA2B4C0-CE82-D649-9B7A-1D54E6328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42" name="Rectangle 2">
            <a:extLst>
              <a:ext uri="{FF2B5EF4-FFF2-40B4-BE49-F238E27FC236}">
                <a16:creationId xmlns:a16="http://schemas.microsoft.com/office/drawing/2014/main" id="{723A7D01-FD3C-1B47-B690-9F5E0D80B5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546243" name="Rectangle 3">
            <a:extLst>
              <a:ext uri="{FF2B5EF4-FFF2-40B4-BE49-F238E27FC236}">
                <a16:creationId xmlns:a16="http://schemas.microsoft.com/office/drawing/2014/main" id="{3876068E-2012-0044-AF22-DDB062F0A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162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22" name="Rectangle 2">
            <a:extLst>
              <a:ext uri="{FF2B5EF4-FFF2-40B4-BE49-F238E27FC236}">
                <a16:creationId xmlns:a16="http://schemas.microsoft.com/office/drawing/2014/main" id="{56BE09CF-2ED3-8C44-895A-E25BD3EA21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4323" name="Rectangle 3">
            <a:extLst>
              <a:ext uri="{FF2B5EF4-FFF2-40B4-BE49-F238E27FC236}">
                <a16:creationId xmlns:a16="http://schemas.microsoft.com/office/drawing/2014/main" id="{B4EB1B58-4AC0-6947-B481-4034E7320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>
            <a:extLst>
              <a:ext uri="{FF2B5EF4-FFF2-40B4-BE49-F238E27FC236}">
                <a16:creationId xmlns:a16="http://schemas.microsoft.com/office/drawing/2014/main" id="{9E4E3943-7E95-A34E-9AAE-829DF3ED6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8051" name="Rectangle 3">
            <a:extLst>
              <a:ext uri="{FF2B5EF4-FFF2-40B4-BE49-F238E27FC236}">
                <a16:creationId xmlns:a16="http://schemas.microsoft.com/office/drawing/2014/main" id="{B6149D31-F635-254B-962F-EE9E4BD00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370" name="Rectangle 2">
            <a:extLst>
              <a:ext uri="{FF2B5EF4-FFF2-40B4-BE49-F238E27FC236}">
                <a16:creationId xmlns:a16="http://schemas.microsoft.com/office/drawing/2014/main" id="{7C596186-4764-3145-9D50-F51F877DA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6371" name="Rectangle 3">
            <a:extLst>
              <a:ext uri="{FF2B5EF4-FFF2-40B4-BE49-F238E27FC236}">
                <a16:creationId xmlns:a16="http://schemas.microsoft.com/office/drawing/2014/main" id="{2E603DB2-2E98-A24E-B554-D614A2346F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2">
              <a:spcBef>
                <a:spcPct val="0"/>
              </a:spcBef>
              <a:buClr>
                <a:schemeClr val="tx2"/>
              </a:buCl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7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290" name="Rectangle 2">
            <a:extLst>
              <a:ext uri="{FF2B5EF4-FFF2-40B4-BE49-F238E27FC236}">
                <a16:creationId xmlns:a16="http://schemas.microsoft.com/office/drawing/2014/main" id="{CEE95BC6-E09E-A24D-9BE9-39067A1F10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48291" name="Rectangle 3">
            <a:extLst>
              <a:ext uri="{FF2B5EF4-FFF2-40B4-BE49-F238E27FC236}">
                <a16:creationId xmlns:a16="http://schemas.microsoft.com/office/drawing/2014/main" id="{B7C6EA6A-E95A-A54B-9CAF-AD7845EC0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338" name="Rectangle 2">
            <a:extLst>
              <a:ext uri="{FF2B5EF4-FFF2-40B4-BE49-F238E27FC236}">
                <a16:creationId xmlns:a16="http://schemas.microsoft.com/office/drawing/2014/main" id="{2C37B6ED-45F3-2D49-A59A-628DE63938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50339" name="Rectangle 3">
            <a:extLst>
              <a:ext uri="{FF2B5EF4-FFF2-40B4-BE49-F238E27FC236}">
                <a16:creationId xmlns:a16="http://schemas.microsoft.com/office/drawing/2014/main" id="{AD1CF290-100C-994A-AED0-89F2E6CE6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51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386" name="Rectangle 2">
            <a:extLst>
              <a:ext uri="{FF2B5EF4-FFF2-40B4-BE49-F238E27FC236}">
                <a16:creationId xmlns:a16="http://schemas.microsoft.com/office/drawing/2014/main" id="{DC0880EC-8193-C749-B183-96329620BF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552387" name="Rectangle 3">
            <a:extLst>
              <a:ext uri="{FF2B5EF4-FFF2-40B4-BE49-F238E27FC236}">
                <a16:creationId xmlns:a16="http://schemas.microsoft.com/office/drawing/2014/main" id="{2D4F3C55-B292-E44F-9F58-F034F2FD1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138" name="Rectangle 2">
            <a:extLst>
              <a:ext uri="{FF2B5EF4-FFF2-40B4-BE49-F238E27FC236}">
                <a16:creationId xmlns:a16="http://schemas.microsoft.com/office/drawing/2014/main" id="{1547FB9A-F407-4543-8254-49CAE8ACEA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1139" name="Rectangle 3">
            <a:extLst>
              <a:ext uri="{FF2B5EF4-FFF2-40B4-BE49-F238E27FC236}">
                <a16:creationId xmlns:a16="http://schemas.microsoft.com/office/drawing/2014/main" id="{C3368E4F-0B6E-5C45-8580-6E60435FA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386" name="Rectangle 2">
            <a:extLst>
              <a:ext uri="{FF2B5EF4-FFF2-40B4-BE49-F238E27FC236}">
                <a16:creationId xmlns:a16="http://schemas.microsoft.com/office/drawing/2014/main" id="{041FEEBB-C0ED-1146-B300-282BC29399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24387" name="Rectangle 3">
            <a:extLst>
              <a:ext uri="{FF2B5EF4-FFF2-40B4-BE49-F238E27FC236}">
                <a16:creationId xmlns:a16="http://schemas.microsoft.com/office/drawing/2014/main" id="{02059B55-364F-CD49-86BB-BC3E3C746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dirty="0"/>
              <a:t>Fi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514" name="Rectangle 2">
            <a:extLst>
              <a:ext uri="{FF2B5EF4-FFF2-40B4-BE49-F238E27FC236}">
                <a16:creationId xmlns:a16="http://schemas.microsoft.com/office/drawing/2014/main" id="{70A8F03B-4F92-1C48-9667-0ADD67F71A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72515" name="Rectangle 3">
            <a:extLst>
              <a:ext uri="{FF2B5EF4-FFF2-40B4-BE49-F238E27FC236}">
                <a16:creationId xmlns:a16="http://schemas.microsoft.com/office/drawing/2014/main" id="{132BF7AF-B188-8B4F-BCBB-2B13AA2C3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3D182313-3BCD-9D40-B2B8-3D1517DF8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283" name="Rectangle 3">
            <a:extLst>
              <a:ext uri="{FF2B5EF4-FFF2-40B4-BE49-F238E27FC236}">
                <a16:creationId xmlns:a16="http://schemas.microsoft.com/office/drawing/2014/main" id="{16237E0F-552D-B046-A2C0-97681181D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>
              <a:buClr>
                <a:schemeClr val="tx2"/>
              </a:buCl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75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138" name="Rectangle 2">
            <a:extLst>
              <a:ext uri="{FF2B5EF4-FFF2-40B4-BE49-F238E27FC236}">
                <a16:creationId xmlns:a16="http://schemas.microsoft.com/office/drawing/2014/main" id="{5646B34B-659E-F949-BAB3-146C5C21F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1139" name="Rectangle 3">
            <a:extLst>
              <a:ext uri="{FF2B5EF4-FFF2-40B4-BE49-F238E27FC236}">
                <a16:creationId xmlns:a16="http://schemas.microsoft.com/office/drawing/2014/main" id="{9554CFC2-4CAC-554A-BE32-C323273A4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794" name="Rectangle 2">
            <a:extLst>
              <a:ext uri="{FF2B5EF4-FFF2-40B4-BE49-F238E27FC236}">
                <a16:creationId xmlns:a16="http://schemas.microsoft.com/office/drawing/2014/main" id="{EE95DA56-5A19-DF4F-8EAB-A08A94CF01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41795" name="Rectangle 3">
            <a:extLst>
              <a:ext uri="{FF2B5EF4-FFF2-40B4-BE49-F238E27FC236}">
                <a16:creationId xmlns:a16="http://schemas.microsoft.com/office/drawing/2014/main" id="{018148CD-902A-DB4E-A0F6-0A77B6804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42" name="Rectangle 2">
            <a:extLst>
              <a:ext uri="{FF2B5EF4-FFF2-40B4-BE49-F238E27FC236}">
                <a16:creationId xmlns:a16="http://schemas.microsoft.com/office/drawing/2014/main" id="{C3F6C766-6301-EA4A-9210-B5410160D6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43843" name="Rectangle 3">
            <a:extLst>
              <a:ext uri="{FF2B5EF4-FFF2-40B4-BE49-F238E27FC236}">
                <a16:creationId xmlns:a16="http://schemas.microsoft.com/office/drawing/2014/main" id="{B44D80D5-7574-304F-97A6-AA7DE9B0A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7B89E3-D1EB-5E41-A638-C7625F6C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F6801-3876-E94C-A1A5-964508CC2F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AE717-EFD5-154C-A11A-E372C6D82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890DB0-9F68-0547-A01C-318338491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62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399953-2451-B642-B8CB-0B4B837E0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A128FF-511E-C04E-89D7-B603141FE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B071B-E250-B543-B1AA-E47811740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A3400-EFE4-4245-90E1-33070A4A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8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CBB99-F0C9-BD45-BF05-4F0FBCCAA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1CB5F3-59F0-8F4A-BD28-C3E237A14F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3C4DC9-CF12-514F-87DF-A5EDD50AEF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B49DB-C67F-9E4C-B9CD-18CDDCB8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15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3E8C8-23EF-1443-BD17-4B42C6B7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5F575-3592-CD41-B702-7A679CCC1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370ED-1732-6646-9F67-0725F8A51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BA243-AC8D-B148-9F04-C55F18E78C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256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1AA67A-F686-BE48-8732-F56590E28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DB1BD3-F19A-774A-AFDF-006819210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4852FC-8251-2E4B-9A90-71875A8F7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1AB5E-005F-C34F-8D24-3508C5E76B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31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4B0355-3E71-B54F-B461-A8B59B6C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633D-2298-3640-8458-E193EC59D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364135-358B-704A-9D8D-68FE07D81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1C5A8D-58C2-EB40-B999-31DC29490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62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4ACCB0-AC43-B242-8ED7-13A0356E3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309827-F727-9243-A794-6D68E52A1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B817FE-4D9C-8642-AEF0-8BD234653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1F458F-7C6C-F14C-818F-C801F6596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62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4535B-CDAA-D04A-BA19-D68B19BF1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269D5-2FEE-3C40-BE56-D279D52F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0AF90-B407-934F-AE17-6BBF3C482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3689-24D1-8944-863E-7624EAE0C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14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FF825-761B-8E4D-A417-6D2C0558F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7B1BC-FDD1-2E43-96ED-60D009115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26391-2A07-9A4A-A897-9A82094BB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21F79-7687-F44B-B785-334763FDF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53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250C6B-D0A6-744D-8611-E22829C7D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0F996C-23FE-C243-98AF-168CD1050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FAEE-60C8-AB44-9110-D56D98CA98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97282-07AE-B146-88CB-3C318BAFA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2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E63015-6CF8-B745-8B6E-E7B80A1FC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A408F-9C0F-564C-9C61-0391B6271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CF42C-FCFF-0047-97B2-3379FB783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EC67E-B961-B94E-A358-BA0AC4F702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29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713CC5-5D34-024A-A364-E483430D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4980257-47E0-B249-A68F-DE2C61C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A90605B7-1D53-0943-B48F-C83E55B53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9A14CE1-110B-684F-BA28-9E7645AD9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460968E-CF20-9D46-86E7-A7DEE7607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703B893-97EA-1D43-BC43-DEB7E9EA0E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334B5"/>
          </a:solidFill>
          <a:latin typeface="Calibri"/>
          <a:ea typeface="+mj-ea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D4731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21" Type="http://schemas.openxmlformats.org/officeDocument/2006/relationships/image" Target="../media/image109.png"/><Relationship Id="rId34" Type="http://schemas.openxmlformats.org/officeDocument/2006/relationships/customXml" Target="../ink/ink18.xml"/><Relationship Id="rId7" Type="http://schemas.openxmlformats.org/officeDocument/2006/relationships/image" Target="../media/image81.png"/><Relationship Id="rId12" Type="http://schemas.openxmlformats.org/officeDocument/2006/relationships/customXml" Target="../ink/ink7.xml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3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29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93.png"/><Relationship Id="rId24" Type="http://schemas.openxmlformats.org/officeDocument/2006/relationships/customXml" Target="../ink/ink13.xml"/><Relationship Id="rId32" Type="http://schemas.openxmlformats.org/officeDocument/2006/relationships/customXml" Target="../ink/ink17.xml"/><Relationship Id="rId5" Type="http://schemas.openxmlformats.org/officeDocument/2006/relationships/image" Target="../media/image77.png"/><Relationship Id="rId15" Type="http://schemas.openxmlformats.org/officeDocument/2006/relationships/image" Target="../media/image106.png"/><Relationship Id="rId23" Type="http://schemas.openxmlformats.org/officeDocument/2006/relationships/image" Target="../media/image110.png"/><Relationship Id="rId28" Type="http://schemas.openxmlformats.org/officeDocument/2006/relationships/customXml" Target="../ink/ink15.xml"/><Relationship Id="rId36" Type="http://schemas.openxmlformats.org/officeDocument/2006/relationships/customXml" Target="../ink/ink19.xml"/><Relationship Id="rId10" Type="http://schemas.openxmlformats.org/officeDocument/2006/relationships/customXml" Target="../ink/ink6.xml"/><Relationship Id="rId19" Type="http://schemas.openxmlformats.org/officeDocument/2006/relationships/image" Target="../media/image108.png"/><Relationship Id="rId31" Type="http://schemas.openxmlformats.org/officeDocument/2006/relationships/image" Target="../media/image114.png"/><Relationship Id="rId44" Type="http://schemas.openxmlformats.org/officeDocument/2006/relationships/image" Target="../media/image120.png"/><Relationship Id="rId4" Type="http://schemas.openxmlformats.org/officeDocument/2006/relationships/customXml" Target="../ink/ink3.xml"/><Relationship Id="rId9" Type="http://schemas.openxmlformats.org/officeDocument/2006/relationships/image" Target="../media/image92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112.png"/><Relationship Id="rId30" Type="http://schemas.openxmlformats.org/officeDocument/2006/relationships/customXml" Target="../ink/ink16.xml"/><Relationship Id="rId35" Type="http://schemas.openxmlformats.org/officeDocument/2006/relationships/image" Target="../media/image116.png"/><Relationship Id="rId8" Type="http://schemas.openxmlformats.org/officeDocument/2006/relationships/customXml" Target="../ink/ink5.xml"/><Relationship Id="rId3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microsoft.com/office/2007/relationships/hdphoto" Target="../media/hdphoto5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wound_1_12">
            <a:extLst>
              <a:ext uri="{FF2B5EF4-FFF2-40B4-BE49-F238E27FC236}">
                <a16:creationId xmlns:a16="http://schemas.microsoft.com/office/drawing/2014/main" id="{44843FC6-3B3B-6B46-BA65-574DBC118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8195" name="Text Box 3">
            <a:extLst>
              <a:ext uri="{FF2B5EF4-FFF2-40B4-BE49-F238E27FC236}">
                <a16:creationId xmlns:a16="http://schemas.microsoft.com/office/drawing/2014/main" id="{AFABBB24-43EE-A44E-95D9-7ACC0B7E1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16450"/>
            <a:ext cx="74676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25000"/>
              </a:spcBef>
              <a:defRPr/>
            </a:pPr>
            <a:r>
              <a:rPr lang="en-US" sz="9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Tissue Repair</a:t>
            </a:r>
          </a:p>
        </p:txBody>
      </p:sp>
      <p:sp>
        <p:nvSpPr>
          <p:cNvPr id="1288199" name="Text Box 7">
            <a:extLst>
              <a:ext uri="{FF2B5EF4-FFF2-40B4-BE49-F238E27FC236}">
                <a16:creationId xmlns:a16="http://schemas.microsoft.com/office/drawing/2014/main" id="{5F0F58F1-E2E8-C14C-815A-FB839AF2C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19800"/>
            <a:ext cx="746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10000"/>
              </a:spcBef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Kristine Krafts, M.D.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305800" cy="3200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Define tissue repair, regeneration, and scarring.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the difference between labile, stable, and permanent tissues, and give an example or two of each.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the importance of stem cells in regeneration, and list the two types of tissues in which regeneration can occur.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Outline the main steps involved in scarring, and be sure you know what granulation tissue is. 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16DA29E8-C20F-9E4C-B51A-DAC49C55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3810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what you’d need to know in order to predict whether a wound will heal by regeneration or scarring.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Compare and contrast first-intention and second-intention healing, and know the rough timeline for first-intention healing of small wounds.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Describe in general how strong a wound is at suture removal, and explain how that wound strength changes over time.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/>
            </a:pPr>
            <a:r>
              <a:rPr lang="en-US" sz="2400" dirty="0">
                <a:cs typeface="+mn-cs"/>
              </a:rPr>
              <a:t>Explain how the wound healing process is abnormal in keloid scars and proud flesh.</a:t>
            </a:r>
          </a:p>
        </p:txBody>
      </p:sp>
      <p:sp>
        <p:nvSpPr>
          <p:cNvPr id="445454" name="Text Box 14">
            <a:extLst>
              <a:ext uri="{FF2B5EF4-FFF2-40B4-BE49-F238E27FC236}">
                <a16:creationId xmlns:a16="http://schemas.microsoft.com/office/drawing/2014/main" id="{3F8F3AFF-7C62-AE4A-8F71-6236FF3D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Objectives</a:t>
            </a:r>
          </a:p>
        </p:txBody>
      </p:sp>
    </p:spTree>
    <p:extLst>
      <p:ext uri="{BB962C8B-B14F-4D97-AF65-F5344CB8AC3E}">
        <p14:creationId xmlns:p14="http://schemas.microsoft.com/office/powerpoint/2010/main" val="15717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810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Abnormal wound healing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Introduction and definitions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70524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51" name="Text Box 11">
            <a:extLst>
              <a:ext uri="{FF2B5EF4-FFF2-40B4-BE49-F238E27FC236}">
                <a16:creationId xmlns:a16="http://schemas.microsoft.com/office/drawing/2014/main" id="{84A26DBA-8345-CE4B-85AD-3643F37A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445453" name="Rectangle 13">
            <a:extLst>
              <a:ext uri="{FF2B5EF4-FFF2-40B4-BE49-F238E27FC236}">
                <a16:creationId xmlns:a16="http://schemas.microsoft.com/office/drawing/2014/main" id="{63484510-2C47-444B-9342-70A2F562B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391400" cy="27432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50000"/>
              </a:spcBef>
              <a:buNone/>
              <a:defRPr/>
            </a:pPr>
            <a:r>
              <a:rPr lang="en-US" dirty="0">
                <a:cs typeface="+mn-cs"/>
              </a:rPr>
              <a:t>Tissue repair is defined as the restoration of tissue architecture and function after an injury.</a:t>
            </a:r>
          </a:p>
          <a:p>
            <a:pPr marL="0" indent="0">
              <a:lnSpc>
                <a:spcPct val="90000"/>
              </a:lnSpc>
              <a:spcBef>
                <a:spcPts val="3060"/>
              </a:spcBef>
              <a:buNone/>
              <a:defRPr/>
            </a:pPr>
            <a:r>
              <a:rPr lang="en-US" dirty="0">
                <a:cs typeface="+mn-cs"/>
              </a:rPr>
              <a:t>It involves two processes: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Regeneration (full restoration to normal)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Connective tissue deposition (scarring) </a:t>
            </a:r>
          </a:p>
        </p:txBody>
      </p:sp>
      <p:sp>
        <p:nvSpPr>
          <p:cNvPr id="445454" name="Text Box 14">
            <a:extLst>
              <a:ext uri="{FF2B5EF4-FFF2-40B4-BE49-F238E27FC236}">
                <a16:creationId xmlns:a16="http://schemas.microsoft.com/office/drawing/2014/main" id="{3F8F3AFF-7C62-AE4A-8F71-6236FF3D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</a:t>
            </a:r>
          </a:p>
        </p:txBody>
      </p:sp>
    </p:spTree>
    <p:extLst>
      <p:ext uri="{BB962C8B-B14F-4D97-AF65-F5344CB8AC3E}">
        <p14:creationId xmlns:p14="http://schemas.microsoft.com/office/powerpoint/2010/main" val="106859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4DBE21-21D3-FC4D-92D2-B5A088784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346" y="0"/>
            <a:ext cx="8141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2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Three types of tissues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179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Labile (continuously proliferating)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are constantly being lost and replaced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Replacement comes from stem cells and also from division of more mature cells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 easily regenerate after injury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Examples: epithelium (epidermis, GI lining)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 descr="showimage">
            <a:extLst>
              <a:ext uri="{FF2B5EF4-FFF2-40B4-BE49-F238E27FC236}">
                <a16:creationId xmlns:a16="http://schemas.microsoft.com/office/drawing/2014/main" id="{D61F2EE5-184D-3942-B2A5-F264E2B7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" b="7420"/>
          <a:stretch>
            <a:fillRect/>
          </a:stretch>
        </p:blipFill>
        <p:spPr bwMode="auto">
          <a:xfrm>
            <a:off x="685800" y="762000"/>
            <a:ext cx="777240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3783" name="Rectangle 7">
            <a:extLst>
              <a:ext uri="{FF2B5EF4-FFF2-40B4-BE49-F238E27FC236}">
                <a16:creationId xmlns:a16="http://schemas.microsoft.com/office/drawing/2014/main" id="{8B6DAC2C-A542-B740-8761-CFF995ACF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85800"/>
            <a:ext cx="1143000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483784" name="Text Box 8">
            <a:extLst>
              <a:ext uri="{FF2B5EF4-FFF2-40B4-BE49-F238E27FC236}">
                <a16:creationId xmlns:a16="http://schemas.microsoft.com/office/drawing/2014/main" id="{1D737F7D-9F3E-A546-9CBE-D635DE0F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04800"/>
            <a:ext cx="575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rgbClr val="4D4D4D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Stem cells in GI epithelium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Labile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Stable (quiescent)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have a minimal ability to proliferate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 undergo some regeneration after injury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Example: liver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  <p:extLst>
      <p:ext uri="{BB962C8B-B14F-4D97-AF65-F5344CB8AC3E}">
        <p14:creationId xmlns:p14="http://schemas.microsoft.com/office/powerpoint/2010/main" val="196625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3" name="Text Box 3">
            <a:extLst>
              <a:ext uri="{FF2B5EF4-FFF2-40B4-BE49-F238E27FC236}">
                <a16:creationId xmlns:a16="http://schemas.microsoft.com/office/drawing/2014/main" id="{90409738-10FB-8A4A-9E6A-ADAE5317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392647" name="Rectangle 7">
            <a:extLst>
              <a:ext uri="{FF2B5EF4-FFF2-40B4-BE49-F238E27FC236}">
                <a16:creationId xmlns:a16="http://schemas.microsoft.com/office/drawing/2014/main" id="{4A38BE38-FE09-1A45-B36F-FDCC78D7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1828800"/>
            <a:ext cx="72961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Labile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/>
                <a:ea typeface="ＭＳ Ｐゴシック" charset="0"/>
                <a:cs typeface="Calibri"/>
              </a:rPr>
              <a:t>Stable tissues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Permanent tissues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Composed of cells that cannot proliferate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Cannot regenerate in response to injury 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Injury always results in scarring</a:t>
            </a:r>
          </a:p>
          <a:p>
            <a:pPr marL="742950" lvl="1" indent="-28575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Examples: brain, heart</a:t>
            </a:r>
          </a:p>
          <a:p>
            <a:pPr algn="l">
              <a:spcBef>
                <a:spcPts val="1272"/>
              </a:spcBef>
              <a:buClr>
                <a:srgbClr val="509601"/>
              </a:buClr>
              <a:buSzPct val="80000"/>
              <a:defRPr/>
            </a:pPr>
            <a:endParaRPr lang="en-US" sz="2800" dirty="0">
              <a:solidFill>
                <a:schemeClr val="tx1">
                  <a:lumMod val="50000"/>
                </a:schemeClr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8ACC206E-D46A-0E4E-9ADF-B10DD635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Three Types of Tissues</a:t>
            </a:r>
          </a:p>
        </p:txBody>
      </p:sp>
    </p:spTree>
    <p:extLst>
      <p:ext uri="{BB962C8B-B14F-4D97-AF65-F5344CB8AC3E}">
        <p14:creationId xmlns:p14="http://schemas.microsoft.com/office/powerpoint/2010/main" val="1535663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2" descr="showimage">
            <a:extLst>
              <a:ext uri="{FF2B5EF4-FFF2-40B4-BE49-F238E27FC236}">
                <a16:creationId xmlns:a16="http://schemas.microsoft.com/office/drawing/2014/main" id="{91C0BB67-8C8F-FB4D-886C-5ECD1787A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"/>
          <a:stretch>
            <a:fillRect/>
          </a:stretch>
        </p:blipFill>
        <p:spPr bwMode="auto">
          <a:xfrm>
            <a:off x="228600" y="860425"/>
            <a:ext cx="8686800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0608" name="Rectangle 16">
            <a:extLst>
              <a:ext uri="{FF2B5EF4-FFF2-40B4-BE49-F238E27FC236}">
                <a16:creationId xmlns:a16="http://schemas.microsoft.com/office/drawing/2014/main" id="{E3B8988B-4E17-814D-AEB5-2E53E482D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1905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09" name="Rectangle 17">
            <a:extLst>
              <a:ext uri="{FF2B5EF4-FFF2-40B4-BE49-F238E27FC236}">
                <a16:creationId xmlns:a16="http://schemas.microsoft.com/office/drawing/2014/main" id="{59CB98AA-6102-4443-8264-042F7B4F4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514600"/>
            <a:ext cx="2057400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0" name="Rectangle 18">
            <a:extLst>
              <a:ext uri="{FF2B5EF4-FFF2-40B4-BE49-F238E27FC236}">
                <a16:creationId xmlns:a16="http://schemas.microsoft.com/office/drawing/2014/main" id="{BBC73D75-1254-6847-9BDD-3CBDC5FB4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2667000"/>
            <a:ext cx="182880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1" name="Rectangle 19">
            <a:extLst>
              <a:ext uri="{FF2B5EF4-FFF2-40B4-BE49-F238E27FC236}">
                <a16:creationId xmlns:a16="http://schemas.microsoft.com/office/drawing/2014/main" id="{90F67614-A599-124D-B5F2-1AD18D61C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429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2" name="Rectangle 20">
            <a:extLst>
              <a:ext uri="{FF2B5EF4-FFF2-40B4-BE49-F238E27FC236}">
                <a16:creationId xmlns:a16="http://schemas.microsoft.com/office/drawing/2014/main" id="{72E948FE-2F3B-B447-9969-0346903AD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338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3" name="Rectangle 21">
            <a:extLst>
              <a:ext uri="{FF2B5EF4-FFF2-40B4-BE49-F238E27FC236}">
                <a16:creationId xmlns:a16="http://schemas.microsoft.com/office/drawing/2014/main" id="{25784FD1-45F3-6645-BF22-0347FB05D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438400"/>
            <a:ext cx="2057400" cy="342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4" name="Rectangle 22">
            <a:extLst>
              <a:ext uri="{FF2B5EF4-FFF2-40B4-BE49-F238E27FC236}">
                <a16:creationId xmlns:a16="http://schemas.microsoft.com/office/drawing/2014/main" id="{A33273AF-647C-2C41-981D-AD253DB72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743200"/>
            <a:ext cx="182880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5" name="Rectangle 23">
            <a:extLst>
              <a:ext uri="{FF2B5EF4-FFF2-40B4-BE49-F238E27FC236}">
                <a16:creationId xmlns:a16="http://schemas.microsoft.com/office/drawing/2014/main" id="{39150A87-0DAB-BA42-92C6-303897B46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24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6" name="Rectangle 24">
            <a:extLst>
              <a:ext uri="{FF2B5EF4-FFF2-40B4-BE49-F238E27FC236}">
                <a16:creationId xmlns:a16="http://schemas.microsoft.com/office/drawing/2014/main" id="{177C5B1A-440A-664F-9182-ACA57966D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9530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7" name="Rectangle 25">
            <a:extLst>
              <a:ext uri="{FF2B5EF4-FFF2-40B4-BE49-F238E27FC236}">
                <a16:creationId xmlns:a16="http://schemas.microsoft.com/office/drawing/2014/main" id="{D1AC3A9D-3860-3140-AA51-688842C8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8006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390618" name="Rectangle 26">
            <a:extLst>
              <a:ext uri="{FF2B5EF4-FFF2-40B4-BE49-F238E27FC236}">
                <a16:creationId xmlns:a16="http://schemas.microsoft.com/office/drawing/2014/main" id="{A458E54A-9C8D-AF46-B2BF-92C5D772D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828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EADF619E-E3E8-D5A7-0E01-370A719CB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2400"/>
            <a:ext cx="72882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chemeClr val="bg1"/>
                </a:solidFill>
                <a:latin typeface="Calibri"/>
                <a:ea typeface="ＭＳ Ｐゴシック" charset="0"/>
                <a:cs typeface="Calibri"/>
              </a:rPr>
              <a:t>Three types of tissues in relation to cell cycle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regeneration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68793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835" name="Text Box 3">
            <a:extLst>
              <a:ext uri="{FF2B5EF4-FFF2-40B4-BE49-F238E27FC236}">
                <a16:creationId xmlns:a16="http://schemas.microsoft.com/office/drawing/2014/main" id="{7525989A-4B29-A149-BFF3-3C1A69FEB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28837" name="Rectangle 5">
            <a:extLst>
              <a:ext uri="{FF2B5EF4-FFF2-40B4-BE49-F238E27FC236}">
                <a16:creationId xmlns:a16="http://schemas.microsoft.com/office/drawing/2014/main" id="{842FE5EC-6BB5-4C41-94DA-8BB56CBBC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62200"/>
            <a:ext cx="7315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Occurs all the time in labile tissues! </a:t>
            </a:r>
          </a:p>
          <a:p>
            <a:pPr marL="342900" indent="-342900"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Can occur, sometimes, in stable tissues.</a:t>
            </a:r>
          </a:p>
          <a:p>
            <a:pPr marL="342900" indent="-342900"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Doesn’t occur at all in permanent tissues.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ACA6531E-9807-8144-ADF6-3AB1B9107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Regeneration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showimage">
            <a:extLst>
              <a:ext uri="{FF2B5EF4-FFF2-40B4-BE49-F238E27FC236}">
                <a16:creationId xmlns:a16="http://schemas.microsoft.com/office/drawing/2014/main" id="{0087AF8B-60BA-2347-9F23-962F432A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407" r="1152" b="3429"/>
          <a:stretch>
            <a:fillRect/>
          </a:stretch>
        </p:blipFill>
        <p:spPr bwMode="auto">
          <a:xfrm>
            <a:off x="2081213" y="0"/>
            <a:ext cx="4976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222" name="Text Box 6">
            <a:extLst>
              <a:ext uri="{FF2B5EF4-FFF2-40B4-BE49-F238E27FC236}">
                <a16:creationId xmlns:a16="http://schemas.microsoft.com/office/drawing/2014/main" id="{4DA30C62-23FF-B242-814F-BCC0B2943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152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Liver before resection</a:t>
            </a:r>
          </a:p>
        </p:txBody>
      </p:sp>
      <p:sp>
        <p:nvSpPr>
          <p:cNvPr id="1545223" name="Text Box 7">
            <a:extLst>
              <a:ext uri="{FF2B5EF4-FFF2-40B4-BE49-F238E27FC236}">
                <a16:creationId xmlns:a16="http://schemas.microsoft.com/office/drawing/2014/main" id="{E654B10A-C8CF-CC4F-B272-B50744BFA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91000"/>
            <a:ext cx="1524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Liver </a:t>
            </a:r>
          </a:p>
          <a:p>
            <a:pPr>
              <a:defRPr/>
            </a:pPr>
            <a:r>
              <a:rPr lang="en-US" sz="24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1 week after resection</a:t>
            </a:r>
          </a:p>
        </p:txBody>
      </p:sp>
      <p:sp>
        <p:nvSpPr>
          <p:cNvPr id="1545224" name="Text Box 8">
            <a:extLst>
              <a:ext uri="{FF2B5EF4-FFF2-40B4-BE49-F238E27FC236}">
                <a16:creationId xmlns:a16="http://schemas.microsoft.com/office/drawing/2014/main" id="{CD6894EB-E564-954B-854D-2F9FC8441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1219200"/>
            <a:ext cx="1524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right lobe to be resected</a:t>
            </a:r>
          </a:p>
        </p:txBody>
      </p:sp>
      <p:sp>
        <p:nvSpPr>
          <p:cNvPr id="1545225" name="Text Box 9">
            <a:extLst>
              <a:ext uri="{FF2B5EF4-FFF2-40B4-BE49-F238E27FC236}">
                <a16:creationId xmlns:a16="http://schemas.microsoft.com/office/drawing/2014/main" id="{0CA37EEF-F3DC-7447-806D-DFEC2C7A0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4038600"/>
            <a:ext cx="1524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left lobe</a:t>
            </a:r>
          </a:p>
          <a:p>
            <a:pPr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now</a:t>
            </a:r>
          </a:p>
          <a:p>
            <a:pPr>
              <a:defRPr/>
            </a:pPr>
            <a:r>
              <a:rPr lang="en-US" sz="2200">
                <a:solidFill>
                  <a:schemeClr val="tx1"/>
                </a:solidFill>
                <a:latin typeface="Franklin Gothic Medium" charset="0"/>
                <a:ea typeface="ＭＳ Ｐゴシック" charset="0"/>
              </a:rPr>
              <a:t> enlarged</a:t>
            </a:r>
          </a:p>
        </p:txBody>
      </p:sp>
      <p:sp>
        <p:nvSpPr>
          <p:cNvPr id="1545226" name="Line 10">
            <a:extLst>
              <a:ext uri="{FF2B5EF4-FFF2-40B4-BE49-F238E27FC236}">
                <a16:creationId xmlns:a16="http://schemas.microsoft.com/office/drawing/2014/main" id="{B83D8258-B9D5-3947-8540-BAD02FF02F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1828800"/>
            <a:ext cx="33528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  <p:sp>
        <p:nvSpPr>
          <p:cNvPr id="1545227" name="Line 11">
            <a:extLst>
              <a:ext uri="{FF2B5EF4-FFF2-40B4-BE49-F238E27FC236}">
                <a16:creationId xmlns:a16="http://schemas.microsoft.com/office/drawing/2014/main" id="{49ADDCF5-04E3-7340-98BF-DC62672125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4419600"/>
            <a:ext cx="21336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Franklin Gothic Medium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Repair by scarring</a:t>
            </a: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006294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299" name="Text Box 3">
            <a:extLst>
              <a:ext uri="{FF2B5EF4-FFF2-40B4-BE49-F238E27FC236}">
                <a16:creationId xmlns:a16="http://schemas.microsoft.com/office/drawing/2014/main" id="{228E690E-E44E-E740-A5DD-64824C2B0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463301" name="Rectangle 5">
            <a:extLst>
              <a:ext uri="{FF2B5EF4-FFF2-40B4-BE49-F238E27FC236}">
                <a16:creationId xmlns:a16="http://schemas.microsoft.com/office/drawing/2014/main" id="{1850B139-5B75-F444-AAF6-B2B8DFC8E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8077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Medium" panose="020B06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If full regeneration isn’t possible, then you need to make a scar. </a:t>
            </a:r>
          </a:p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What determines whether regeneration is possible?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Type of tissue (labile, stable, or permanent)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Extent of extracellular matrix damage</a:t>
            </a:r>
          </a:p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Scarring involves creating new blood vessels (angiogenesis), laying down collagen (which is made by fibroblasts), and eventually remodeling the collagen so the scar is just right.</a:t>
            </a:r>
          </a:p>
          <a:p>
            <a:pPr lvl="1" algn="l">
              <a:spcBef>
                <a:spcPts val="300"/>
              </a:spcBef>
              <a:buClr>
                <a:srgbClr val="000000"/>
              </a:buClr>
              <a:buSzPct val="80000"/>
              <a:buFontTx/>
              <a:buChar char="•"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13DB1785-6D5E-AF49-BB7C-AC6ACCD22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Scarring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27" name="Text Box 3">
            <a:extLst>
              <a:ext uri="{FF2B5EF4-FFF2-40B4-BE49-F238E27FC236}">
                <a16:creationId xmlns:a16="http://schemas.microsoft.com/office/drawing/2014/main" id="{8EA7D48E-864F-DC48-A93F-DA218535D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37029" name="Rectangle 5">
            <a:extLst>
              <a:ext uri="{FF2B5EF4-FFF2-40B4-BE49-F238E27FC236}">
                <a16:creationId xmlns:a16="http://schemas.microsoft.com/office/drawing/2014/main" id="{C5F12378-0DE8-6148-A0D4-9652A1E9C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438400"/>
            <a:ext cx="50165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Summary:</a:t>
            </a:r>
          </a:p>
          <a:p>
            <a:pPr algn="l">
              <a:spcBef>
                <a:spcPct val="5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1. Make granulation tissue</a:t>
            </a:r>
          </a:p>
          <a:p>
            <a:pPr algn="l">
              <a:spcBef>
                <a:spcPct val="50000"/>
              </a:spcBef>
              <a:buClr>
                <a:schemeClr val="tx2"/>
              </a:buCl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2. Turn it into a chunk of collagen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ECE25F7D-44C3-234D-9938-68E9233AF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Scarring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347" name="Text Box 3">
            <a:extLst>
              <a:ext uri="{FF2B5EF4-FFF2-40B4-BE49-F238E27FC236}">
                <a16:creationId xmlns:a16="http://schemas.microsoft.com/office/drawing/2014/main" id="{5435ADB7-9801-B54B-A56F-569E879C2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C0808-2C00-8741-9677-959F3A120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838200"/>
            <a:ext cx="4906101" cy="59360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7B23BB-CF32-3C43-8949-A842A66AB58C}"/>
              </a:ext>
            </a:extLst>
          </p:cNvPr>
          <p:cNvSpPr txBox="1"/>
          <p:nvPr/>
        </p:nvSpPr>
        <p:spPr>
          <a:xfrm>
            <a:off x="6248400" y="42672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New blood vessels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3ADA5E-4E70-FC4E-9B8D-CA3B9353BB18}"/>
              </a:ext>
            </a:extLst>
          </p:cNvPr>
          <p:cNvSpPr txBox="1"/>
          <p:nvPr/>
        </p:nvSpPr>
        <p:spPr>
          <a:xfrm>
            <a:off x="6248400" y="47244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Fibroblasts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021398-483C-E24D-8D89-3B387D087F92}"/>
              </a:ext>
            </a:extLst>
          </p:cNvPr>
          <p:cNvSpPr txBox="1"/>
          <p:nvPr/>
        </p:nvSpPr>
        <p:spPr>
          <a:xfrm>
            <a:off x="6248400" y="5257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Extracellular matrix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99ED79-D7C9-934F-A03D-F5497BCD9BD9}"/>
              </a:ext>
            </a:extLst>
          </p:cNvPr>
          <p:cNvSpPr txBox="1"/>
          <p:nvPr/>
        </p:nvSpPr>
        <p:spPr>
          <a:xfrm>
            <a:off x="6248400" y="60198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Collagen fibers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302D15-1BE2-2FB5-8B3A-1DBCD7A74668}"/>
              </a:ext>
            </a:extLst>
          </p:cNvPr>
          <p:cNvCxnSpPr>
            <a:cxnSpLocks/>
            <a:stCxn id="11" idx="1"/>
          </p:cNvCxnSpPr>
          <p:nvPr/>
        </p:nvCxnSpPr>
        <p:spPr bwMode="auto">
          <a:xfrm flipH="1">
            <a:off x="3733800" y="4467255"/>
            <a:ext cx="2514600" cy="409545"/>
          </a:xfrm>
          <a:prstGeom prst="straightConnector1">
            <a:avLst/>
          </a:prstGeom>
          <a:noFill/>
          <a:ln w="15875">
            <a:solidFill>
              <a:schemeClr val="bg1"/>
            </a:solidFill>
            <a:tailEnd type="triangle"/>
          </a:ln>
          <a:effectLst>
            <a:outerShdw blurRad="46539" dist="49512" dir="9300000" sx="98000" sy="98000" algn="tl" rotWithShape="0">
              <a:schemeClr val="tx1">
                <a:alpha val="90942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9DCD02-F5F9-93FA-E519-FEE62D0E9C9B}"/>
              </a:ext>
            </a:extLst>
          </p:cNvPr>
          <p:cNvCxnSpPr>
            <a:cxnSpLocks/>
            <a:stCxn id="30" idx="1"/>
          </p:cNvCxnSpPr>
          <p:nvPr/>
        </p:nvCxnSpPr>
        <p:spPr bwMode="auto">
          <a:xfrm flipH="1" flipV="1">
            <a:off x="4572000" y="6096000"/>
            <a:ext cx="1676400" cy="123855"/>
          </a:xfrm>
          <a:prstGeom prst="straightConnector1">
            <a:avLst/>
          </a:prstGeom>
          <a:noFill/>
          <a:ln w="15875">
            <a:solidFill>
              <a:schemeClr val="bg1"/>
            </a:solidFill>
            <a:tailEnd type="triangle"/>
          </a:ln>
          <a:effectLst>
            <a:outerShdw blurRad="43673" dist="49512" dir="3950290" sx="97996" sy="97996" algn="tl" rotWithShape="0">
              <a:schemeClr val="tx1">
                <a:alpha val="8716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523BF54-683A-FBD8-29AC-6ECC3AF76573}"/>
                  </a:ext>
                </a:extLst>
              </p14:cNvPr>
              <p14:cNvContentPartPr/>
              <p14:nvPr/>
            </p14:nvContentPartPr>
            <p14:xfrm>
              <a:off x="4070678" y="4933852"/>
              <a:ext cx="201960" cy="175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523BF54-683A-FBD8-29AC-6ECC3AF765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52678" y="4916212"/>
                <a:ext cx="237600" cy="210960"/>
              </a:xfrm>
              <a:prstGeom prst="rect">
                <a:avLst/>
              </a:prstGeom>
            </p:spPr>
          </p:pic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C9F1E98-C876-C538-59A6-7D447DBEFD7E}"/>
              </a:ext>
            </a:extLst>
          </p:cNvPr>
          <p:cNvCxnSpPr>
            <a:cxnSpLocks/>
            <a:stCxn id="14" idx="1"/>
          </p:cNvCxnSpPr>
          <p:nvPr/>
        </p:nvCxnSpPr>
        <p:spPr bwMode="auto">
          <a:xfrm flipH="1" flipV="1">
            <a:off x="4114800" y="5029200"/>
            <a:ext cx="2133600" cy="428655"/>
          </a:xfrm>
          <a:prstGeom prst="straightConnector1">
            <a:avLst/>
          </a:prstGeom>
          <a:noFill/>
          <a:ln w="15875">
            <a:solidFill>
              <a:schemeClr val="bg1"/>
            </a:solidFill>
            <a:tailEnd type="triangle"/>
          </a:ln>
          <a:effectLst>
            <a:outerShdw blurRad="43673" dist="49512" dir="5100000" sx="97996" sy="97996" algn="tl" rotWithShape="0">
              <a:schemeClr val="tx1">
                <a:alpha val="8716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9A3B474-441B-AB4D-A247-5532DBCBB2AE}"/>
                  </a:ext>
                </a:extLst>
              </p14:cNvPr>
              <p14:cNvContentPartPr/>
              <p14:nvPr/>
            </p14:nvContentPartPr>
            <p14:xfrm>
              <a:off x="4617743" y="4833845"/>
              <a:ext cx="202680" cy="1897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9A3B474-441B-AB4D-A247-5532DBCBB2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00103" y="4815845"/>
                <a:ext cx="238320" cy="225360"/>
              </a:xfrm>
              <a:prstGeom prst="rect">
                <a:avLst/>
              </a:prstGeom>
            </p:spPr>
          </p:pic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343BED-D1B8-CBF5-2169-9EE2A88490F2}"/>
              </a:ext>
            </a:extLst>
          </p:cNvPr>
          <p:cNvCxnSpPr>
            <a:cxnSpLocks/>
          </p:cNvCxnSpPr>
          <p:nvPr/>
        </p:nvCxnSpPr>
        <p:spPr bwMode="auto">
          <a:xfrm flipH="1">
            <a:off x="4648200" y="4953000"/>
            <a:ext cx="1600200" cy="104745"/>
          </a:xfrm>
          <a:prstGeom prst="straightConnector1">
            <a:avLst/>
          </a:prstGeom>
          <a:noFill/>
          <a:ln w="15875">
            <a:solidFill>
              <a:schemeClr val="bg1"/>
            </a:solidFill>
            <a:tailEnd type="triangle"/>
          </a:ln>
          <a:effectLst>
            <a:outerShdw blurRad="43673" dist="49512" dir="9325738" sx="97996" sy="97996" algn="tl" rotWithShape="0">
              <a:schemeClr val="tx1">
                <a:alpha val="8716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 Box 14">
            <a:extLst>
              <a:ext uri="{FF2B5EF4-FFF2-40B4-BE49-F238E27FC236}">
                <a16:creationId xmlns:a16="http://schemas.microsoft.com/office/drawing/2014/main" id="{B4AAF4F0-964F-C882-9EDB-3F712856A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chemeClr val="bg1"/>
                </a:solidFill>
                <a:latin typeface="Calibri"/>
                <a:ea typeface="ＭＳ Ｐゴシック" charset="0"/>
                <a:cs typeface="Calibri"/>
              </a:rPr>
              <a:t>Overall process of injury, inflammation, and scar formation</a:t>
            </a:r>
          </a:p>
        </p:txBody>
      </p:sp>
    </p:spTree>
    <p:extLst>
      <p:ext uri="{BB962C8B-B14F-4D97-AF65-F5344CB8AC3E}">
        <p14:creationId xmlns:p14="http://schemas.microsoft.com/office/powerpoint/2010/main" val="2282888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" descr="granulation tissue and scar">
            <a:extLst>
              <a:ext uri="{FF2B5EF4-FFF2-40B4-BE49-F238E27FC236}">
                <a16:creationId xmlns:a16="http://schemas.microsoft.com/office/drawing/2014/main" id="{A682FB47-6827-3241-BE54-48EDC0DE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75" b="8136"/>
          <a:stretch>
            <a:fillRect/>
          </a:stretch>
        </p:blipFill>
        <p:spPr bwMode="auto">
          <a:xfrm>
            <a:off x="0" y="0"/>
            <a:ext cx="9144000" cy="624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7270" name="Text Box 6">
            <a:extLst>
              <a:ext uri="{FF2B5EF4-FFF2-40B4-BE49-F238E27FC236}">
                <a16:creationId xmlns:a16="http://schemas.microsoft.com/office/drawing/2014/main" id="{3B6F2C1C-5E31-854B-B4E9-D1BD7406F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3000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Granulation tissue: 3 components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2F7343-8574-FD42-BF47-EEBE9A862057}"/>
              </a:ext>
            </a:extLst>
          </p:cNvPr>
          <p:cNvSpPr txBox="1"/>
          <p:nvPr/>
        </p:nvSpPr>
        <p:spPr>
          <a:xfrm>
            <a:off x="609600" y="895290"/>
            <a:ext cx="22098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blood vessels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69772-6A03-7C4C-8693-8C154B9D4417}"/>
              </a:ext>
            </a:extLst>
          </p:cNvPr>
          <p:cNvSpPr txBox="1"/>
          <p:nvPr/>
        </p:nvSpPr>
        <p:spPr>
          <a:xfrm>
            <a:off x="2438400" y="5334000"/>
            <a:ext cx="1627909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Fibroblasts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F1C65-1C03-AA41-95CA-E928A6CB5484}"/>
              </a:ext>
            </a:extLst>
          </p:cNvPr>
          <p:cNvSpPr txBox="1"/>
          <p:nvPr/>
        </p:nvSpPr>
        <p:spPr>
          <a:xfrm>
            <a:off x="5334000" y="3352800"/>
            <a:ext cx="25146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Extracellular matrix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120C7BB-CB64-BDBF-DED8-B5B47B67E2CE}"/>
              </a:ext>
            </a:extLst>
          </p:cNvPr>
          <p:cNvCxnSpPr>
            <a:cxnSpLocks/>
          </p:cNvCxnSpPr>
          <p:nvPr/>
        </p:nvCxnSpPr>
        <p:spPr bwMode="auto">
          <a:xfrm>
            <a:off x="1524000" y="1219200"/>
            <a:ext cx="0" cy="1019145"/>
          </a:xfrm>
          <a:prstGeom prst="straightConnector1">
            <a:avLst/>
          </a:prstGeom>
          <a:noFill/>
          <a:ln w="28575">
            <a:solidFill>
              <a:schemeClr val="bg1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61C7989-4580-49F3-1A49-E7BB0D5CD73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24200" y="4724400"/>
            <a:ext cx="152400" cy="657255"/>
          </a:xfrm>
          <a:prstGeom prst="straightConnector1">
            <a:avLst/>
          </a:prstGeom>
          <a:noFill/>
          <a:ln w="28575">
            <a:solidFill>
              <a:schemeClr val="bg1"/>
            </a:solidFill>
            <a:tailEnd type="triangle" w="lg" len="med"/>
          </a:ln>
          <a:effectLst>
            <a:outerShdw blurRad="50800" dist="38100" dir="3180000" algn="tl" rotWithShape="0">
              <a:schemeClr val="tx1">
                <a:alpha val="7139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1D674C6-F7E8-A3E4-D4A1-308EDBC98B6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096000" y="2743200"/>
            <a:ext cx="152400" cy="657255"/>
          </a:xfrm>
          <a:prstGeom prst="straightConnector1">
            <a:avLst/>
          </a:prstGeom>
          <a:noFill/>
          <a:ln w="28575">
            <a:solidFill>
              <a:schemeClr val="bg1"/>
            </a:solidFill>
            <a:tailEnd type="triangle" w="lg" len="med"/>
          </a:ln>
          <a:effectLst>
            <a:outerShdw blurRad="50800" dist="38100" dir="3180000" algn="tl" rotWithShape="0">
              <a:schemeClr val="tx1">
                <a:alpha val="7139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granulation tissue and scar">
            <a:extLst>
              <a:ext uri="{FF2B5EF4-FFF2-40B4-BE49-F238E27FC236}">
                <a16:creationId xmlns:a16="http://schemas.microsoft.com/office/drawing/2014/main" id="{645B7688-955F-4F40-81A4-4625B9E72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0" t="1016" r="375" b="7797"/>
          <a:stretch>
            <a:fillRect/>
          </a:stretch>
        </p:blipFill>
        <p:spPr bwMode="auto">
          <a:xfrm>
            <a:off x="0" y="0"/>
            <a:ext cx="9144000" cy="62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9315" name="Text Box 3">
            <a:extLst>
              <a:ext uri="{FF2B5EF4-FFF2-40B4-BE49-F238E27FC236}">
                <a16:creationId xmlns:a16="http://schemas.microsoft.com/office/drawing/2014/main" id="{90884E5F-35A4-CB41-A905-163B38F2E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622300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Scar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EC2E6-099B-1A48-AC32-2D16528AAD2A}"/>
              </a:ext>
            </a:extLst>
          </p:cNvPr>
          <p:cNvSpPr txBox="1"/>
          <p:nvPr/>
        </p:nvSpPr>
        <p:spPr>
          <a:xfrm>
            <a:off x="1219200" y="2057400"/>
            <a:ext cx="19812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 vessels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63CCA-5E85-CF49-B043-59CE7C3951A8}"/>
              </a:ext>
            </a:extLst>
          </p:cNvPr>
          <p:cNvSpPr txBox="1"/>
          <p:nvPr/>
        </p:nvSpPr>
        <p:spPr>
          <a:xfrm>
            <a:off x="6743700" y="4038600"/>
            <a:ext cx="16002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Collagen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4E979F2-06A2-2702-403A-01493E1F9BFF}"/>
              </a:ext>
            </a:extLst>
          </p:cNvPr>
          <p:cNvCxnSpPr>
            <a:cxnSpLocks/>
          </p:cNvCxnSpPr>
          <p:nvPr/>
        </p:nvCxnSpPr>
        <p:spPr bwMode="auto">
          <a:xfrm flipV="1">
            <a:off x="2286000" y="1143000"/>
            <a:ext cx="533400" cy="990600"/>
          </a:xfrm>
          <a:prstGeom prst="straightConnector1">
            <a:avLst/>
          </a:prstGeom>
          <a:noFill/>
          <a:ln w="44450">
            <a:solidFill>
              <a:schemeClr val="bg1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91951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18277C-226C-535A-86F1-4146688FB3DB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1400" y="3124200"/>
            <a:ext cx="152400" cy="914400"/>
          </a:xfrm>
          <a:prstGeom prst="straightConnector1">
            <a:avLst/>
          </a:prstGeom>
          <a:noFill/>
          <a:ln w="44450">
            <a:solidFill>
              <a:schemeClr val="bg1"/>
            </a:solidFill>
            <a:tailEnd type="triangle" w="lg" len="med"/>
          </a:ln>
          <a:effectLst>
            <a:outerShdw blurRad="50800" dist="38100" dir="2700000" algn="tl" rotWithShape="0">
              <a:schemeClr val="tx1">
                <a:alpha val="91951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3379326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first intention photo">
            <a:extLst>
              <a:ext uri="{FF2B5EF4-FFF2-40B4-BE49-F238E27FC236}">
                <a16:creationId xmlns:a16="http://schemas.microsoft.com/office/drawing/2014/main" id="{214240F8-8C5B-5F47-8402-2979F8A97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/>
          <a:stretch>
            <a:fillRect/>
          </a:stretch>
        </p:blipFill>
        <p:spPr bwMode="auto">
          <a:xfrm>
            <a:off x="228600" y="1828800"/>
            <a:ext cx="411480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5" descr="second intention photo">
            <a:extLst>
              <a:ext uri="{FF2B5EF4-FFF2-40B4-BE49-F238E27FC236}">
                <a16:creationId xmlns:a16="http://schemas.microsoft.com/office/drawing/2014/main" id="{D025831B-DD3D-0347-A21F-506D2B3B4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3" t="21190" r="10879"/>
          <a:stretch/>
        </p:blipFill>
        <p:spPr bwMode="auto">
          <a:xfrm>
            <a:off x="4800600" y="1828800"/>
            <a:ext cx="4118517" cy="31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1366" name="Text Box 6">
            <a:extLst>
              <a:ext uri="{FF2B5EF4-FFF2-40B4-BE49-F238E27FC236}">
                <a16:creationId xmlns:a16="http://schemas.microsoft.com/office/drawing/2014/main" id="{B841B9D4-68EA-2249-8045-7B53960A3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435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333333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First intention healing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8DC3EC90-C263-4346-9F54-B69C6B453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Skin Wounds: Two Types of Healing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B0BF42F0-3431-674E-8329-38DAFEB92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41268"/>
            <a:ext cx="4114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333333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Second intention healing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8" name="Rectangle 6">
            <a:extLst>
              <a:ext uri="{FF2B5EF4-FFF2-40B4-BE49-F238E27FC236}">
                <a16:creationId xmlns:a16="http://schemas.microsoft.com/office/drawing/2014/main" id="{2EDBE146-D4F1-2A46-A986-56DE5AF4E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0"/>
            <a:ext cx="4343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ts val="14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Small wounds that close easily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Regeneration &gt; scarring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Healing is fast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Minimal inflammation and scarring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Examples: 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Paper cuts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Well-approximated surgical incisions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Replaced periodontal flaps</a:t>
            </a:r>
          </a:p>
          <a:p>
            <a:pPr marL="742950" lvl="1" indent="-285750" algn="l">
              <a:spcBef>
                <a:spcPct val="20000"/>
              </a:spcBef>
              <a:buClr>
                <a:schemeClr val="tx2"/>
              </a:buClr>
              <a:defRPr/>
            </a:pPr>
            <a:endParaRPr lang="en-US" sz="2800" dirty="0">
              <a:solidFill>
                <a:srgbClr val="000000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DDA06911-FA57-354C-8EE0-003144C1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14400"/>
            <a:ext cx="434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First Intention Healing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171D2B-2BE2-4645-B302-F24427B2A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524000"/>
            <a:ext cx="43433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Large open wounds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Scarring &gt; regeneration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Healing is slower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More inflammation and scarring,</a:t>
            </a:r>
            <a:b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  greater risk of infection</a:t>
            </a:r>
          </a:p>
          <a:p>
            <a:pPr algn="l">
              <a:spcBef>
                <a:spcPts val="1000"/>
              </a:spcBef>
              <a:buClr>
                <a:srgbClr val="000000"/>
              </a:buClr>
              <a:buSzPct val="80000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Examples: 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Burns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External-bevel gingivectomies</a:t>
            </a:r>
          </a:p>
          <a:p>
            <a:pPr marL="742950" lvl="1" indent="-285750" algn="l">
              <a:spcBef>
                <a:spcPts val="0"/>
              </a:spcBef>
              <a:buClr>
                <a:srgbClr val="000000"/>
              </a:buClr>
              <a:buSzPct val="80000"/>
              <a:buFontTx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Extraction sockets</a:t>
            </a:r>
          </a:p>
          <a:p>
            <a:pPr marL="742950" lvl="1" indent="-285750" algn="l">
              <a:spcBef>
                <a:spcPct val="20000"/>
              </a:spcBef>
              <a:buClr>
                <a:schemeClr val="tx2"/>
              </a:buClr>
              <a:defRPr/>
            </a:pPr>
            <a:endParaRPr lang="en-US" sz="2800" dirty="0">
              <a:solidFill>
                <a:srgbClr val="000000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F26FDB-3668-C540-8BC8-770FC18B1C30}"/>
              </a:ext>
            </a:extLst>
          </p:cNvPr>
          <p:cNvSpPr/>
          <p:nvPr/>
        </p:nvSpPr>
        <p:spPr bwMode="auto">
          <a:xfrm>
            <a:off x="152400" y="1447800"/>
            <a:ext cx="4343400" cy="39624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DD7280-62D8-3147-B144-9ABCC93FDE81}"/>
              </a:ext>
            </a:extLst>
          </p:cNvPr>
          <p:cNvSpPr/>
          <p:nvPr/>
        </p:nvSpPr>
        <p:spPr bwMode="auto">
          <a:xfrm>
            <a:off x="4618464" y="1447800"/>
            <a:ext cx="4343400" cy="39624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Franklin Gothic Medium" charset="0"/>
              <a:ea typeface="ＭＳ Ｐゴシック" charset="0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81B24072-BD5C-4946-A24A-5020A70EA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924580"/>
            <a:ext cx="434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Second Intention Healing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4ABF2D-5F80-8146-B2BA-A3ABDA99EF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540" r="42376" b="1818"/>
          <a:stretch/>
        </p:blipFill>
        <p:spPr>
          <a:xfrm>
            <a:off x="152400" y="0"/>
            <a:ext cx="424509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D3B4FB-5BA0-5345-BC2C-49142B8167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9312" r="4311" b="1818"/>
          <a:stretch/>
        </p:blipFill>
        <p:spPr>
          <a:xfrm>
            <a:off x="5638800" y="0"/>
            <a:ext cx="2964871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70388B-D58F-3C43-BE80-7D64150BB396}"/>
              </a:ext>
            </a:extLst>
          </p:cNvPr>
          <p:cNvCxnSpPr/>
          <p:nvPr/>
        </p:nvCxnSpPr>
        <p:spPr bwMode="auto">
          <a:xfrm>
            <a:off x="4572000" y="152400"/>
            <a:ext cx="0" cy="6553200"/>
          </a:xfrm>
          <a:prstGeom prst="line">
            <a:avLst/>
          </a:prstGeom>
          <a:noFill/>
          <a:ln w="15875">
            <a:solidFill>
              <a:srgbClr val="00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9A0822-ADCF-6C4C-8F5E-4C79519438CB}"/>
              </a:ext>
            </a:extLst>
          </p:cNvPr>
          <p:cNvGrpSpPr/>
          <p:nvPr/>
        </p:nvGrpSpPr>
        <p:grpSpPr>
          <a:xfrm>
            <a:off x="0" y="76200"/>
            <a:ext cx="1143000" cy="6705600"/>
            <a:chOff x="0" y="76200"/>
            <a:chExt cx="1143000" cy="67056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752E50-F42D-6E49-9FD2-D29EDDB33865}"/>
                </a:ext>
              </a:extLst>
            </p:cNvPr>
            <p:cNvSpPr txBox="1"/>
            <p:nvPr/>
          </p:nvSpPr>
          <p:spPr>
            <a:xfrm>
              <a:off x="0" y="76200"/>
              <a:ext cx="1143000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Rough timeline for first intention</a:t>
              </a:r>
              <a:b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3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healing of small wounds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17EFBDC-A813-FF41-80F8-F4F35B16576B}"/>
                </a:ext>
              </a:extLst>
            </p:cNvPr>
            <p:cNvSpPr/>
            <p:nvPr/>
          </p:nvSpPr>
          <p:spPr bwMode="auto">
            <a:xfrm>
              <a:off x="76200" y="76200"/>
              <a:ext cx="990600" cy="67056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Franklin Gothic Medium" charset="0"/>
                <a:ea typeface="ＭＳ Ｐゴシック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2845174-1E9C-6842-8E2B-3D98F9E3EFFA}"/>
              </a:ext>
            </a:extLst>
          </p:cNvPr>
          <p:cNvSpPr txBox="1"/>
          <p:nvPr/>
        </p:nvSpPr>
        <p:spPr>
          <a:xfrm>
            <a:off x="3429000" y="6002923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(scar)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11D245AD-8131-BF4F-838B-71462ADFC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387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Skin Wound Strength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EEA0F7-2389-9B4C-9DC6-4729F9BD5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439731"/>
              </p:ext>
            </p:extLst>
          </p:nvPr>
        </p:nvGraphicFramePr>
        <p:xfrm>
          <a:off x="1828800" y="1676400"/>
          <a:ext cx="5486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E01700-CAEA-AE43-91AA-1DBE4B9239F1}"/>
              </a:ext>
            </a:extLst>
          </p:cNvPr>
          <p:cNvCxnSpPr>
            <a:cxnSpLocks/>
          </p:cNvCxnSpPr>
          <p:nvPr/>
        </p:nvCxnSpPr>
        <p:spPr bwMode="auto">
          <a:xfrm>
            <a:off x="1981200" y="1447800"/>
            <a:ext cx="0" cy="4186936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36F7E3-0BB7-1647-9979-2BFF2F4B3896}"/>
              </a:ext>
            </a:extLst>
          </p:cNvPr>
          <p:cNvCxnSpPr>
            <a:cxnSpLocks/>
          </p:cNvCxnSpPr>
          <p:nvPr/>
        </p:nvCxnSpPr>
        <p:spPr bwMode="auto">
          <a:xfrm>
            <a:off x="1856232" y="47244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610C97-1606-2446-A724-5B4F343FF2EC}"/>
              </a:ext>
            </a:extLst>
          </p:cNvPr>
          <p:cNvCxnSpPr>
            <a:cxnSpLocks/>
          </p:cNvCxnSpPr>
          <p:nvPr/>
        </p:nvCxnSpPr>
        <p:spPr bwMode="auto">
          <a:xfrm>
            <a:off x="2298390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0B45F5-9195-A641-BDF4-9137630FFDE5}"/>
              </a:ext>
            </a:extLst>
          </p:cNvPr>
          <p:cNvCxnSpPr>
            <a:cxnSpLocks/>
          </p:cNvCxnSpPr>
          <p:nvPr/>
        </p:nvCxnSpPr>
        <p:spPr bwMode="auto">
          <a:xfrm>
            <a:off x="1856232" y="36576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B51804-3BFF-BC42-9169-039B108B84CC}"/>
              </a:ext>
            </a:extLst>
          </p:cNvPr>
          <p:cNvCxnSpPr>
            <a:cxnSpLocks/>
          </p:cNvCxnSpPr>
          <p:nvPr/>
        </p:nvCxnSpPr>
        <p:spPr bwMode="auto">
          <a:xfrm>
            <a:off x="1856232" y="25908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A64815E-933D-CC43-A299-51B6DF19A831}"/>
              </a:ext>
            </a:extLst>
          </p:cNvPr>
          <p:cNvCxnSpPr>
            <a:cxnSpLocks/>
          </p:cNvCxnSpPr>
          <p:nvPr/>
        </p:nvCxnSpPr>
        <p:spPr bwMode="auto">
          <a:xfrm>
            <a:off x="1856232" y="16002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25A6A1B-4F1B-7C45-B003-F0A44711653C}"/>
              </a:ext>
            </a:extLst>
          </p:cNvPr>
          <p:cNvCxnSpPr>
            <a:cxnSpLocks/>
          </p:cNvCxnSpPr>
          <p:nvPr/>
        </p:nvCxnSpPr>
        <p:spPr bwMode="auto">
          <a:xfrm>
            <a:off x="1856232" y="5638800"/>
            <a:ext cx="228600" cy="0"/>
          </a:xfrm>
          <a:prstGeom prst="line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3FBEA6F-E2B4-E640-9D06-B5A9CA39C29E}"/>
              </a:ext>
            </a:extLst>
          </p:cNvPr>
          <p:cNvCxnSpPr>
            <a:cxnSpLocks/>
          </p:cNvCxnSpPr>
          <p:nvPr/>
        </p:nvCxnSpPr>
        <p:spPr bwMode="auto">
          <a:xfrm>
            <a:off x="3514493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E846DE-99F5-2540-AAB1-164A2C20E5B4}"/>
              </a:ext>
            </a:extLst>
          </p:cNvPr>
          <p:cNvCxnSpPr>
            <a:cxnSpLocks/>
          </p:cNvCxnSpPr>
          <p:nvPr/>
        </p:nvCxnSpPr>
        <p:spPr bwMode="auto">
          <a:xfrm>
            <a:off x="4730596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A8B1CDB-904D-1342-8818-E077C831E4CA}"/>
              </a:ext>
            </a:extLst>
          </p:cNvPr>
          <p:cNvCxnSpPr>
            <a:cxnSpLocks/>
          </p:cNvCxnSpPr>
          <p:nvPr/>
        </p:nvCxnSpPr>
        <p:spPr bwMode="auto">
          <a:xfrm>
            <a:off x="5946698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A30DE32-D8D5-134D-BF05-9F2B6E02A30F}"/>
              </a:ext>
            </a:extLst>
          </p:cNvPr>
          <p:cNvCxnSpPr>
            <a:cxnSpLocks/>
          </p:cNvCxnSpPr>
          <p:nvPr/>
        </p:nvCxnSpPr>
        <p:spPr bwMode="auto">
          <a:xfrm>
            <a:off x="7162800" y="5491416"/>
            <a:ext cx="0" cy="264668"/>
          </a:xfrm>
          <a:prstGeom prst="line">
            <a:avLst/>
          </a:prstGeom>
          <a:noFill/>
          <a:ln w="12700">
            <a:solidFill>
              <a:schemeClr val="tx1">
                <a:lumMod val="7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F200D7A-CA73-9041-8C20-04F398C58032}"/>
              </a:ext>
            </a:extLst>
          </p:cNvPr>
          <p:cNvSpPr txBox="1"/>
          <p:nvPr/>
        </p:nvSpPr>
        <p:spPr>
          <a:xfrm>
            <a:off x="685800" y="1371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54DA1E-B2DA-884B-BB4A-094C3432B7FE}"/>
              </a:ext>
            </a:extLst>
          </p:cNvPr>
          <p:cNvSpPr txBox="1"/>
          <p:nvPr/>
        </p:nvSpPr>
        <p:spPr>
          <a:xfrm>
            <a:off x="685800" y="2362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B7944A-D26E-B54D-9D72-51E02CBE418D}"/>
              </a:ext>
            </a:extLst>
          </p:cNvPr>
          <p:cNvSpPr txBox="1"/>
          <p:nvPr/>
        </p:nvSpPr>
        <p:spPr>
          <a:xfrm>
            <a:off x="6858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A48FBC-15C5-5E48-AC24-287A96912841}"/>
              </a:ext>
            </a:extLst>
          </p:cNvPr>
          <p:cNvSpPr txBox="1"/>
          <p:nvPr/>
        </p:nvSpPr>
        <p:spPr>
          <a:xfrm>
            <a:off x="685800" y="4495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CC6A98-0297-4E4D-937F-5C34FA64B1FC}"/>
              </a:ext>
            </a:extLst>
          </p:cNvPr>
          <p:cNvSpPr txBox="1"/>
          <p:nvPr/>
        </p:nvSpPr>
        <p:spPr>
          <a:xfrm>
            <a:off x="1752600" y="5791200"/>
            <a:ext cx="1143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Suture</a:t>
            </a:r>
            <a:b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A359B7-303E-134F-A7DB-2E3C3681B3F8}"/>
              </a:ext>
            </a:extLst>
          </p:cNvPr>
          <p:cNvSpPr txBox="1"/>
          <p:nvPr/>
        </p:nvSpPr>
        <p:spPr>
          <a:xfrm>
            <a:off x="5257800" y="5791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months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BFF96E-9F3E-0446-BCA2-8D20B1635D58}"/>
              </a:ext>
            </a:extLst>
          </p:cNvPr>
          <p:cNvSpPr txBox="1"/>
          <p:nvPr/>
        </p:nvSpPr>
        <p:spPr>
          <a:xfrm>
            <a:off x="6553200" y="5791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415A6B7-E514-6A46-95F2-DA20634D3710}"/>
              </a:ext>
            </a:extLst>
          </p:cNvPr>
          <p:cNvCxnSpPr/>
          <p:nvPr/>
        </p:nvCxnSpPr>
        <p:spPr bwMode="auto">
          <a:xfrm>
            <a:off x="6019800" y="53340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5FD85ED-B833-724C-8F42-32C27E072A7D}"/>
              </a:ext>
            </a:extLst>
          </p:cNvPr>
          <p:cNvGrpSpPr/>
          <p:nvPr/>
        </p:nvGrpSpPr>
        <p:grpSpPr>
          <a:xfrm>
            <a:off x="6438900" y="5422392"/>
            <a:ext cx="304800" cy="457200"/>
            <a:chOff x="6438900" y="5410200"/>
            <a:chExt cx="304800" cy="4572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D9EE01D-D14C-104B-B600-2CE337ED4F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770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F713178-88A2-5B46-8EB8-0D55AD3767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532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E89B4BF-69C6-FB42-9FDC-E83D4F424B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9400" y="5410200"/>
              <a:ext cx="76200" cy="4572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7D2EC5C-A360-CA49-97FB-4D0CCD8126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705600" y="5638800"/>
              <a:ext cx="38100" cy="2286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5D0B54A-EFBF-0A47-BD3F-ED2B1011E8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38900" y="5410200"/>
              <a:ext cx="38100" cy="22860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B7D009E-52CE-5F43-B1E4-A57DCEF13239}"/>
                  </a:ext>
                </a:extLst>
              </p14:cNvPr>
              <p14:cNvContentPartPr/>
              <p14:nvPr/>
            </p14:nvContentPartPr>
            <p14:xfrm>
              <a:off x="6461595" y="5632355"/>
              <a:ext cx="29880" cy="309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B7D009E-52CE-5F43-B1E4-A57DCEF132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52595" y="5623355"/>
                <a:ext cx="4752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3A8E2FA2-30C5-3E4B-B0C9-16DF2036B02A}"/>
                  </a:ext>
                </a:extLst>
              </p14:cNvPr>
              <p14:cNvContentPartPr/>
              <p14:nvPr/>
            </p14:nvContentPartPr>
            <p14:xfrm>
              <a:off x="6488565" y="5646360"/>
              <a:ext cx="4320" cy="26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3A8E2FA2-30C5-3E4B-B0C9-16DF2036B0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9925" y="5637720"/>
                <a:ext cx="2196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027F243F-9FA9-B042-AC9D-4BB213FCB258}"/>
                  </a:ext>
                </a:extLst>
              </p14:cNvPr>
              <p14:cNvContentPartPr/>
              <p14:nvPr/>
            </p14:nvContentPartPr>
            <p14:xfrm>
              <a:off x="6536085" y="5585160"/>
              <a:ext cx="33480" cy="698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027F243F-9FA9-B042-AC9D-4BB213FCB25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27445" y="5576160"/>
                <a:ext cx="5112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C6BE334-98E0-3141-B64A-8EBF434534F1}"/>
                  </a:ext>
                </a:extLst>
              </p14:cNvPr>
              <p14:cNvContentPartPr/>
              <p14:nvPr/>
            </p14:nvContentPartPr>
            <p14:xfrm>
              <a:off x="6495765" y="5650680"/>
              <a:ext cx="1440" cy="61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C6BE334-98E0-3141-B64A-8EBF434534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87125" y="5642040"/>
                <a:ext cx="190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99CCC5A6-A714-C34C-8CE2-6835EFB16CA0}"/>
                  </a:ext>
                </a:extLst>
              </p14:cNvPr>
              <p14:cNvContentPartPr/>
              <p14:nvPr/>
            </p14:nvContentPartPr>
            <p14:xfrm>
              <a:off x="6535725" y="5650320"/>
              <a:ext cx="27000" cy="46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99CCC5A6-A714-C34C-8CE2-6835EFB16CA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26725" y="5641680"/>
                <a:ext cx="4464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4282201-06B1-E849-A430-0FE4B6737529}"/>
                  </a:ext>
                </a:extLst>
              </p14:cNvPr>
              <p14:cNvContentPartPr/>
              <p14:nvPr/>
            </p14:nvContentPartPr>
            <p14:xfrm>
              <a:off x="6571005" y="5647440"/>
              <a:ext cx="2160" cy="54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4282201-06B1-E849-A430-0FE4B673752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62005" y="5638440"/>
                <a:ext cx="198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D2B3CCD-9D52-624E-A675-951E31483A6D}"/>
                  </a:ext>
                </a:extLst>
              </p14:cNvPr>
              <p14:cNvContentPartPr/>
              <p14:nvPr/>
            </p14:nvContentPartPr>
            <p14:xfrm>
              <a:off x="6646605" y="5653200"/>
              <a:ext cx="1080" cy="115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D2B3CCD-9D52-624E-A675-951E31483A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37605" y="5644200"/>
                <a:ext cx="187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FFB82A6B-B1A7-0849-815B-54B95098DEA2}"/>
                  </a:ext>
                </a:extLst>
              </p14:cNvPr>
              <p14:cNvContentPartPr/>
              <p14:nvPr/>
            </p14:nvContentPartPr>
            <p14:xfrm>
              <a:off x="6688005" y="5623320"/>
              <a:ext cx="15840" cy="356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FFB82A6B-B1A7-0849-815B-54B95098DEA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79005" y="5614320"/>
                <a:ext cx="334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0B9CE1B-E7CF-D046-8B4C-FC27283069D4}"/>
                  </a:ext>
                </a:extLst>
              </p14:cNvPr>
              <p14:cNvContentPartPr/>
              <p14:nvPr/>
            </p14:nvContentPartPr>
            <p14:xfrm>
              <a:off x="6693405" y="5640600"/>
              <a:ext cx="28440" cy="169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0B9CE1B-E7CF-D046-8B4C-FC27283069D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84765" y="5631960"/>
                <a:ext cx="460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9D889307-FEA0-9F41-9116-64DA645C627A}"/>
                  </a:ext>
                </a:extLst>
              </p14:cNvPr>
              <p14:cNvContentPartPr/>
              <p14:nvPr/>
            </p14:nvContentPartPr>
            <p14:xfrm>
              <a:off x="6712125" y="5643480"/>
              <a:ext cx="11520" cy="2736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9D889307-FEA0-9F41-9116-64DA645C627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03125" y="5634840"/>
                <a:ext cx="2916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33098033-C802-9C44-9802-621497916219}"/>
              </a:ext>
            </a:extLst>
          </p:cNvPr>
          <p:cNvGrpSpPr/>
          <p:nvPr/>
        </p:nvGrpSpPr>
        <p:grpSpPr>
          <a:xfrm>
            <a:off x="6558405" y="5601000"/>
            <a:ext cx="144000" cy="78840"/>
            <a:chOff x="6558405" y="5601000"/>
            <a:chExt cx="14400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3F6A473-8267-6A4F-B8A3-F4498B492174}"/>
                    </a:ext>
                  </a:extLst>
                </p14:cNvPr>
                <p14:cNvContentPartPr/>
                <p14:nvPr/>
              </p14:nvContentPartPr>
              <p14:xfrm>
                <a:off x="6612045" y="5633400"/>
                <a:ext cx="31320" cy="37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3F6A473-8267-6A4F-B8A3-F4498B49217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03045" y="5624400"/>
                  <a:ext cx="48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22416BA-0FCF-954C-BDA6-158C399A98C3}"/>
                    </a:ext>
                  </a:extLst>
                </p14:cNvPr>
                <p14:cNvContentPartPr/>
                <p14:nvPr/>
              </p14:nvContentPartPr>
              <p14:xfrm>
                <a:off x="6631485" y="5657160"/>
                <a:ext cx="7920" cy="7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22416BA-0FCF-954C-BDA6-158C399A98C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22485" y="5648160"/>
                  <a:ext cx="255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256EBCD-C41E-C846-9B2D-6854D3874A5C}"/>
                    </a:ext>
                  </a:extLst>
                </p14:cNvPr>
                <p14:cNvContentPartPr/>
                <p14:nvPr/>
              </p14:nvContentPartPr>
              <p14:xfrm>
                <a:off x="6607725" y="5646000"/>
                <a:ext cx="3960" cy="11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256EBCD-C41E-C846-9B2D-6854D3874A5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599085" y="5637360"/>
                  <a:ext cx="21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15A0832-0297-3940-B6F3-B2A0F8926764}"/>
                    </a:ext>
                  </a:extLst>
                </p14:cNvPr>
                <p14:cNvContentPartPr/>
                <p14:nvPr/>
              </p14:nvContentPartPr>
              <p14:xfrm>
                <a:off x="6558405" y="56010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15A0832-0297-3940-B6F3-B2A0F892676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549405" y="5592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F4AB786-D5C8-E844-A6F7-3FC697E60539}"/>
                    </a:ext>
                  </a:extLst>
                </p14:cNvPr>
                <p14:cNvContentPartPr/>
                <p14:nvPr/>
              </p14:nvContentPartPr>
              <p14:xfrm>
                <a:off x="6686565" y="5630520"/>
                <a:ext cx="15840" cy="493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F4AB786-D5C8-E844-A6F7-3FC697E6053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77565" y="5621880"/>
                  <a:ext cx="33480" cy="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9399CD86-30B6-2142-83C7-C10CF6FD4F0B}"/>
                  </a:ext>
                </a:extLst>
              </p14:cNvPr>
              <p14:cNvContentPartPr/>
              <p14:nvPr/>
            </p14:nvContentPartPr>
            <p14:xfrm>
              <a:off x="6723415" y="5628720"/>
              <a:ext cx="7560" cy="64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9399CD86-30B6-2142-83C7-C10CF6FD4F0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14775" y="5620080"/>
                <a:ext cx="2520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">
            <p14:nvContentPartPr>
              <p14:cNvPr id="1471508" name="Ink 1471507">
                <a:extLst>
                  <a:ext uri="{FF2B5EF4-FFF2-40B4-BE49-F238E27FC236}">
                    <a16:creationId xmlns:a16="http://schemas.microsoft.com/office/drawing/2014/main" id="{D384890F-5EBA-044C-B6D2-55F722DC9F41}"/>
                  </a:ext>
                </a:extLst>
              </p14:cNvPr>
              <p14:cNvContentPartPr/>
              <p14:nvPr/>
            </p14:nvContentPartPr>
            <p14:xfrm>
              <a:off x="2247317" y="4778129"/>
              <a:ext cx="360" cy="360"/>
            </p14:xfrm>
          </p:contentPart>
        </mc:Choice>
        <mc:Fallback xmlns="">
          <p:pic>
            <p:nvPicPr>
              <p:cNvPr id="1471508" name="Ink 1471507">
                <a:extLst>
                  <a:ext uri="{FF2B5EF4-FFF2-40B4-BE49-F238E27FC236}">
                    <a16:creationId xmlns:a16="http://schemas.microsoft.com/office/drawing/2014/main" id="{D384890F-5EBA-044C-B6D2-55F722DC9F4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184317" y="4400489"/>
                <a:ext cx="126000" cy="75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259" name="Text Box 3">
            <a:extLst>
              <a:ext uri="{FF2B5EF4-FFF2-40B4-BE49-F238E27FC236}">
                <a16:creationId xmlns:a16="http://schemas.microsoft.com/office/drawing/2014/main" id="{F180D027-8CC0-6B4C-B463-35158FCC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533400"/>
            <a:ext cx="72882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en-US" sz="3000">
              <a:solidFill>
                <a:schemeClr val="bg1"/>
              </a:solidFill>
              <a:latin typeface="Franklin Gothic Medium" charset="0"/>
              <a:ea typeface="ＭＳ Ｐゴシック" charset="0"/>
            </a:endParaRPr>
          </a:p>
        </p:txBody>
      </p:sp>
      <p:sp>
        <p:nvSpPr>
          <p:cNvPr id="1504260" name="Rectangle 4">
            <a:extLst>
              <a:ext uri="{FF2B5EF4-FFF2-40B4-BE49-F238E27FC236}">
                <a16:creationId xmlns:a16="http://schemas.microsoft.com/office/drawing/2014/main" id="{4931F269-3819-3140-9E0E-F74F0F97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638800" cy="34290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Introduction and definitions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Three types of tissues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regeneration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Repair by scarring</a:t>
            </a:r>
          </a:p>
          <a:p>
            <a:pPr>
              <a:spcBef>
                <a:spcPct val="50000"/>
              </a:spcBef>
              <a:buClr>
                <a:schemeClr val="tx1">
                  <a:lumMod val="50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cs typeface="+mn-cs"/>
              </a:rPr>
              <a:t>A couple things about skin wounds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Abnormalities in tissue repair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en-US" dirty="0">
              <a:cs typeface="+mn-cs"/>
            </a:endParaRPr>
          </a:p>
        </p:txBody>
      </p:sp>
      <p:sp>
        <p:nvSpPr>
          <p:cNvPr id="1504261" name="Text Box 5">
            <a:extLst>
              <a:ext uri="{FF2B5EF4-FFF2-40B4-BE49-F238E27FC236}">
                <a16:creationId xmlns:a16="http://schemas.microsoft.com/office/drawing/2014/main" id="{9C32F130-7F0D-5742-880C-1E5CB0D04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"/>
            <a:ext cx="7288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Tissue Repair Lecture Outline</a:t>
            </a:r>
          </a:p>
        </p:txBody>
      </p:sp>
    </p:spTree>
    <p:extLst>
      <p:ext uri="{BB962C8B-B14F-4D97-AF65-F5344CB8AC3E}">
        <p14:creationId xmlns:p14="http://schemas.microsoft.com/office/powerpoint/2010/main" val="2320521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>
            <a:extLst>
              <a:ext uri="{FF2B5EF4-FFF2-40B4-BE49-F238E27FC236}">
                <a16:creationId xmlns:a16="http://schemas.microsoft.com/office/drawing/2014/main" id="{594063E7-0524-DC4C-BC0D-81CB44DF3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Abnormalities in Tissue Repair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99C1FD-38F7-714F-9C14-446964DF1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476500"/>
            <a:ext cx="7162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kern="0" dirty="0">
                <a:cs typeface="+mn-cs"/>
              </a:rPr>
              <a:t>Inadequate repair (can be due to many things: steroids, infection, diabetes)</a:t>
            </a:r>
          </a:p>
          <a:p>
            <a:pPr>
              <a:spcBef>
                <a:spcPct val="50000"/>
              </a:spcBef>
              <a:defRPr/>
            </a:pPr>
            <a:r>
              <a:rPr lang="en-US" kern="0" dirty="0">
                <a:cs typeface="+mn-cs"/>
              </a:rPr>
              <a:t>Overzealous repair (keloid scar, proud flesh)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 hidden="1">
            <a:extLst>
              <a:ext uri="{FF2B5EF4-FFF2-40B4-BE49-F238E27FC236}">
                <a16:creationId xmlns:a16="http://schemas.microsoft.com/office/drawing/2014/main" id="{D7E3A05F-940D-E34B-A1FC-83E1816A7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28003" name="Picture 5" descr="showimage">
            <a:extLst>
              <a:ext uri="{FF2B5EF4-FFF2-40B4-BE49-F238E27FC236}">
                <a16:creationId xmlns:a16="http://schemas.microsoft.com/office/drawing/2014/main" id="{A6E9F146-676D-2E46-83BA-F510EA1AB1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758" r="12117" b="7909"/>
          <a:stretch/>
        </p:blipFill>
        <p:spPr bwMode="auto">
          <a:xfrm>
            <a:off x="457200" y="2057400"/>
            <a:ext cx="3953864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4B038C8B-C4BC-A44B-8530-F38E196D5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Keloid Scar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9BCBD-9DA8-1D47-A2A8-CDDAEAD5FB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7000"/>
                    </a14:imgEffect>
                    <a14:imgEffect>
                      <a14:colorTemperature colorTemp="7113"/>
                    </a14:imgEffect>
                    <a14:imgEffect>
                      <a14:brightnessContrast bright="6000" contrast="2000"/>
                    </a14:imgEffect>
                  </a14:imgLayer>
                </a14:imgProps>
              </a:ext>
            </a:extLst>
          </a:blip>
          <a:srcRect l="14304" t="1" r="11501" b="1368"/>
          <a:stretch/>
        </p:blipFill>
        <p:spPr>
          <a:xfrm>
            <a:off x="4805423" y="2057400"/>
            <a:ext cx="3957577" cy="36451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8B19C0-4735-2D42-E456-64830FD659EC}"/>
              </a:ext>
            </a:extLst>
          </p:cNvPr>
          <p:cNvSpPr txBox="1"/>
          <p:nvPr/>
        </p:nvSpPr>
        <p:spPr>
          <a:xfrm>
            <a:off x="5486400" y="1447800"/>
            <a:ext cx="24384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 much collagen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5EB252B-D169-82C0-1BCC-974949599F97}"/>
              </a:ext>
            </a:extLst>
          </p:cNvPr>
          <p:cNvCxnSpPr>
            <a:cxnSpLocks/>
          </p:cNvCxnSpPr>
          <p:nvPr/>
        </p:nvCxnSpPr>
        <p:spPr bwMode="auto">
          <a:xfrm flipH="1">
            <a:off x="6019800" y="1828800"/>
            <a:ext cx="457200" cy="2819400"/>
          </a:xfrm>
          <a:prstGeom prst="straightConnector1">
            <a:avLst/>
          </a:prstGeom>
          <a:noFill/>
          <a:ln w="38100">
            <a:solidFill>
              <a:schemeClr val="bg1"/>
            </a:solidFill>
            <a:tailEnd type="triangle" w="lg" len="lg"/>
          </a:ln>
          <a:effectLst>
            <a:outerShdw blurRad="50800" dist="38100" dir="3180000" algn="tl" rotWithShape="0">
              <a:schemeClr val="tx1">
                <a:alpha val="7139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4DFFB3C-0CDD-43CC-45C1-37AF9E8ADCAF}"/>
              </a:ext>
            </a:extLst>
          </p:cNvPr>
          <p:cNvSpPr txBox="1"/>
          <p:nvPr/>
        </p:nvSpPr>
        <p:spPr>
          <a:xfrm>
            <a:off x="457200" y="5867400"/>
            <a:ext cx="33528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Keloid scar: gross appearance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100114-ED4F-EA7E-8AA7-63CDCF1638E4}"/>
              </a:ext>
            </a:extLst>
          </p:cNvPr>
          <p:cNvCxnSpPr>
            <a:cxnSpLocks/>
          </p:cNvCxnSpPr>
          <p:nvPr/>
        </p:nvCxnSpPr>
        <p:spPr bwMode="auto">
          <a:xfrm flipV="1">
            <a:off x="1295400" y="4343400"/>
            <a:ext cx="533400" cy="1524000"/>
          </a:xfrm>
          <a:prstGeom prst="straightConnector1">
            <a:avLst/>
          </a:prstGeom>
          <a:noFill/>
          <a:ln w="38100">
            <a:solidFill>
              <a:schemeClr val="bg1"/>
            </a:solidFill>
            <a:tailEnd type="triangle" w="lg" len="lg"/>
          </a:ln>
          <a:effectLst>
            <a:outerShdw blurRad="114300" dist="12700" dir="3936687" sx="100239" sy="100239" algn="tl" rotWithShape="0">
              <a:schemeClr val="tx1">
                <a:alpha val="8429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1E0FE29-7550-72F9-6816-93DC222CF47B}"/>
              </a:ext>
            </a:extLst>
          </p:cNvPr>
          <p:cNvSpPr txBox="1"/>
          <p:nvPr/>
        </p:nvSpPr>
        <p:spPr>
          <a:xfrm>
            <a:off x="4800600" y="5867400"/>
            <a:ext cx="39624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Keloid scar: histologic appearance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8" name="Rectangle 2" hidden="1">
            <a:extLst>
              <a:ext uri="{FF2B5EF4-FFF2-40B4-BE49-F238E27FC236}">
                <a16:creationId xmlns:a16="http://schemas.microsoft.com/office/drawing/2014/main" id="{82BC4F89-D0A3-1F41-9195-3C4153C29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pic>
        <p:nvPicPr>
          <p:cNvPr id="1340419" name="Picture 3" descr="IMG_108">
            <a:extLst>
              <a:ext uri="{FF2B5EF4-FFF2-40B4-BE49-F238E27FC236}">
                <a16:creationId xmlns:a16="http://schemas.microsoft.com/office/drawing/2014/main" id="{FB8668EB-E283-4241-8532-321AE463DB60}"/>
              </a:ext>
            </a:extLst>
          </p:cNvPr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55"/>
          <a:stretch/>
        </p:blipFill>
        <p:spPr bwMode="auto">
          <a:xfrm>
            <a:off x="483007" y="2057401"/>
            <a:ext cx="325079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 Box 14">
            <a:extLst>
              <a:ext uri="{FF2B5EF4-FFF2-40B4-BE49-F238E27FC236}">
                <a16:creationId xmlns:a16="http://schemas.microsoft.com/office/drawing/2014/main" id="{45687EFA-7FC8-554B-8037-FFBC93324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533400"/>
            <a:ext cx="8202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rgbClr val="D334B5"/>
                </a:solidFill>
                <a:latin typeface="Calibri"/>
                <a:ea typeface="ＭＳ Ｐゴシック" charset="0"/>
                <a:cs typeface="Calibri"/>
              </a:rPr>
              <a:t>Proud Flesh</a:t>
            </a:r>
          </a:p>
        </p:txBody>
      </p:sp>
      <p:pic>
        <p:nvPicPr>
          <p:cNvPr id="6" name="Picture 4" descr="proud flesh micro 1">
            <a:extLst>
              <a:ext uri="{FF2B5EF4-FFF2-40B4-BE49-F238E27FC236}">
                <a16:creationId xmlns:a16="http://schemas.microsoft.com/office/drawing/2014/main" id="{072D7011-01BB-2840-8C3F-0B334FECA1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833"/>
                    </a14:imgEffect>
                    <a14:imgEffect>
                      <a14:saturation sat="1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78" r="9880"/>
          <a:stretch/>
        </p:blipFill>
        <p:spPr bwMode="auto">
          <a:xfrm>
            <a:off x="4114724" y="2057400"/>
            <a:ext cx="46482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65D1C-3A6D-306F-B443-6590C9B97751}"/>
              </a:ext>
            </a:extLst>
          </p:cNvPr>
          <p:cNvSpPr txBox="1"/>
          <p:nvPr/>
        </p:nvSpPr>
        <p:spPr>
          <a:xfrm>
            <a:off x="4572000" y="1447800"/>
            <a:ext cx="33528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 much granulation tissue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E83E470-0DE8-AA71-AF6B-2C6820988650}"/>
              </a:ext>
            </a:extLst>
          </p:cNvPr>
          <p:cNvCxnSpPr>
            <a:cxnSpLocks/>
          </p:cNvCxnSpPr>
          <p:nvPr/>
        </p:nvCxnSpPr>
        <p:spPr bwMode="auto">
          <a:xfrm>
            <a:off x="6477000" y="1828800"/>
            <a:ext cx="0" cy="1600200"/>
          </a:xfrm>
          <a:prstGeom prst="straightConnector1">
            <a:avLst/>
          </a:prstGeom>
          <a:noFill/>
          <a:ln w="38100">
            <a:solidFill>
              <a:schemeClr val="bg1"/>
            </a:solidFill>
            <a:tailEnd type="triangle" w="lg" len="lg"/>
          </a:ln>
          <a:effectLst>
            <a:outerShdw blurRad="12700" dist="25400" dir="20940000" sx="101954" sy="101954" algn="tl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05FD9F0-587C-D06F-7F56-CAE973EC55C3}"/>
              </a:ext>
            </a:extLst>
          </p:cNvPr>
          <p:cNvSpPr txBox="1"/>
          <p:nvPr/>
        </p:nvSpPr>
        <p:spPr>
          <a:xfrm>
            <a:off x="457200" y="5867400"/>
            <a:ext cx="33528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Proud flesh: gross appearance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C5E88E-BE05-8063-EFCD-17EC0D59DEA5}"/>
              </a:ext>
            </a:extLst>
          </p:cNvPr>
          <p:cNvCxnSpPr>
            <a:cxnSpLocks/>
          </p:cNvCxnSpPr>
          <p:nvPr/>
        </p:nvCxnSpPr>
        <p:spPr bwMode="auto">
          <a:xfrm flipV="1">
            <a:off x="1295400" y="4343400"/>
            <a:ext cx="533400" cy="1524000"/>
          </a:xfrm>
          <a:prstGeom prst="straightConnector1">
            <a:avLst/>
          </a:prstGeom>
          <a:noFill/>
          <a:ln w="38100">
            <a:solidFill>
              <a:schemeClr val="bg1"/>
            </a:solidFill>
            <a:tailEnd type="triangle" w="lg" len="lg"/>
          </a:ln>
          <a:effectLst>
            <a:outerShdw blurRad="101600" dist="25400" dir="20690292" algn="tl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378E18-7E89-01B2-EEA2-23BCB0F3B244}"/>
              </a:ext>
            </a:extLst>
          </p:cNvPr>
          <p:cNvSpPr txBox="1"/>
          <p:nvPr/>
        </p:nvSpPr>
        <p:spPr>
          <a:xfrm>
            <a:off x="4114800" y="5867400"/>
            <a:ext cx="4648200" cy="40011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Proud flesh: histologic appearance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Healing &amp; Repair\Fixed Healing &amp; Repair\IMG_108.jpg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48"/>
      </a:dk2>
      <a:lt2>
        <a:srgbClr val="FFFF00"/>
      </a:lt2>
      <a:accent1>
        <a:srgbClr val="00CC99"/>
      </a:accent1>
      <a:accent2>
        <a:srgbClr val="3333CC"/>
      </a:accent2>
      <a:accent3>
        <a:srgbClr val="AA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Franklin Gothic Medium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11997</TotalTime>
  <Words>784</Words>
  <Application>Microsoft Macintosh PowerPoint</Application>
  <PresentationFormat>On-screen Show (4:3)</PresentationFormat>
  <Paragraphs>154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Franklin Gothic Medium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Tissue repair</dc:title>
  <dc:creator>Kristine Krafts, M.D.</dc:creator>
  <cp:lastModifiedBy>Kristine P Krafts</cp:lastModifiedBy>
  <cp:revision>341</cp:revision>
  <dcterms:created xsi:type="dcterms:W3CDTF">1995-05-28T16:07:12Z</dcterms:created>
  <dcterms:modified xsi:type="dcterms:W3CDTF">2026-05-20T01:57:53Z</dcterms:modified>
</cp:coreProperties>
</file>