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ink/ink33.xml" ContentType="application/inkml+xml"/>
  <Override PartName="/ppt/notesSlides/notesSlide34.xml" ContentType="application/vnd.openxmlformats-officedocument.presentationml.notesSlide+xml"/>
  <Override PartName="/ppt/ink/ink34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3" r:id="rId2"/>
    <p:sldMasterId id="2147483733" r:id="rId3"/>
    <p:sldMasterId id="2147483745" r:id="rId4"/>
  </p:sldMasterIdLst>
  <p:notesMasterIdLst>
    <p:notesMasterId r:id="rId59"/>
  </p:notesMasterIdLst>
  <p:handoutMasterIdLst>
    <p:handoutMasterId r:id="rId60"/>
  </p:handoutMasterIdLst>
  <p:sldIdLst>
    <p:sldId id="1097" r:id="rId5"/>
    <p:sldId id="946" r:id="rId6"/>
    <p:sldId id="1211" r:id="rId7"/>
    <p:sldId id="1212" r:id="rId8"/>
    <p:sldId id="1179" r:id="rId9"/>
    <p:sldId id="1213" r:id="rId10"/>
    <p:sldId id="1182" r:id="rId11"/>
    <p:sldId id="1130" r:id="rId12"/>
    <p:sldId id="1114" r:id="rId13"/>
    <p:sldId id="1115" r:id="rId14"/>
    <p:sldId id="1116" r:id="rId15"/>
    <p:sldId id="1208" r:id="rId16"/>
    <p:sldId id="1209" r:id="rId17"/>
    <p:sldId id="1189" r:id="rId18"/>
    <p:sldId id="1190" r:id="rId19"/>
    <p:sldId id="1121" r:id="rId20"/>
    <p:sldId id="1191" r:id="rId21"/>
    <p:sldId id="1123" r:id="rId22"/>
    <p:sldId id="1146" r:id="rId23"/>
    <p:sldId id="1125" r:id="rId24"/>
    <p:sldId id="1183" r:id="rId25"/>
    <p:sldId id="1128" r:id="rId26"/>
    <p:sldId id="1126" r:id="rId27"/>
    <p:sldId id="1129" r:id="rId28"/>
    <p:sldId id="1131" r:id="rId29"/>
    <p:sldId id="1132" r:id="rId30"/>
    <p:sldId id="1184" r:id="rId31"/>
    <p:sldId id="1133" r:id="rId32"/>
    <p:sldId id="1149" r:id="rId33"/>
    <p:sldId id="1194" r:id="rId34"/>
    <p:sldId id="1135" r:id="rId35"/>
    <p:sldId id="1150" r:id="rId36"/>
    <p:sldId id="1197" r:id="rId37"/>
    <p:sldId id="1200" r:id="rId38"/>
    <p:sldId id="1136" r:id="rId39"/>
    <p:sldId id="1185" r:id="rId40"/>
    <p:sldId id="1139" r:id="rId41"/>
    <p:sldId id="1143" r:id="rId42"/>
    <p:sldId id="1153" r:id="rId43"/>
    <p:sldId id="1154" r:id="rId44"/>
    <p:sldId id="1156" r:id="rId45"/>
    <p:sldId id="1158" r:id="rId46"/>
    <p:sldId id="1186" r:id="rId47"/>
    <p:sldId id="1163" r:id="rId48"/>
    <p:sldId id="1164" r:id="rId49"/>
    <p:sldId id="1166" r:id="rId50"/>
    <p:sldId id="1169" r:id="rId51"/>
    <p:sldId id="1173" r:id="rId52"/>
    <p:sldId id="1170" r:id="rId53"/>
    <p:sldId id="1174" r:id="rId54"/>
    <p:sldId id="1171" r:id="rId55"/>
    <p:sldId id="1176" r:id="rId56"/>
    <p:sldId id="1177" r:id="rId57"/>
    <p:sldId id="1203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5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976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pos="4512">
          <p15:clr>
            <a:srgbClr val="A4A3A4"/>
          </p15:clr>
        </p15:guide>
        <p15:guide id="6" pos="5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726"/>
  </p:normalViewPr>
  <p:slideViewPr>
    <p:cSldViewPr showGuides="1">
      <p:cViewPr varScale="1">
        <p:scale>
          <a:sx n="120" d="100"/>
          <a:sy n="120" d="100"/>
        </p:scale>
        <p:origin x="936" y="184"/>
      </p:cViewPr>
      <p:guideLst>
        <p:guide orient="horz" pos="3552"/>
        <p:guide pos="2880"/>
        <p:guide orient="horz" pos="2976"/>
        <p:guide orient="horz" pos="1008"/>
        <p:guide pos="4512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752C1E9-DA75-3B47-B9EC-66B06529F03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289046C-F29C-CF45-9872-80D8401F554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7943F9D-674B-1A4A-BFE4-10FDFF90675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D58A0EE-E495-464A-BC1B-BB84BEA37B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501C18B-C34B-F54D-830A-3910989D7F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1:23.5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0 230 24575,'21'-53'0,"-5"12"0,-7 18 0,-4 14 0,-3-1 0,2 5 0,-1-5 0,2 1 0,0 0 0,-1-3 0,0 3 0,0-1 0,-1 1 0,1 1 0,-2 1 0,0 3 0,-1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1:37.73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219 572 24575,'-11'-8'0,"4"3"0,-2 0 0,6 2 0,-1 1 0,2 0 0,-1-1 0,1 2 0,0-1 0,1 1 0,1 0 0,-1 0 0,-1-2 0,1 1 0,-1-2 0,1 1 0,0 0 0,0 0 0,1 1 0,-1-2 0,1 1 0,0 0 0,0-1 0,0 0 0,0 1 0,0-1 0,0-1 0,0 2 0,0-1 0,-1 2 0,0-2 0,1 1 0,-1 0 0,0 0 0,0 1 0,1 1 0,0-1 0,0 1 0,0 0 0,-1-2 0,1 2 0,-1-2 0,0 1 0,-1-1 0,2 1 0,-1 0 0,0 1 0,0 0 0,-1-2 0,-1 0 0,-1-3 0,0 2 0,0-3 0,0 2 0,1 0 0,-1 0 0,3 3 0,-1-1 0,1 1 0,0 1 0,0 0 0,2 10 0,-1-2 0,2 9 0,-1-7 0,0-1 0,0-1 0,0-2 0,-1 0 0,0 0 0,0-2 0,0 0 0,0-1 0,0 0 0,0-1 0,0 2 0,0 0 0,-1 2 0,1 0 0,0-2 0,0 1 0,0-2 0,0-11 0,0 2 0,0-4 0,0 4 0,0 1 0,0-1 0,0-1 0,0 1 0,-1 0 0,0-3 0,0 1 0,-1-1 0,1 0 0,-1 0 0,0 1 0,-1 0 0,1 1 0,1 1 0,-1 1 0,1-1 0,-1-1 0,2 0 0,-2-2 0,1 3 0,0 0 0,-1 0 0,2 0 0,-2 0 0,1 0 0,0 1 0,-1 1 0,1 0 0,0 2 0,1 1 0,0 0 0,-1 1 0,0-1 0,1 0 0,-1 1 0,1-1 0,0 1 0,-1-1 0,0 0 0,1-2 0,-1 2 0,-1-2 0,2 1 0,-2 0 0,2 0 0,-1 1 0,0 0 0,0 0 0,0 0 0,0-1 0,1 0 0,-1-1 0,0 1 0,1 1 0,0-2 0,-1 0 0,0-1 0,0 0 0,0-1 0,0-1 0,0 2 0,-1-1 0,1 3 0,1 1 0,-1 0 0,1 1 0,0-1 0,-1 0 0,0-1 0,1 2 0,-1-1 0,0 0 0,0 0 0,0 1 0,0-2 0,0 1 0,1 0 0,-2 1 0,2-1 0,-2 1 0,1-2 0,-2 0 0,1-1 0,0 2 0,0-1 0,1 1 0,0 0 0,0 0 0,0 1 0,0-1 0,0 1 0,1-1 0,-1 1 0,0 0 0,0-1 0,0 0 0,0 0 0,0 0 0,0 0 0,1 1 0,-1 0 0,1 0 0,-2-1 0,2-1 0,-2 1 0,2-1 0,-1 0 0,-1-1 0,1 1 0,-1-1 0,1 2 0,0-1 0,-1 1 0,2 0 0,-1-1 0,0 2 0,1-1 0,0 1 0,0 0 0,-1 0 0,1-1 0,-1 0 0,1 1 0,0-1 0,0 1 0,0 0 0,-1-2 0,0 0 0,-1-1 0,2 1 0,-1-1 0,0 2 0,1 0 0,-1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10.722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234 344 24575,'6'-11'0,"0"2"0,-4 4 0,1-1 0,0 1 0,0 0 0,-1 2 0,0-1 0,0 1 0,-1 1 0,0 0 0,-1-1 0,1 2 0,0-2 0,0 0 0,1-1 0,0-1 0,0 2 0,-1 0 0,0 1 0,0 1 0,0-1 0,0 1 0,1-2 0,-2 1 0,1 1 0,0-1 0,0 1 0,-4 2 0,1 0 0,-3 1 0,1-1 0,1 0 0,-3 0 0,-1 2 0,-4 1 0,1 1 0,0-1 0,3 0 0,2-1 0,3-1 0,-1 0 0,1 0 0,-1 0 0,-1 1 0,0-1 0,-2 2 0,0-1 0,-1 1 0,1-1 0,3 0 0,0-2 0,3 0 0,-1 0 0,0 2 0,2-2 0,-1 3 0,1-3 0,-1 1 0,-1 2 0,1 1 0,-1 0 0,-1 0 0,1-2 0,1 0 0,-2 0 0,0 2 0,-5 7 0,2-2 0,-3 2 0,5-8 0,2 0 0,0-4 0,1 2 0,-2 9 0,1-6 0,0 6 0,0-10 0,-3 1 0,-3-1 0,-6 2 0,-2 0 0,2 0 0,5-2 0,5 2 0,2-2 0,0 1 0,6-1 0,1-1 0,5 0 0,-1 0 0,-2 0 0,-3 0 0,-2 0 0,-3-1 0,2 1 0,-1-1 0,1 0 0,2 0 0,0 0 0,-1-1 0,0 2 0,-2 0 0,1 4 0,-1 1 0,1 3 0,0-2 0,-2-1 0,0 1 0,0 0 0,-1-2 0,1 0 0,0-3 0,-1 1 0,-2 1 0,0 1 0,-2-1 0,1 0 0,-3 3 0,-7 6 0,-2 0 0,0 0 0,6-5 0,12-4 0,11 2 0,2 0 0,5 3 0,-7-4 0,-4 0 0,-5-3 0,-9 9 0,1-6 0,-6 8 0,5-7 0,-1-1 0,2-3 0,1 1 0,1-1 0,0-1 0,-10 7 0,-6 7 0,-4 3 0,1 1 0,11-9 0,5-5 0,7-3 0,2-2 0,5 0 0,0-1 0,1 0 0,-1 0 0,-2 1 0,1 0 0,-1 1 0,-1-1 0,-1 1 0,-2-1 0,2 0 0,1-1 0,1 1 0,-1 0 0,0-1 0,-2 0 0,3 0 0,-1 0 0,-2 1 0,2-7 0,-2 3 0,5-10 0,-1 4 0,4-3 0,-3 3 0,-3 3 0,-1 2 0,-4 4 0,0 0 0,1 0 0,-1-1 0,1 0 0,1-1 0,-1 0 0,0 1 0,-1 1 0,0 1 0,2-1 0,1-1 0,1 0 0,-1 1 0,-2 0 0,0 1 0,1 0 0,2 0 0,1 0 0,-1 0 0,1-1 0,1 1 0,3-1 0,2 0 0,6 0 0,4-1 0,4 1 0,1 1 0,-4 0 0,-5 0 0,-3 0 0,-3 1 0,0-1 0,0 1 0,0 0 0,0 0 0,-2 0 0,3-1 0,0 0 0,2 0 0,1 1 0,-5-2 0,-1 2 0,0 0 0,1-1 0,-1 0 0,-1 0 0,-3 1 0,-2-1 0,-1 1 0,-1 0 0,10-1 0,-3 1 0,5-1 0,-8 1 0,-3-1 0,-2 1 0,1 0 0,1 0 0,1-1 0,-2 1 0,-23 1 0,-2-1 0,-25 0 0,7-3 0,3-2 0,0-1 0,8 0 0,2 1 0,5 1 0,9 1 0,4 1 0,7 2 0,2 0 0,4-5 0,2-2 0,5-7 0,5-4 0,3-5 0,0 0 0,-1 2 0,-5 3 0,-1 1 0,1-2 0,-1 2 0,-1 1 0,-4 7 0,-1 3 0,-3 2 0,3-2 0,0-2 0,4-4 0,1-2 0,0 0 0,0 1 0,-3 3 0,-1 2 0,-2 2 0,7-7 0,-2 1 0,6-6 0,-5 5 0,-4 6 0,-1-1 0,-3 4 0,5-5 0,-4 1 0,2-3 0,-2 2 0,-1 2 0,-1 1 0,0 2 0,0 0 0,0 1 0,1-3 0,-2 0 0,3-3 0,-2 3 0,0 0 0,-1 4 0,0 1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29.202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103 76 24575,'-7'6'0,"1"-1"0,4-3 0,1-2 0,-7 4 0,-9 3 0,-3 1 0,-3 2 0,11-6 0,6-1 0,16-12 0,2 1 0,9-9 0,-3 5 0,1-1 0,-4 3 0,1-1 0,-4 3 0,-5 3 0,-1 2 0,-2 0 0,1 1 0,3 0 0,0 0 0,2 0 0,-2 1 0,2 0 0,-2-1 0,2 1 0,-2-1 0,2 1 0,-1 0 0,3 0 0,8-1 0,-2 1 0,1-2 0,-10 3 0,-4-1 0,-3 1 0,-1 0 0,-1 5 0,-1 0 0,-2 5 0,0 0 0,-1 2 0,0-2 0,0 1 0,1-6 0,1 1 0,1-4 0,-1 1 0,1-1 0,6-6 0,1 0 0,8-7 0,2 2 0,3-1 0,0 1 0,-5 2 0,-1 2 0,-8 3 0,-2 1 0,-5 4 0,-3 2 0,-3 4 0,0 0 0,-3 1 0,2-1 0,1-3 0,-2 3 0,0-1 0,2-2 0,0-1 0,6-3 0,-1 0 0,1-1 0,0 0 0,0 1 0,0-1 0,-1 0 0,-1 2 0,-3 0 0,2 1 0,-1-1 0,4-2 0,-4 2 0,0-1 0,-4 2 0,2-1 0,3-3 0,3-2 0,3-2 0,0 2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33.581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412 96 24575,'-22'-16'0,"3"2"0,7 7 0,2 0 0,0 1 0,3 0 0,1 3 0,4 1 0,-2-1 0,3 2 0,-5-3 0,-2-1 0,-3-2 0,1 0 0,3 3 0,4 1 0,-18 11 0,1 4 0,-19 12 0,5 3 0,7-4 0,6-2 0,6-5 0,1 1 0,-1 6 0,-3 7 0,2-3 0,6-5 0,4-10 0,4-7 0,1 0 0,0-1 0,-1-1 0,2 1 0,-1-1 0,0 0 0,1-1 0,0 0 0,0 0 0,1 3 0,3 4 0,2 2 0,3 3 0,-2-4 0,-1-2 0,-2-3 0,0 1 0,-2-2 0,0 2 0,-1-2 0,0 0 0,0-2 0,0-3 0,0 0 0,0-4 0,2-2 0,-2-6 0,1 0 0,-1 1 0,-1 2 0,0-1 0,0-3 0,0-5 0,-1-2 0,1 2 0,-1 3 0,1 4 0,1 5 0,0 17 0,1 4 0,-1 18 0,0-1 0,-2 16 0,-1-2 0,-3 6 0,2-21 0,0-13 0,2-12 0,0-8 0,-1-5 0,-1-7 0,-1-6 0,-4-15 0,1 2 0,-3-11 0,3 9 0,1 2 0,2 7 0,2 6 0,0 4 0,2 5 0,-1 4 0,1 4 0,0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40.826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78 0 24575,'1'6'0,"0"-2"0,-1-1 0,0-1 0,1 0 0,-1 0 0,0-1 0,0 0 0,1 2 0,-1-1 0,1 1 0,-1 0 0,0-1 0,1 0 0,-1 0 0,1 2 0,-1 1 0,1 0 0,0 1 0,-1-3 0,0-1 0,1 1 0,-1 1 0,1 1 0,-1-1 0,0 0 0,0-1 0,0 1 0,0-1 0,0 0 0,0 0 0,0-1 0,0 0 0,0-1 0,0 0 0,0 1 0,0 1 0,0 0 0,0 2 0,0-3 0,0 2 0,0-2 0,0 3 0,0 0 0,0 1 0,0 0 0,0 2 0,1 0 0,0-1 0,0 1 0,-1-2 0,1-2 0,0 0 0,-1 0 0,0 0 0,0 0 0,0 0 0,0-1 0,0 2 0,0-1 0,0 1 0,1 0 0,-1 0 0,1 0 0,-1-1 0,0 1 0,0-1 0,-1-1 0,1 1 0,-1-1 0,1 1 0,0-2 0,0 1 0,1-1 0,-1 1 0,1 0 0,-1 0 0,0 0 0,0 0 0,0-1 0,0 1 0,0 1 0,-1 3 0,0 0 0,-1 1 0,1-2 0,0-2 0,1-1 0,0-2 0,0 0 0,-1 3 0,0-1 0,0 4 0,0-1 0,0-2 0,1-1 0,0-1 0,0 1 0,0 1 0,0 0 0,0 1 0,0-1 0,0 1 0,0-1 0,-1 2 0,1 1 0,-1 2 0,1 1 0,0 0 0,0-1 0,0-3 0,0-1 0,0 0 0,0 1 0,1 1 0,-1 2 0,1-1 0,-1-1 0,0-3 0,0 0 0,0-2 0,0 0 0,1 1 0,-1 0 0,1 2 0,-1-2 0,1-1 0,-1-10 0,1-4 0,-1-8 0,-1-4 0,-1 2 0,0 1 0,0 3 0,1 6 0,0 2 0,0 1 0,1 3 0,0 1 0,-1 2 0,1 0 0,0 0 0,0 1 0,0 2 0,-5 9 0,-5 15 0,-5 12 0,-3 16 0,6-12 0,2 2 0,6-22 0,1-4 0,3-12 0,0-2 0,2-5 0,-1-3 0,2-3 0,-2-2 0,0 1 0,0-3 0,-1-2 0,1-4 0,-1-1 0,1-11 0,-2 0 0,1 6 0,-2 8 0,2 15 0,-1 13 0,2 3 0,1 12 0,2 3 0,3 3 0,7 9 0,0-10 0,4 3 0,-4-8 0,-3-6 0,-4-3 0,-3-6 0,-1-4 0,-3-3 0,1-2 0,-1-1 0,0-1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22.107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297 1 24575,'-20'22'0,"5"-4"0,1 0 0,5-2 0,-1-1 0,-4 7 0,-1 1 0,-3 6 0,-1-1 0,4-3 0,5-8 0,1-1 0,5-6 0,-1 3 0,0-1 0,-3 4 0,0 2 0,-2 0 0,0-1 0,1-3 0,2-3 0,1-1 0,1-2 0,1 0 0,0 1 0,-2 3 0,1 2 0,-1 3 0,0-5 0,2 0 0,-1-3 0,2 0 0,0-1 0,0 1 0,0-4 0,3-3 0,11-12 0,14-15 0,6-10 0,5-4 0,-10 8 0,-6 7 0,-6 7 0,0-3 0,-1 3 0,3-4 0,-3 5 0,-4 4 0,-3 4 0,-3 3 0,1-1 0,1-2 0,-1 1 0,1 2 0,-3 2 0,-2 4 0,-6 13 0,-2 6 0,-4 11 0,-5 18 0,3-7 0,-2 7 0,6-15 0,3-7 0,0-2 0,-2 4 0,1-4 0,0-3 0,5-9 0,1-7 0,3-5 0,4-9 0,4-8 0,4-8 0,3-6 0,-1-5 0,1-2 0,-4 2 0,-2 6 0,-4 5 0,-3 11 0,0 0 0,-1 4 0,0-1 0,-1 3 0,1 0 0,-1 3 0,0 0 0,-1 0 0,1 1 0,0 1 0,-1 2 0,-11 22 0,2-6 0,-9 19 0,7-12 0,0-2 0,1 3 0,-4 2 0,-2 8 0,0-2 0,0-2 0,3-6 0,6-9 0,-1-1 0,3-3 0,2-4 0,0-2 0,1-2 0,2-3 0,3-6 0,3-7 0,3-5 0,-2 1 0,-1 4 0,-4 7 0,-2 4 0,1 1 0,-1 0 0,1-1 0,0-2 0,2-5 0,1-2 0,2-7 0,-2 6 0,0 1 0,-7 9 0,0 3 0,-3 0 0,3 0 0,1-1 0,0 0 0,1 1 0,-1-1 0,-2 5 0,-1-3 0,-3 4 0,-4 3 0,-6 5 0,-3 3 0,4-1 0,6-7 0,8-6 0,4-2 0,13-4 0,1 0 0,11-2 0,-6 1 0,0 1 0,-6 2 0,-4-1 0,-4 1 0,-1 1 0,2-1 0,1 0 0,0 0 0,0 0 0,-2 1 0,2-2 0,0 1 0,1 0 0,-1 0 0,1 0 0,5 0 0,-4-1 0,4 1 0,-8 1 0,-3 0 0,3 0 0,3 0 0,2 0 0,5 0 0,-6 0 0,2 0 0,1 0 0,1 0 0,-4 1 0,-3-1 0,-3 1 0,5-1 0,-2 0 0,3 0 0,-6 0 0,-19-2 0,-2 0 0,-11-2 0,4 1 0,8 0 0,1 1 0,7 0 0,-2 0 0,3 1 0,-1 0 0,3 0 0,2 0 0,2 0 0,0 1 0,-1 0 0,0-1 0,1 1 0,-2-2 0,-2-2 0,1 2 0,-2-3 0,3 3 0,2 0 0,0 1 0,0 0 0,7-2 0,1 1 0,5-2 0,-2 1 0,-3 1 0,1 1 0,-1 0 0,3-1 0,-3 0 0,2 1 0,-2 0 0,-3 1 0,-2 0 0,3-1 0,3 1 0,5 1 0,-1-1 0,-4 1 0,-3-1 0,-1 2 0,0-2 0,0 1 0,-1-1 0,2 1 0,2 1 0,0 0 0,1 0 0,-7-4 0,-2-1 0,-4-9 0,0-1 0,-4-7 0,2 1 0,-2 2 0,3 2 0,2 3 0,1 1 0,0 3 0,2 3 0,-1 0 0,2 0 0,-1 1 0,1 0 0,-1 1 0,1 1 0,-1-1 0,0-1 0,0-2 0,0 1 0,-1-1 0,1 2 0,0 1 0,-1-1 0,2 0 0,-2 0 0,2 0 0,-2 0 0,1 1 0,1-1 0,-2 1 0,2-1 0,-2 1 0,0-2 0,1 0 0,-1 1 0,0-1 0,1 3 0,-1-1 0,0 1 0,0 0 0,0 0 0,0 0 0,1 0 0,0 1 0,1 0 0,-2 0 0,1 0 0,0-1 0,0 1 0,-3-6 0,1 2 0,-2-5 0,3 4 0,0-1 0,1 0 0,-1 1 0,1 0 0,0 3 0,-5 2 0,-5 3 0,0 0 0,-2 1 0,3-1 0,0 2 0,-3 1 0,3 0 0,1 1 0,1-2 0,4 3 0,0 1 0,2 0 0,0 1 0,2-1 0,0-1 0,-1 2 0,0-1 0,-1 2 0,1-1 0,-2 0 0,3-1 0,-1-2 0,0 1 0,0 1 0,1 1 0,-1 0 0,0-3 0,1-1 0,0-1 0,0 1 0,1 0 0,-1 2 0,1-3 0,1 1 0,0-2 0,-2 0 0,1-1 0,0-1 0,-1 1 0,1-1 0,0 0 0,-1 0 0,2 1 0,1 2 0,1-1 0,1 2 0,-1-1 0,0-1 0,-2-1 0,2-1 0,-2-3 0,0 0 0,1-1 0,-3-1 0,1-1 0,0-1 0,-1 0 0,0 0 0,0-2 0,0-1 0,-1-2 0,-2-2 0,-1-1 0,0 1 0,0 4 0,2 2 0,2 6 0,-2-2 0,-1 15 0,0-1 0,-2 13 0,1-2 0,1 0 0,-1-1 0,3-4 0,0-1 0,1-3 0,0 0 0,1-2 0,1-4 0,-1 1 0,1-4 0,-1 1 0,1-2 0,-1 1 0,0 0 0,0-1 0,0 1 0,1 0 0,-1 0 0,0 0 0,-1-2 0,0 0 0,1 0 0,0 0 0,0 1 0,1 1 0,0 1 0,1 1 0,1 2 0,1 0 0,-1 0 0,3 2 0,-2-3 0,3 3 0,-2-3 0,0 0 0,-2-1 0,-2-3 0,-1-1 0,-1-1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23.567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1 1 24575,'5'9'0,"1"-1"0,0-1 0,0-1 0,-2 0 0,2 1 0,1 3 0,0-1 0,2 1 0,-2-1 0,0 0 0,-2-2 0,0 0 0,-2-1 0,2 3 0,-1 0 0,0 1 0,1-1 0,-3-5 0,0-1 0,0-3 0,-1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26.151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1 231 24575,'7'-11'0,"3"-5"0,6-2 0,2-3 0,-2 4 0,-2 3 0,-2 4 0,0 1 0,6-3 0,2 0 0,-1 2 0,-2 0 0,-4 4 0,-3 1 0,-2 2 0,-1 0 0,0 0 0,3-2 0,1 1 0,-1-1 0,-2 1 0,1 0 0,1-1 0,1 1 0,-3 0 0,-1 1 0,-1 1 0,-1-1 0,3 0 0,-4 1 0,0 0 0,-16 1 0,-40 3 0,28-1 0,-26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2:44.403"/>
    </inkml:context>
    <inkml:brush xml:id="br0">
      <inkml:brushProperty name="width" value="0.05" units="cm"/>
      <inkml:brushProperty name="height" value="0.05" units="cm"/>
      <inkml:brushProperty name="color" value="#FFF4FB"/>
    </inkml:brush>
  </inkml:definitions>
  <inkml:trace contextRef="#ctx0" brushRef="#br0">79 836 24575,'0'-14'0,"0"2"0,-1-8 0,-1-4 0,-3-7 0,1-5 0,-2-4 0,2 4 0,2 6 0,-1 1 0,1 6 0,0-3 0,-1-1 0,2 5 0,-2 4 0,1 5 0,0 3 0,0 1 0,1 1 0,-1-1 0,1 2 0,-1 0 0,1 1 0,0-1 0,0-2 0,-1-1 0,0-3 0,0-4 0,-1-11 0,0-3 0,-1-1 0,2 9 0,-1 10 0,3 8 0,-2 1 0,2 2 0,-1-1 0,1 1 0,-1-1 0,1 1 0,0-1 0,0 2 0,0-1 0,0 1 0,0 11 0,2-2 0,0 6 0,2-2 0,-1-3 0,2 5 0,-1 2 0,-1-5 0,-1-1 0,-1-5 0,0-2 0,1 0 0,-2 1 0,1-2 0,2-15 0,-3-7 0,2-13 0,-2-2 0,0 5 0,0 8 0,0 4 0,0 4 0,0-1 0,0-2 0,0 4 0,0 1 0,0 5 0,0 2 0,0 1 0,0 1 0,0-3 0,0-2 0,0 1 0,0 1 0,0 21 0,-1 34 0,0 12 0,-1 13 0,4-17 0,-2-28 0,1-7 0,0-17 0,-1-1 0,0-4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03.99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260 529 24575,'-3'-28'0,"2"4"0,-2 1 0,3 4 0,-1-1 0,1-2 0,2-5 0,-2-3 0,3 0 0,-1-1 0,1 4 0,0 1 0,0 2 0,-1 1 0,1 2 0,-2-4 0,1-1 0,0 5 0,0 4 0,-1 7 0,1 3 0,-1-1 0,0-1 0,0 1 0,1 0 0,-2 2 0,0 0 0,-19 3 0,3 3 0,-12 1 0,10 0 0,7-1 0,1 0 0,-1 0 0,-5 0 0,-11 0 0,-16 0 0,2 0 0,9 0 0,16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05.97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 0 24575,'0'24'0,"0"-2"0,-1-6 0,1-2 0,0 1 0,-1 0 0,1 1 0,-1 6 0,1 5 0,-2 1 0,2-1 0,-1-6 0,1-7 0,0-2 0,0 0 0,-1 0 0,1 4 0,-1-4 0,1-3 0,0-4 0,20 5 0,33 5 0,14 6 0,21 4 0,-19-5 0,-16-5 0,-11-4 0,-16-5 0,-10-2 0,-5-1 0,-8-3 0,-20-9 0,-10-2 0,-11-4 0,13 6 0,12 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19.39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1803 2385 24575,'-23'-15'0,"-2"-1"0,8 4 0,-1 0 0,4 1 0,5 5 0,2 1 0,2 1 0,-1 0 0,2-1 0,1 2 0,-2-1 0,0-2 0,-3-4 0,-2-1 0,-2-3 0,1 3 0,0 0 0,-1 0 0,0-1 0,-1-1 0,-2-2 0,4 4 0,0 0 0,4 4 0,0-1 0,1 0 0,-2-1 0,0-2 0,0 0 0,-2-1 0,1 0 0,-1 0 0,1 1 0,1 3 0,3 0 0,-2-1 0,-2-4 0,0 0 0,-1 0 0,3 2 0,1 2 0,0-1 0,-1 0 0,0-4 0,0 3 0,1-1 0,1 5 0,-1-1 0,1 1 0,1 2 0,0 0 0,0 1 0,-3-1 0,-5 0 0,0-1 0,-5 1 0,5 1 0,-1 1 0,4 2 0,2 0 0,0 1 0,-2 0 0,-3 2 0,-1 0 0,-5 4 0,2 2 0,0-1 0,6 0 0,5-3 0,2-3 0,2-32 0,-1 9 0,1-32 0,-1 16 0,2 2 0,-2 2 0,1 8 0,-1 5 0,0-2 0,1 3 0,-1-3 0,0 1 0,1 2 0,0 7 0,-1 0 0,1 5 0,-1-1 0,1 2 0,0 3 0,0-2 0,0 2 0,-1-2 0,1 0 0,-1 0 0,1-1 0,-1-1 0,0 2 0,-1-1 0,1 3 0,-1-1 0,-1 1 0,-1-2 0,-1 0 0,0-1 0,0 2 0,-1 1 0,1 0 0,-3-1 0,-1-3 0,-3-1 0,-1-3 0,2 3 0,4 1 0,1 1 0,-2-1 0,0-2 0,0-1 0,2 2 0,1 2 0,2 3 0,1-2 0,-2-1 0,-3-4 0,-4-5 0,2 0 0,-2 0 0,6 5 0,1 0 0,0 0 0,-1-3 0,0-1 0,0 2 0,0-1 0,1 4 0,1 1 0,0-1 0,-1 0 0,-1-4 0,-3-3 0,0 0 0,0 0 0,2 4 0,1 2 0,2 0 0,-2-1 0,-1-5 0,-3-1 0,0-2 0,-2 1 0,3 2 0,1 1 0,-2-3 0,-1-1 0,-3-5 0,2 4 0,1 1 0,1 4 0,1 0 0,0-1 0,-1-1 0,-1-2 0,1 3 0,-1 0 0,0 1 0,2 4 0,1-1 0,0 2 0,1 1 0,2 4 0,0-2 0,2 4 0,-2-3 0,1 1 0,1 2 0,0 0 0,1-1 0,-1 1 0,0-1 0,0 2 0,0-3 0,-1 2 0,0-1 0,-1 0 0,1 2 0,-1-3 0,1 2 0,0 0 0,-1 0 0,1 1 0,-2-3 0,0 1 0,-1-1 0,3 2 0,-3-1 0,0-2 0,-2 0 0,1 0 0,1 1 0,3 1 0,0 2 0,-2-3 0,-2 1 0,-1-3 0,0 2 0,3 2 0,3 3 0,-4 22 0,3-3 0,-3 22 0,5-10 0,2-1 0,0-3 0,1-3 0,1-3 0,2 3 0,1-3 0,-1-3 0,1-3 0,-3-4 0,0-2 0,1 1 0,-1 1 0,0 1 0,1 4 0,1 1 0,2 6 0,-2-5 0,2 4 0,-2-7 0,0 2 0,0 0 0,1 0 0,1 3 0,0-1 0,0 2 0,-1-2 0,2 5 0,-1-3 0,0-3 0,-3-5 0,-1-8 0,-1-1 0,-6-27 0,1 4 0,-6-22 0,1 8 0,-1-2 0,-1 4 0,-1-2 0,4 14 0,-3-4 0,3 8 0,0 0 0,1 1 0,3 6 0,-1 0 0,0 0 0,0 1 0,1 0 0,-1 0 0,1 0 0,-1 2 0,2-1 0,-2 1 0,3 2 0,-2 0 0,1 0 0,0 0 0,0 0 0,-1-1 0,1 0 0,-1 1 0,1-2 0,-1 0 0,0 1 0,0-2 0,0 2 0,1 0 0,-2-2 0,0 1 0,-1-1 0,2 2 0,0 0 0,2 2 0,-2-2 0,0 0 0,1 1 0,-1-1 0,1 2 0,-1 0 0,-3-2 0,0 1 0,-7-3 0,0 0 0,2 0 0,1 1 0,2 0 0,0-1 0,-1 0 0,1 1 0,1 0 0,1 0 0,1 1 0,-1-1 0,1 2 0,0-1 0,-2-1 0,1 0 0,-1-2 0,3 3 0,-2-2 0,4 3 0,-2 0 0,2 0 0,0-1 0,-1 0 0,1 0 0,0 1 0,0-1 0,3 1 0,2-3 0,-1 2 0,4 0 0,0 0 0,1 0 0,3-1 0,-1 0 0,2 2 0,-3 1 0,-1 1 0,-2 1 0,2-1 0,-1 1 0,1 0 0,0 1 0,-1-2 0,2 2 0,1-2 0,2 0 0,0 0 0,0 0 0,0 1 0,-1-1 0,-1 1 0,2-1 0,-1-1 0,-2 2 0,0-1 0,0 0 0,0 0 0,2 0 0,0-1 0,-1 1 0,1 0 0,-2 0 0,0 0 0,-1 0 0,0 1 0,0-1 0,8-1 0,-6 0 0,7 0 0,-7 1 0,-1 1 0,0-1 0,-2 1 0,-12-7 0,-1 3 0,-14-6 0,5 4 0,-5-2 0,4 2 0,-4 0 0,6 2 0,1 1 0,6 3 0,-1-1 0,1 1 0,0 0 0,1 1 0,4-1 0,0 0 0,18-6 0,-6 2 0,16-6 0,-8 5 0,-4 1 0,1 0 0,-3 2 0,0 0 0,-2 1 0,1 0 0,-3 0 0,1 1 0,-3 1 0,2-1 0,-2-1 0,4 0 0,1 0 0,1 0 0,-1 0 0,-4 2 0,-28-1 0,5 1 0,-24 0 0,19 0 0,4 0 0,3 0 0,5 0 0,-2 0 0,4 0 0,-5 0 0,2 1 0,-1 0 0,3 0 0,3-1 0,1 1 0,1-1 0,0 1 0,-2 0 0,3-1 0,-2 2 0,20-4 0,-12 2 0,14-3 0,-16 3 0,2-1 0,6-3 0,-4 3 0,4-3 0,-22 3 0,7 1 0,-10 0 0,14 0 0,2-1 0,2-7 0,0 4 0,2-5 0,0 6 0,-1 2 0,5-3 0,-3 1 0,2 0 0,-1 1 0,-18-1 0,11 1 0,-13-1 0,14 3 0,-1 0 0,-6-2 0,4 2 0,-4-2 0,7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22.2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96 118 24575,'-9'-12'0,"1"1"0,3 6 0,0 0 0,-1 0 0,1-1 0,-2-1 0,1 1 0,0 2 0,3 0 0,-1 0 0,1 1 0,-1-2 0,1 1 0,0 0 0,1 0 0,-1-2 0,0 2 0,1-1 0,-3-1 0,4 3 0,-2-1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28.44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26 1 24575,'4'11'0,"0"-1"0,-4-9 0,-10 0 0,7-1 0,-9 0 0,8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56.772"/>
    </inkml:context>
    <inkml:brush xml:id="br0">
      <inkml:brushProperty name="width" value="0.1" units="cm"/>
      <inkml:brushProperty name="height" value="0.1" units="cm"/>
      <inkml:brushProperty name="color" value="#6076BD"/>
    </inkml:brush>
  </inkml:definitions>
  <inkml:trace contextRef="#ctx0" brushRef="#br0">339 23 24575,'-7'0'0,"1"0"0,4 0 0,0 0 0,-1 0 0,1-1 0,-2 0 0,2 0 0,0 1 0,-1 0 0,0 0 0,0 0 0,-1 0 0,2 0 0,-3-1 0,3 1 0,-1-1 0,0 1 0,1-1 0,-1 1 0,1-1 0,-3 0 0,-1 0 0,-1 0 0,1 0 0,3 1 0,-1 0 0,1-1 0,-2 1 0,1-1 0,0 1 0,1-1 0,1 1 0,-4 0 0,-3 0 0,0 0 0,-2 0 0,6 0 0,-1 0 0,3 0 0,-1 0 0,3 1 0,-2-1 0,0 0 0,1 1 0,-2-1 0,2 0 0,-1 0 0,0 0 0,-1 0 0,1 0 0,-1 0 0,2 0 0,-2 1 0,2-1 0,0 0 0,-2 1 0,1-1 0,0 1 0,0-1 0,1 0 0,0 1 0,-2 0 0,2 0 0,-2 0 0,2 0 0,-1 0 0,0-1 0,0 1 0,-2 2 0,1 1 0,-3 2 0,4-1 0,-2 0 0,3 0 0,-1-1 0,2-1 0,-1 0 0,1-1 0,-2 0 0,1 0 0,0 0 0,0 0 0,0-1 0,0 2 0,1-1 0,0 1 0,1 0 0,0-1 0,0 2 0,0-2 0,0 1 0,0 0 0,-1 0 0,1 0 0,-1-2 0,0 4 0,0-3 0,1 3 0,-1-2 0,0 1 0,1 0 0,-1-2 0,1 1 0,-1-1 0,1 2 0,-1-1 0,1 0 0,-1 0 0,1-1 0,-1 1 0,0 1 0,1 1 0,-2 1 0,2-1 0,-1-17 0,1 6 0,0-11 0,1 10 0,-1 3 0,1-3 0,-1 3 0,-1-2 0,1 3 0,0 0 0,-1 1 0,1-1 0,-1-2 0,0 0 0,1-2 0,-1 2 0,1-1 0,0 2 0,0 0 0,0 1 0,0 1 0,0-1 0,0-1 0,1 0 0,-1-1 0,2 1 0,-1 0 0,2 0 0,-2 2 0,2-2 0,-2 1 0,2-2 0,-2 2 0,0 1 0,1-1 0,-1 1 0,1-1 0,-4 13 0,0-2 0,-3 10 0,2-8 0,0 3 0,1-5 0,0 2 0,1-2 0,0 2 0,-1-1 0,1 2 0,0-3 0,1-1 0,-1-1 0,1-1 0,0 0 0,-1 2 0,1 1 0,0 1 0,0 1 0,0 0 0,0-3 0,0 0 0,0-2 0,-1 0 0,1-2 0,-1 2 0,1 0 0,-1 2 0,1-1 0,0 1 0,0-2 0,-1 0 0,1 0 0,-1 1 0,-1 1 0,1 1 0,-1 1 0,0-1 0,1-1 0,0-1 0,1-2 0,-1 0 0,1-1 0,0 1 0,0-2 0,-1 2 0,1-1 0,-1 3 0,1 0 0,0 2 0,0-2 0,-1 0 0,1-3 0,10-15 0,-2 3 0,9-13 0,-5 8 0,3-5 0,-1 1 0,-2 1 0,-4 6 0,-2 4 0,0 0 0,1 0 0,0-1 0,0 0 0,0 2 0,-3 1 0,1 1 0,-1-1 0,1 0 0,-1 0 0,2-1 0,-1 2 0,-1 0 0,1 1 0,-1 0 0,0 0 0,0 0 0,-1 1 0,0 0 0,-1 0 0,1 0 0,1-1 0,1 1 0,0 0 0,0 0 0,-1 1 0,1-1 0,-2 1 0,1 0 0,0 0 0,-2 15 0,0-3 0,-2 11 0,-1-8 0,-1-1 0,1-2 0,-1-1 0,-1 1 0,1-5 0,-2 4 0,1-5 0,-2 5 0,0-3 0,1 0 0,2-3 0,-2 1 0,2-1 0,-3 1 0,1 1 0,-1 0 0,-7 5 0,-5 3 0,-1 1 0,-5 2 0,5-2 0,2-2 0,1 0 0,7-5 0,1-1 0,3-1 0,0-2 0,2 0 0,-1-1 0,1-1 0,2 0 0,11-1 0,-1-3 0,15-4 0,-2-5 0,1-1 0,-3 2 0,-6 2 0,-3 2 0,-3 0 0,4-3 0,-5 3 0,3-2 0,-6 4 0,1-1 0,-1 1 0,2 0 0,0 0 0,-1-1 0,-1 1 0,2-1 0,-2 0 0,2 1 0,-1-1 0,0 2 0,3-5 0,1 2 0,0-4 0,-2 5 0,-2 2 0,-3 1 0,1 0 0,0 1 0,1-3 0,0 2 0,-1 0 0,-2 1 0,1-1 0,0 0 0,0 1 0,-1 0 0,1 0 0,-1 0 0,2-1 0,0 0 0,0 0 0,-2 1 0,1-1 0,0 1 0,4-2 0,-2 0 0,2-1 0,-1 0 0,1 0 0,0 0 0,-2 0 0,0 1 0,-4 2 0,1 0 0,-2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3:58.101"/>
    </inkml:context>
    <inkml:brush xml:id="br0">
      <inkml:brushProperty name="width" value="0.1" units="cm"/>
      <inkml:brushProperty name="height" value="0.1" units="cm"/>
      <inkml:brushProperty name="color" value="#6076BD"/>
    </inkml:brush>
  </inkml:definitions>
  <inkml:trace contextRef="#ctx0" brushRef="#br0">141 1 24575,'-26'7'0,"5"-2"0,-1 1 0,9-3 0,1-2 0,2 1 0,-2 0 0,2-1 0,2 0 0,4-1 0,2 0 0,2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5:03.292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40 163 24575,'1'-5'0,"0"-1"0,0 2 0,0-1 0,1 1 0,-1 0 0,0 1 0,0 0 0,0 0 0,0 1 0,0-2 0,1 0 0,0 1 0,-1 0 0,0 1 0,2-1 0,1 0 0,1-1 0,1 0 0,1 0 0,-3 2 0,2-1 0,-1 1 0,2 0 0,-1 0 0,-1 0 0,2 0 0,-3 1 0,2 0 0,-3 0 0,-1 1 0,2-1 0,-2 1 0,2-1 0,0 0 0,0 0 0,0 0 0,1 0 0,-2 0 0,1 0 0,-1 1 0,1-1 0,0 0 0,0 0 0,1 0 0,-2 0 0,1 0 0,-1 1 0,0 0 0,1-1 0,-1 1 0,0-1 0,0 1 0,1-1 0,-2 1 0,0 0 0,0 0 0,0 0 0,2-1 0,-1 1 0,1 0 0,1 0 0,-1-1 0,-1 1 0,0 0 0,-1 0 0,0 0 0,2-1 0,-2 1 0,0 0 0,-1 0 0,-1-4 0,0 1 0,0-3 0,0 1 0,0 0 0,-1 1 0,0 1 0,0 2 0,-1-1 0,0 0 0,1 1 0,0 0 0,0 0 0,-2 0 0,0-1 0,-1-1 0,0 1 0,1 0 0,1 1 0,0 1 0,1-1 0,-2 1 0,-1 0 0,-1-1 0,0 1 0,-2 0 0,0 0 0,-4 1 0,1-1 0,0 2 0,3-1 0,-1 0 0,1-1 0,-1 2 0,1-1 0,0 1 0,2-2 0,2 1 0,0 0 0,-1-1 0,0 2 0,-1-2 0,0 2 0,1-1 0,-2 1 0,1 0 0,-2 1 0,1 0 0,-1-1 0,2 1 0,0-1 0,0 0 0,1 1 0,0-1 0,-1 1 0,1 1 0,0-1 0,-1 2 0,0 0 0,0 1 0,0 1 0,2-3 0,-1 2 0,3-3 0,0 1 0,1-1 0,-1-1 0,1 1 0,0-2 0,-1 1 0,1 1 0,2 1 0,0 2 0,0-1 0,1-2 0,-2-2 0,1 0 0,1 0 0,2 0 0,2-1 0,1-1 0,2-1 0,2-1 0,1-1 0,-2 1 0,0 0 0,-3 1 0,-1-1 0,1 1 0,-2-1 0,0 1 0,-2 0 0,1 0 0,-1 0 0,1 0 0,-1 0 0,-1 1 0,-14 8 0,1 0 0,-9 5 0,5-4 0,1 0 0,2-2 0,0 1 0,1-2 0,3 0 0,-1 2 0,-1-1 0,0 0 0,0 1 0,4-3 0,2-1 0,2-2 0,15-1 0,-9 0 0,19 0 0,-18 0 0,9 0 0,-5-1 0,0 0 0,1-1 0,-6 0 0,2 0 0,-2 1 0,3-2 0,-1 0 0,0 1 0,-3 0 0,-2 2 0,-2 0 0,0 5 0,0-2 0,0 4 0,0-4 0,0 1 0,0 0 0,-1 1 0,0 1 0,0-2 0,0-2 0,1 0 0,0-2 0,0 2 0,0 0 0,0 0 0,0 0 0,0-2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35.605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0 0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36.989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24 40 24575,'-3'-6'0,"-1"0"0,2 1 0,-1 1 0,0 0 0,2 2 0,0 1 0,0 0 0,0 0 0,0-1 0,1 1 0,-1-1 0,0 1 0,1 0 0,-1 0 0,0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41.342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102 51 24575,'1'4'0,"0"-1"0,0-1 0,-1-2 0,1 2 0,0 0 0,0 1 0,1 0 0,-1 0 0,0 0 0,0 0 0,1-1 0,-1 1 0,0 0 0,0 1 0,0 0 0,-1-3 0,-3-12 0,1 4 0,-3-11 0,2 8 0,1 3 0,0-2 0,0 3 0,1 1 0,-2 0 0,2 1 0,-1 1 0,1 2 0,0-1 0,0 2 0,-1-2 0,1 1 0,1 0 0,-11 1 0,-10 3 0,2-1 0,-5 2 0,18-3 0,1-1 0,4 1 0,1-1 0,4-1 0,-2 0 0,3-1 0,-1 1 0,-2 1 0,0 0 0,-1 0 0,1 0 0,0 0 0,0 0 0,2 0 0,-3 0 0,6 1 0,-2-1 0,2 2 0,-2-1 0,-1-1 0,0 0 0,-1 1 0,1-1 0,-1 0 0,1 0 0,1 0 0,2-1 0,-2 1 0,2-1 0,-4 0 0,2 0 0,-1 0 0,0 1 0,-1-1 0,1 1 0,1-1 0,1 0 0,0-1 0,0 1 0,0-1 0,-2 1 0,-2 1 0,-2 1 0,-2 2 0,0 0 0,-2 3 0,0-3 0,0 1 0,1 0 0,-2-1 0,0 2 0,-1-1 0,-1 0 0,1-1 0,1 0 0,0 0 0,2-1 0,1-1 0,1-1 0,0 1 0,0 0 0,-3 1 0,1 0 0,-1 2 0,2-3 0,0 1 0,1-2 0,5 1 0,-1 0 0,4-1 0,-3 0 0,-1 0 0,0 0 0,0 0 0,0 0 0,2 0 0,0 0 0,1 0 0,-3 0 0,-2 0 0,0 0 0,1 0 0,-1 0 0,1 0 0,1 1 0,0-1 0,1 1 0,-2 0 0,0-1 0,1 0 0,-2 0 0,0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44.267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144 11 24575,'-8'6'0,"2"0"0,0-2 0,3-1 0,0 0 0,0-2 0,2 1 0,-1-1 0,1 0 0,-2 0 0,0 0 0,-2 0 0,0 0 0,0 0 0,1 0 0,2-1 0,0 0 0,-1 0 0,1 0 0,-1 1 0,-2-1 0,1 0 0,-3 0 0,3 0 0,1 0 0,1 0 0,1 0 0,-1 0 0,0 0 0,0 0 0,-4-1 0,-1 0 0,-1 0 0,-1 0 0,3 0 0,2 0 0,3 0 0,7-4 0,1 1 0,7-2 0,-2 1 0,-2 2 0,-1 0 0,-3 1 0,-2 1 0,-1-1 0,0 1 0,0 0 0,0-1 0,0 1 0,-1 0 0,-5 5 0,-2 1 0,-1 2 0,2 0 0,2-5 0,0 1 0,1-2 0,-2 1 0,-2 0 0,0 0 0,1 0 0,3-2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48.138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113 75 24575,'-7'-2'0,"0"0"0,1 0 0,-1 0 0,2-1 0,-2 0 0,3 1 0,-1-1 0,2 1 0,0 0 0,2 1 0,-2-2 0,0 1 0,-2-2 0,2 1 0,0 1 0,1 0 0,1 1 0,1 1 0,-1-3 0,-1 0 0,0-2 0,0 0 0,1 1 0,-1 0 0,1 1 0,1 1 0,-1-1 0,1 1 0,-6 13 0,4-5 0,-5 11 0,5-10 0,0 1 0,1-2 0,-1 0 0,2 0 0,-1-3 0,0 1 0,1-1 0,-1-1 0,1-1 0,1 2 0,0-1 0,2 2 0,-3-3 0,1-1 0,0 1 0,1 0 0,-1 0 0,1 0 0,-1 0 0,1 0 0,1 0 0,-2 0 0,1-1 0,0 1 0,1-1 0,1 1 0,2 0 0,-3-1 0,2 1 0,-3-1 0,1 1 0,1-1 0,2 1 0,-2 0 0,1 0 0,-2-1 0,0 1 0,0 0 0,0-1 0,0 1 0,1-1 0,-1 1 0,1 0 0,0-1 0,-1 1 0,0-1 0,-1 0 0,-1 0 0,1 0 0,0 0 0,3 1 0,4 0 0,-2-1 0,2 1 0,-6-1 0,-1 0 0,-2 0 0,7-1 0,-4 0 0,6-1 0,-2 0 0,2-3 0,1 0 0,0 0 0,-2 0 0,-1 1 0,-1-1 0,2 1 0,-1-1 0,2 0 0,-1-1 0,2-1 0,-1 1 0,-2 0 0,0 3 0,-3 0 0,0 0 0,0 1 0,-1-1 0,1 1 0,0-2 0,1 1 0,-1 0 0,0 1 0,-3 1 0,0 0 0,0 0 0,1-1 0,-1 2 0,-4 6 0,-4 9 0,-5 8 0,0 2 0,4-8 0,4-7 0,3-7 0,1-2 0,3-7 0,1 0 0,3-7 0,-1 3 0,-3 4 0,0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50.612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91 1 24575,'-15'9'0,"1"-2"0,-2 2 0,1-2 0,5-3 0,1 0 0,6-3 0,1-1 0,0 2 0,0-1 0,0 2 0,1-1 0,2 1 0,1 0 0,-1 0 0,2 3 0,-2 0 0,1 2 0,0-1 0,-1-3 0,0 0 0,-1-3 0,7-3 0,5-3 0,-2 1 0,6-2 0,-11 4 0,3-1 0,-2 1 0,-2 1 0,-2 0 0,0 0 0,-1 1 0,2-1 0,0 0 0,1 0 0,0 0 0,-1 1 0,-1-1 0,1 0 0,0 0 0,0 0 0,1-1 0,0 1 0,-1-1 0,0 1 0,0 0 0,-1 0 0,-1 1 0,1-1 0,-2 0 0,3 0 0,-1 0 0,1-1 0,1 0 0,-1 0 0,1 0 0,-1 0 0,-1 0 0,0 1 0,-1 0 0,0 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55.273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140 0 24575,'-3'2'0,"0"0"0,1-1 0,-1 0 0,-2 1 0,-2 0 0,0 0 0,0 0 0,1 0 0,3-2 0,1 1 0,0-1 0,2 1 0,-2-1 0,-1 1 0,0 0 0,-1 0 0,2 0 0,-1 0 0,-1 1 0,0 0 0,1-1 0,1 1 0,0-2 0,0 1 0,-1 0 0,0 1 0,1-1 0,-1 1 0,1-1 0,0 0 0,0 0 0,-1 0 0,0 1 0,-1 0 0,1 0 0,-1-1 0,2 0 0,0-1 0,0 1 0,0 0 0,0 0 0,0 0 0,1 0 0,0 0 0,-1 0 0,1 0 0,0 0 0,0-1 0,0 2 0,0-1 0,1 0 0,6 2 0,25 5 0,-5-1 0,19 4 0,-19-4 0,-3-1 0,-3-1 0,-10-4 0,-3 0 0,-6 1 0,-7 2 0,-1 1 0,-4 1 0,1-1 0,1-1 0,2-1 0,3-2 0,2 0 0,-2 2 0,0 0 0,-1 0 0,0 1 0,2-3 0,-1 2 0,1-2 0,2 0 0,1 0 0,-1 0 0,1 0 0,-1 1 0,0-1 0,-1 2 0,0-1 0,-1 0 0,1 0 0,-5-1 0,5-1 0,-5 0 0,6 0 0,-2 0 0,0-4 0,2 2 0,-1-2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4:58.059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97 219 24575,'2'-8'0,"0"1"0,-1 2 0,1-2 0,0 0 0,-1-1 0,1 0 0,-1 1 0,0 2 0,0 2 0,-1 0 0,1-1 0,1-1 0,0-1 0,1-2 0,1 2 0,-1 0 0,-1 2 0,1 0 0,0 0 0,0 0 0,1-1 0,1-1 0,0 0 0,1-1 0,-2 2 0,-1 1 0,-3 3 0,-24 8 0,-5 3 0,-11 4 0,6-1 0,14-5 0,9-3 0,4-2 0,10-5 0,5-3 0,-1 0 0,7-5 0,-4 3 0,3-2 0,-3 3 0,-4 1 0,-4 4 0,-2-2 0,0 0 0,0-2 0,0 1 0,1-3 0,2 0 0,3-5 0,3 1 0,-2 1 0,-1 4 0,-4 3 0,-14 11 0,8-5 0,-10 8 0,12-9 0,5-5 0,4-4 0,0 0 0,0-1 0,-4 6 0,-3 1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05:08.386"/>
    </inkml:context>
    <inkml:brush xml:id="br0">
      <inkml:brushProperty name="width" value="0.05" units="cm"/>
      <inkml:brushProperty name="height" value="0.05" units="cm"/>
      <inkml:brushProperty name="color" value="#FFF8F3"/>
    </inkml:brush>
  </inkml:definitions>
  <inkml:trace contextRef="#ctx0" brushRef="#br0">391 59 24575,'28'4'0,"-7"-2"0,6 4 0,-10-3 0,1 1 0,-8-1 0,-3-1 0,-5-2 0,-1 0 0,-7-4 0,-1-1 0,-6-4 0,0 0 0,2 2 0,2 1 0,1 2 0,3 1 0,-1 0 0,2 2 0,0 0 0,1 0 0,-1 0 0,1 0 0,0 1 0,0-1 0,2 1 0,-1 0 0,0-1 0,-1 0 0,-2-1 0,0 1 0,0-1 0,0 1 0,-1-1 0,-1 0 0,-1 1 0,0-1 0,0 0 0,-1 0 0,1 1 0,0-1 0,1 2 0,-1-2 0,1 2 0,0-1 0,0 0 0,2 1 0,1-1 0,0 1 0,2 0 0,-1 0 0,1 0 0,-1 0 0,0 1 0,1-1 0,-1 0 0,0 1 0,1-1 0,-2 1 0,1 0 0,0-1 0,0 1 0,0-1 0,-1 1 0,-1 0 0,0 0 0,0 0 0,2 0 0,0-1 0,0 1 0,0 0 0,-2 0 0,0 0 0,0 2 0,-1-1 0,1 0 0,-1 1 0,2-2 0,0 2 0,1-2 0,-1 2 0,-1-1 0,1 0 0,0 0 0,-1 0 0,1 1 0,0-2 0,0 2 0,1-1 0,-1 0 0,0 2 0,-1-1 0,2 1 0,-2 0 0,2-1 0,1 1 0,0-1 0,0 0 0,-1 1 0,0 1 0,-1 0 0,1-1 0,1 0 0,-1-1 0,1 0 0,0 0 0,-2 1 0,2-1 0,-2 1 0,2-1 0,0 0 0,0 0 0,0 0 0,0 0 0,-1 0 0,1 1 0,-1-1 0,1 1 0,-1-1 0,1 1 0,1-1 0,-1-1 0,1 1 0,-1 0 0,-1 1 0,1 0 0,-1 1 0,1-3 0,-1 2 0,1-1 0,0 1 0,-1 0 0,0 0 0,0-1 0,1 0 0,1-1 0,0 0 0,1-1 0,-1 1 0,0 0 0,0 1 0,-1 0 0,1 0 0,0 0 0,0-2 0,1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14:00.74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582 1 24575,'-24'17'0,"8"-5"0,-2 2 0,8-6 0,0 0 0,-1-1 0,1 1 0,-2 0 0,1 2 0,1-1 0,3-1 0,-2 1 0,4-2 0,-2 3 0,2-3 0,0 1 0,0 0 0,-2 2 0,0 0 0,0 0 0,2-1 0,1-1 0,-2 0 0,1-2 0,-1 2 0,1-2 0,0 3 0,-2-1 0,2 0 0,-1 1 0,1-1 0,1-1 0,-3 1 0,3 1 0,-3 0 0,0 0 0,1-2 0,-1 2 0,2-1 0,-1 1 0,-2 4 0,2-3 0,0 1 0,-1 2 0,2-2 0,-1 5 0,-1 1 0,1 0 0,-1 0 0,1-6 0,2 2 0,0-5 0,1 4 0,0-4 0,0 3 0,-2-1 0,1 1 0,1-1 0,-2 3 0,0 1 0,0 0 0,0 0 0,0 1 0,1 1 0,-1 2 0,1 1 0,-1 0 0,0 2 0,0-2 0,-1 2 0,1-3 0,1 1 0,0-3 0,0-1 0,0-3 0,2 0 0,-2 3 0,2-2 0,-1-1 0,1-4 0,1-1 0,0-1 0,0 1 0,0-1 0,-1 3 0,0 0 0,-1 1 0,1-1 0,0-2 0,0 2 0,1-5 0,1 6 0,-2-4 0,1 3 0,-2 0 0,-1 2 0,2-2 0,-1 3 0,1-1 0,-1 3 0,0 0 0,1 4 0,-1-3 0,0 6 0,-1-4 0,0 5 0,2-4 0,-1 3 0,1-4 0,-3 5 0,2-4 0,1 1 0,0 0 0,0-2 0,1 1 0,-2 3 0,1-1 0,1 2 0,0-2 0,0-1 0,0-3 0,1 1 0,0-4 0,0 1 0,0-3 0,0 3 0,0-3 0,1 1 0,0 1 0,0-2 0,0 1 0,-1-4 0,0-1 0,0-2 0,0 3 0,0-1 0,0 4 0,0-2 0,0 3 0,0 1 0,0-4 0,0 1 0,1-6 0,-1 1 0,2-1 0,-2 5 0,1 3 0,0 4 0,0-5 0,-1 4 0,0-6 0,2 10 0,-2 6 0,2-2 0,-2 4 0,0-8 0,1 2 0,1-5 0,0 2 0,-2-6 0,2 1 0,-1-1 0,0-2 0,-1-4 0,0 0 0,1-2 0,0 2 0,0 2 0,1-2 0,2 5 0,0-4 0,1 2 0,-1-2 0,-1-2 0,1 0 0,-3-2 0,0 3 0,-1 9 0,0-2 0,0 7 0,0-8 0,0 0 0,0-1 0,0 0 0,0-4 0,0 2 0,0 0 0,0 1 0,0 1 0,0 4 0,0-1 0,1 8 0,0-4 0,0 1 0,-1-1 0,1-4 0,0 4 0,1-4 0,-1 3 0,1-6 0,-1 4 0,1-6 0,-1 3 0,2 0 0,-3-2 0,3 4 0,-2-5 0,2 4 0,-3-3 0,3 5 0,-1-3 0,2 5 0,-1-4 0,0 3 0,2 2 0,-1-2 0,2 5 0,-1 2 0,-1-4 0,3 10 0,-3-10 0,3 8 0,-3-9 0,-1 2 0,0-7 0,-1 4 0,1-3 0,-1 2 0,2-2 0,-2 0 0,1-2 0,1 1 0,2 0 0,-2-1 0,2 1 0,-3 2 0,3 1 0,-1 1 0,1-2 0,0-1 0,0-1 0,1 1 0,-2-1 0,2 1 0,-2 0 0,3 2 0,-1-2 0,0 2 0,0-4 0,1 2 0,-1 2 0,1-1 0,1 2 0,-3-3 0,1-1 0,0 2 0,0-1 0,2 5 0,-2-2 0,1 1 0,-1-1 0,0-4 0,-2 1 0,3 1 0,-2-2 0,3 5 0,-1-6 0,2 4 0,-1-4 0,0 1 0,2-1 0,-3 3 0,4-2 0,-4 1 0,1 0 0,-2-4 0,2 4 0,-1-2 0,4 5 0,-2-1 0,2 3 0,-2-3 0,-1-1 0,-3-4 0,1-1 0,-3-2 0,5 3 0,-3-3 0,5 5 0,-5-3 0,3 2 0,0 1 0,1 0 0,0 0 0,0 0 0,-2 0 0,1 0 0,2 2 0,-1-2 0,-1 2 0,-1-2 0,1-1 0,-2-1 0,1 0 0,0 0 0,-1 0 0,2 0 0,-2 1 0,1-2 0,-1 3 0,1-1 0,-2-1 0,1 1 0,-2-1 0,1-1 0,0 2 0,0-5 0,-1 3 0,1-2 0,0 0 0,-2 0 0,2 1 0,-1-3 0,1 1 0,0 0 0,0 1 0,3 2 0,-1 0 0,4 4 0,1 1 0,-1 3 0,2-2 0,-4 1 0,1-3 0,-2-2 0,0 2 0,-2-4 0,0 2 0,0-3 0,0 2 0,-2-2 0,2 2 0,-1 1 0,1 2 0,2 3 0,-2-1 0,1 0 0,2-1 0,0-1 0,1 3 0,-1-2 0,-2 0 0,0-1 0,0 3 0,4-1 0,3 10 0,-2-9 0,3 6 0,-2-6 0,0 0 0,2 2 0,-1 0 0,1 2 0,-2-2 0,0-4 0,-5-3 0,1-2 0,-3-1 0,1 1 0,-1-2 0,0 2 0,-2-3 0,2 3 0,0-5 0,1 5 0,1-1 0,1 1 0,0-1 0,-1-1 0,2 2 0,-2-4 0,5 7 0,1-3 0,5 7 0,-3-4 0,-3 1 0,-5-4 0,-3-3 0,0 0 0,-1-2 0,0 2 0,2 0 0,0 1 0,4 2 0,4 4 0,5 6 0,3 3 0,-3-3 0,-6-6 0,-6-6 0,-4-3 0,-1-1 0,-1-1 0,2 1 0,-3-1 0,3 3 0,0 2 0,2-1 0,-1 3 0,2-2 0,0 0 0,-2-2 0,3 3 0,-1-1 0,7 5 0,-3-1 0,5 2 0,-3-3 0,0 2 0,-2-4 0,0 3 0,-2-5 0,0 5 0,0-4 0,1 5 0,0-3 0,7 6 0,-1-2 0,4 3 0,-4-3 0,1-1 0,-3-3 0,1 3 0,-1-3 0,4 4 0,-1-4 0,4 5 0,-4-4 0,0 2 0,-1-1 0,-2 1 0,-1-1 0,-1 0 0,2 0 0,-1 0 0,0 0 0,0 0 0,3 0 0,0 1 0,4 2 0,-1 0 0,5 5 0,4 2 0,2 5 0,9 6 0,-7-6 0,5 4 0,-11-7 0,0-2 0,-5-1 0,1-3 0,-3-2 0,1 0 0,-1-2 0,-1-1 0,1 1 0,0 1 0,-6-3 0,3 3 0,-4-2 0,1 0 0,0-1 0,-1-1 0,-2-1 0,-1-1 0,-3-1 0,-1-2 0,0 1 0,2 0 0,1 1 0,1 3 0,-1-2 0,-1 1 0,1-2 0,-2 3 0,3-1 0,-1 5 0,2-4 0,0 5 0,1-3 0,-1 0 0,1-1 0,-1-1 0,-1-1 0,0 0 0,3 3 0,-4-2 0,7 3 0,-4 2 0,4-2 0,-3 4 0,-2-6 0,0 2 0,-1-4 0,1 1 0,-1-2 0,0 3 0,-1-3 0,1 2 0,3 2 0,-3-2 0,5 2 0,-7-3 0,2 0 0,-1 1 0,0-1 0,0-1 0,0-1 0,-1-2 0,-1 1 0,2 2 0,2 3 0,1 0 0,1 1 0,-4-5 0,0 0 0,1 1 0,-2-3 0,3 0 0,-5-2 0,2 1 0,0 0 0,2 5 0,2-2 0,3 5 0,-3-5 0,1 2 0,-3-3 0,0 1 0,-3-2 0,6 3 0,-3-2 0,7 3 0,1 1 0,2 0 0,0 0 0,-1 0 0,-3-3 0,-2 1 0,-6-4 0,3 2 0,0-1 0,3 0 0,3 4 0,-1-2 0,3 2 0,-3-1 0,0-2 0,-2 2 0,0 1 0,1 0 0,-2-1 0,2 1 0,0-2 0,0 1 0,-1-1 0,-2-3 0,-2 0 0,1 0 0,1 2 0,1-1 0,2 3 0,0 0 0,0-1 0,4 2 0,-3-4 0,4 2 0,-1-1 0,-2-1 0,3 1 0,-3-1 0,0 0 0,2 0 0,-5-3 0,3 2 0,-4-1 0,1 0 0,2 2 0,-1-1 0,4 0 0,-6-1 0,5 1 0,-2-1 0,2 0 0,-4 0 0,-1-1 0,-2 1 0,0-1 0,3 1 0,-3 0 0,5 0 0,-1-1 0,2 1 0,3 0 0,3 1 0,-5-1 0,7 3 0,-5-2 0,3 2 0,2 0 0,1 0 0,-3-1 0,1 1 0,-7-3 0,2 0 0,0 0 0,-3 0 0,4 1 0,-6 1 0,4-1 0,1 1 0,3-1 0,2 2 0,12 1 0,-11-2 0,6 1 0,-16-5 0,0 0 0,-7-1 0,4 1 0,-5-1 0,6 1 0,1 0 0,0-1 0,5 2 0,-3-1 0,0 0 0,-3 0 0,-2-1 0,2 3 0,-3-3 0,4 2 0,-4-2 0,1 2 0,2-2 0,-1 1 0,8 0 0,-2-1 0,9 2 0,3-2 0,-3 2 0,1-1 0,-5 2 0,-3-3 0,1 1 0,-3-1 0,-2 0 0,5 2 0,-4-2 0,2 1 0,0 0 0,-1-1 0,3 1 0,0 0 0,0 1 0,-1-2 0,-1 2 0,2-2 0,-3 1 0,2-2 0,-1 2 0,-2 0 0,3 1 0,-4-2 0,4-1 0,-2 2 0,-1-1 0,1 0 0,-6-1 0,0 2 0,2-2 0,1 1 0,15 2 0,-4-1 0,10 3 0,-12-4 0,0 2 0,-4 0 0,-3-2 0,0 1 0,-4-1 0,1 0 0,1 1 0,-1-1 0,3 2 0,-2-1 0,4 0 0,-2-1 0,3 0 0,-2-1 0,2 3 0,0-2 0,5 0 0,-9-1 0,11 1 0,-11 1 0,7-1 0,-1 1 0,-6-1 0,0-1 0,0 1 0,-2-1 0,0 0 0,0 0 0,0 0 0,1 0 0,3 0 0,0 0 0,2 0 0,-2 0 0,-2 2 0,0-2 0,1 1 0,-1-1 0,3 2 0,4-2 0,2 2 0,2-1 0,-1 1 0,0-1 0,-6 0 0,1 1 0,-7-2 0,2 2 0,-3 0 0,0 0 0,4-1 0,-2 0 0,3 0 0,1-1 0,0 2 0,0-2 0,3 0 0,-4 0 0,-1 0 0,2-1 0,-3 0 0,2 0 0,5-1 0,-5 1 0,5-1 0,-3 0 0,2-1 0,0 0 0,3 1 0,-1 0 0,1 1 0,1-1 0,-4-1 0,2 2 0,-8-2 0,0 1 0,-3 0 0,-2 1 0,4-1 0,-1-1 0,3 1 0,2-1 0,2-1 0,3 2 0,0 0 0,1 0 0,-8 1 0,-2 0 0,-6 0 0,-1 1 0,2-2 0,-1 2 0,3-2 0,0 1 0,-2 1 0,3-1 0,-3-1 0,4 2 0,-3-2 0,1 1 0,-2-1 0,4-1 0,2 0 0,3 1 0,-1-1 0,2 0 0,-3 0 0,2 1 0,0-2 0,0 2 0,-1-2 0,2 1 0,-3-1 0,2 0 0,-4 1 0,-3 1 0,0-2 0,-4 4 0,3-3 0,3 2 0,0 0 0,0 0 0,1-1 0,-5 0 0,3 1 0,2-2 0,-1 1 0,3-1 0,-2-1 0,-2 2 0,1-2 0,-1 2 0,0-2 0,1 1 0,-1 0 0,0-1 0,3 1 0,-3-1 0,2 0 0,-3 1 0,-1-1 0,0 1 0,2-2 0,0 1 0,0 0 0,3-1 0,-1 1 0,2-2 0,-3 1 0,-1-1 0,0 2 0,3-3 0,-2 0 0,2 0 0,0 1 0,-3 0 0,2-1 0,0 0 0,-2 0 0,3-1 0,-3 1 0,1-2 0,2 2 0,-1-1 0,1-1 0,4 0 0,1-2 0,3 0 0,-1-1 0,-1 1 0,0-1 0,1-2 0,-5 1 0,3-2 0,-1 0 0,2-1 0,0 0 0,0 0 0,-2 0 0,0 0 0,-2 2 0,-1 0 0,-1 2 0,1-1 0,-1 2 0,1 1 0,-1 1 0,-3 1 0,2-1 0,-4 1 0,3-1 0,-2 0 0,-1 2 0,0-1 0,-2 3 0,1-3 0,4-2 0,1-1 0,3-2 0,1 1 0,-1-2 0,-1 3 0,-3 0 0,-1 2 0,1 0 0,1-1 0,4-2 0,-3 2 0,2-1 0,-5 5 0,-3-1 0,-1 3 0,-1 0 0,-2 1 0,1-3 0,-1 2 0,2-3 0,-2 3 0,2-1 0,-2 0 0,-1 0 0,4 0 0,-5 2 0,2 1 0,-3 1 0,1-2 0,-2 1 0,2-1 0,2-2 0,-2 2 0,3-3 0,-1 2 0,-1 0 0,1 1 0,-2 0 0,2 0 0,-1 0 0,3-1 0,0-2 0,0-1 0,5-3 0,-1-1 0,2 0 0,-1 0 0,-2 3 0,0-1 0,-2 3 0,-1 1 0,-2 0 0,-2 3 0,-3 0 0,2 2 0,0-4 0,3 2 0,1-3 0,1-1 0,-1 2 0,0-2 0,-2 2 0,1-1 0,0 1 0,2-2 0,-1 1 0,1-3 0,-2 2 0,2-3 0,-1 4 0,2-3 0,-2 1 0,0 2 0,1-3 0,-1 2 0,1 0 0,-1 0 0,0-1 0,1-1 0,0 1 0,-1-1 0,1 1 0,-2 2 0,0-2 0,-2 3 0,0 0 0,-1 2 0,2-2 0,-3 3 0,4-2 0,-4 2 0,1 0 0,-1 0 0,0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14:22.97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4340 24575,'9'-7'0,"-2"2"0,-3 0 0,-1 3 0,-1-1 0,0 2 0,0-1 0,-1 1 0,1-1 0,-1 1 0,0 0 0,0 0 0,0-1 0,1 1 0,0-1 0,1 1 0,-1-1 0,2 1 0,-2-1 0,1 0 0,-1 0 0,0 1 0,0-1 0,-1 1 0,2-1 0,-1 0 0,1 0 0,0-2 0,-1 2 0,1-1 0,-1 1 0,0 0 0,0 0 0,0 0 0,0 0 0,0-1 0,1 0 0,-1 0 0,3 0 0,-1-1 0,1 0 0,-1 0 0,0 0 0,-2 1 0,1 0 0,-1 1 0,2-2 0,-2 2 0,0-1 0,1 0 0,-1 0 0,0 1 0,0 0 0,-1-1 0,3 1 0,-2-2 0,1 0 0,0 1 0,-1 0 0,0 0 0,-1 1 0,1 1 0,-1-1 0,0 1 0,0 0 0,0 0 0,0-1 0,1 0 0,-1 1 0,0-1 0,0 0 0,1 0 0,-1-1 0,1 1 0,1-2 0,-1 3 0,0-2 0,0 1 0,0 1 0,-1-1 0,0 1 0,0 0 0,0-1 0,1 1 0,0-1 0,0 1 0,0-1 0,0 1 0,-1-1 0,1 1 0,-1 0 0,1-1 0,1 0 0,-1 0 0,1 0 0,-1 1 0,0-1 0,0 0 0,0 1 0,0-1 0,0 1 0,0-1 0,-1 2 0,1-2 0,1 1 0,-1 0 0,2 0 0,-3 0 0,1 0 0,1 0 0,0 0 0,0 0 0,0-1 0,1 0 0,0 0 0,0 0 0,-1 0 0,-1 0 0,0 1 0,1-1 0,1 0 0,1-1 0,1 0 0,0-1 0,-1 1 0,-1 1 0,-1 0 0,0 1 0,0-1 0,-2 2 0,1-2 0,-1 1 0,2-3 0,-1 3 0,3-2 0,-3 2 0,1 0 0,-2 0 0,0 0 0,0 1 0,0-1 0,1 0 0,0-1 0,0 0 0,1-1 0,0 1 0,1-2 0,-1 2 0,1-1 0,0 1 0,-1 0 0,0 0 0,0 0 0,0 0 0,0 0 0,1-2 0,1 1 0,-2 0 0,1-1 0,-2 1 0,3-2 0,-4 4 0,2-2 0,-1 1 0,2 0 0,-1-2 0,1 0 0,-1 0 0,-1 2 0,1-3 0,0 2 0,-1-1 0,0 0 0,1 1 0,-2-1 0,0 0 0,1 0 0,0-2 0,-1 2 0,1-1 0,0 0 0,0 0 0,-1-1 0,1 0 0,-1 2 0,1-1 0,0-1 0,0-1 0,0-2 0,0 1 0,0 0 0,-1 1 0,1 0 0,-1-1 0,2-1 0,-1 0 0,1 0 0,-1 1 0,-1 3 0,0-1 0,0 2 0,0 0 0,0 0 0,0 0 0,1-2 0,2-1 0,0-2 0,0 1 0,0 1 0,1 0 0,-1 0 0,0 2 0,1-3 0,-1 1 0,2-2 0,0-1 0,2-4 0,2-1 0,0-4 0,1 1 0,-1-1 0,-1 2 0,-1 2 0,-2 4 0,0 2 0,-3 4 0,1 1 0,-2 2 0,-1 1 0,-1 0 0,1 0 0,0 0 0,2-1 0,-2 0 0,3-2 0,-2 1 0,1-1 0,0 0 0,0-1 0,1-1 0,0 1 0,0-1 0,0 0 0,1-2 0,0 0 0,2-4 0,1-2 0,-1-1 0,2-2 0,-1 3 0,-3 0 0,1 2 0,-4 1 0,1 3 0,-1-1 0,0 1 0,0-2 0,0 1 0,-1 0 0,1 0 0,-1 0 0,0 4 0,1-3 0,-1 3 0,1-2 0,-1 0 0,1 1 0,-2-1 0,1 2 0,1 0 0,-2 2 0,1 0 0,0 1 0,-1 0 0,1-2 0,0-1 0,1-4 0,1-3 0,1-4 0,3-8 0,-1 1 0,0-4 0,0 7 0,-3 4 0,0 4 0,-2 4 0,1 2 0,-1 3 0,0 0 0,-1 2 0,1-2 0,-1 1 0,0-1 0,0 2 0,1-2 0,-1-1 0,2-6 0,0 1 0,0-6 0,0 0 0,1-3 0,0 0 0,1-4 0,-2 8 0,2-2 0,-3 8 0,1 1 0,-1 0 0,1 2 0,0-3 0,0-2 0,1 0 0,0-2 0,1 0 0,-1-2 0,0 3 0,-1 1 0,-1 2 0,1 1 0,-1 0 0,0 1 0,0-1 0,0 1 0,1 1 0,-1-2 0,0 0 0,0-1 0,0 0 0,0-2 0,1 2 0,-1-4 0,1 5 0,0-4 0,1 0 0,-1 2 0,2-3 0,-2 3 0,1-1 0,-1 1 0,1 1 0,-1 0 0,0-1 0,1-4 0,0-3 0,1-1 0,-1-4 0,2 0 0,0 0 0,-1-1 0,0 7 0,-1-2 0,0 3 0,-1 1 0,2-1 0,-1 3 0,0 0 0,0 1 0,-1 2 0,0-1 0,0 3 0,0-2 0,1 1 0,1-2 0,-1 0 0,2-1 0,0 0 0,0-2 0,0 0 0,0 0 0,1-1 0,1-1 0,2-3 0,2-1 0,0-1 0,0 1 0,-3 2 0,1 3 0,-1 0 0,-2 4 0,2-3 0,-5 5 0,2-2 0,0 0 0,-2 1 0,1-1 0,-1 1 0,-1-1 0,1 1 0,0-2 0,-1 2 0,1-2 0,-1 2 0,0 0 0,-1-1 0,1-2 0,0 0 0,0-3 0,1-1 0,0 0 0,1-2 0,-2 5 0,1 0 0,-2 2 0,0 2 0,1 0 0,-1 3 0,1 0 0,-2 2 0,1 1 0,0 0 0,-1 0 0,0 1 0,1-1 0,-1 0 0,1 0 0,-1-1 0,0 0 0,1-1 0,0-2 0,0-2 0,1-2 0,0 0 0,-1 0 0,1 3 0,-1 3 0,-1 1 0,1 0 0,-1 0 0,2-1 0,-2 2 0,1-1 0,0 2 0,-1-3 0,2-1 0,0-5 0,1-2 0,-1 1 0,1 0 0,-2 3 0,1-1 0,-1 2 0,1-2 0,0-1 0,0 0 0,0-1 0,-1 4 0,0 0 0,2-1 0,0-7 0,2-1 0,2-12 0,3-1 0,0-3 0,3-1 0,-3 2 0,0 4 0,-2 2 0,-2 12 0,-1-2 0,-4 9 0,1-4 0,-1 4 0,0-1 0,0 0 0,0 1 0,-1 3 0,0 1 0,0 0 0,0 1 0,0-1 0,1 1 0,-1-2 0,0-1 0,0 0 0,0 0 0,0 0 0,1 2 0,-1-2 0,1-1 0,-1-2 0,0-2 0,0-2 0,0 1 0,1-1 0,-1 3 0,0-1 0,1 0 0,0 2 0,0-1 0,0 2 0,-1 0 0,1 2 0,0-2 0,0 1 0,0-1 0,0-1 0,0 0 0,-1 1 0,1-1 0,0 2 0,0-2 0,-1 2 0,2-2 0,-1-6 0,3-9 0,0-4 0,1-2 0,-1 9 0,-2 6 0,-1 5 0,0 3 0,-1 2 0,1-1 0,-1 3 0,0-2 0,0 1 0,1 0 0,-1-1 0,1 0 0,-1-1 0,0-2 0,0 0 0,0-2 0,0-1 0,0 0 0,1 2 0,-1 0 0,0 2 0,0 1 0,0 0 0,0 1 0,0-1 0,0-4 0,0 0 0,0-2 0,0 1 0,0 1 0,-1 0 0,1 1 0,-1-1 0,1 0 0,0-2 0,-1-1 0,1-5 0,0 3 0,0-1 0,0 4 0,-1 0 0,0 0 0,0-2 0,0 1 0,0 0 0,-2-1 0,2 3 0,0 0 0,0 3 0,0 1 0,0 1 0,1-1 0,-1 0 0,1-2 0,-1 0 0,1 0 0,0 0 0,-1 1 0,1 1 0,0-1 0,0 0 0,-1-1 0,1-1 0,-1 2 0,1 0 0,-1 1 0,1-1 0,0-2 0,-1 0 0,1-2 0,-1 1 0,0-2 0,0 3 0,1-3 0,0 3 0,-1-1 0,0-6 0,-1 3 0,1-3 0,1 4 0,-1 1 0,0-1 0,0 3 0,0 0 0,0 2 0,0 0 0,0 0 0,-1-1 0,1-3 0,0 1 0,-1-2 0,0 2 0,0-1 0,0 1 0,0 1 0,1 0 0,-2-2 0,1 0 0,-1 1 0,2 1 0,0 3 0,0-4 0,-1 2 0,1 0 0,0 1 0,1 3 0,-1-1 0,1 1 0,0-1 0,0 1 0,-1-2 0,0 1 0,0-1 0,0 0 0,0-1 0,0 1 0,0-1 0,0 2 0,1-2 0,-2-1 0,0-1 0,0 0 0,0-1 0,0 2 0,0 1 0,2 3 0,-1 1 0,0 1 0,1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02:15:13.71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10262 4188 24575,'-1'-7'0,"0"1"0,1 0 0,-1 2 0,0-3 0,1 2 0,-1-2 0,0 1 0,0-1 0,0 2 0,0-1 0,0 3 0,1-3 0,0 3 0,-1-2 0,1 1 0,0 2 0,-2-2 0,2 3 0,-2-3 0,1 0 0,1 2 0,-1-4 0,0 3 0,-1-1 0,0-1 0,-1-1 0,0-1 0,-1-1 0,0-1 0,0 2 0,1-1 0,0 1 0,1-1 0,-2-1 0,2 0 0,-1-1 0,-1 0 0,-1-3 0,1 2 0,0-1 0,1 2 0,-1 0 0,2 3 0,-1-1 0,1-1 0,0-1 0,-1-1 0,0 0 0,0-1 0,1-2 0,-1-2 0,0-1 0,0-2 0,1 4 0,-1-1 0,1 2 0,0 2 0,0-1 0,0-1 0,0-2 0,0-2 0,-1 0 0,0 2 0,2 2 0,-2 3 0,2 2 0,-1-1 0,0 2 0,0 0 0,1-1 0,-1 1 0,1-1 0,-1 1 0,0-1 0,1 1 0,-2-2 0,2 6 0,-1-6 0,1 3 0,-2-6 0,2 2 0,-2-2 0,2 4 0,-1-4 0,0 3 0,-1-4 0,-1-1 0,2-2 0,-1 1 0,1 1 0,0 4 0,0-1 0,1 2 0,-1-1 0,0-1 0,0 0 0,0 1 0,0 1 0,1 1 0,-1 0 0,1-3 0,-1 3 0,1-4 0,-1 5 0,-1-3 0,0-2 0,-1-2 0,-1-5 0,0 2 0,0 0 0,1 4 0,2 1 0,-2 0 0,1-2 0,0 1 0,-1 0 0,1 0 0,0 4 0,1 0 0,0 3 0,0-2 0,0 0 0,-1-2 0,1 0 0,-1 1 0,1 0 0,1 4 0,-2-2 0,2 3 0,0-1 0,-1-1 0,1 1 0,-1-1 0,0 0 0,1 0 0,-1 1 0,0 0 0,0 2 0,1-1 0,0-1 0,-1 1 0,0-4 0,-1 1 0,1 0 0,0 0 0,0 1 0,-1-2 0,1 0 0,-2-3 0,1 1 0,-1-2 0,1 2 0,0-1 0,-1 1 0,1 0 0,0 2 0,0-1 0,1 3 0,-1-1 0,1-2 0,-1 0 0,1-1 0,0 2 0,0 0 0,-1-1 0,2 3 0,-1-1 0,1 1 0,-1 1 0,1 0 0,-1-1 0,0 0 0,0-1 0,-1-2 0,2 2 0,-1-3 0,1 3 0,-1-3 0,1 3 0,-1-2 0,0 1 0,0 0 0,-1-3 0,2 0 0,-2-5 0,1 1 0,0-2 0,0 1 0,1 1 0,-1 0 0,0 0 0,1 6 0,0-1 0,0 2 0,0 2 0,-1-2 0,0 0 0,0 0 0,0 1 0,0-2 0,0 1 0,-1-4 0,0 1 0,-1-3 0,1 4 0,1-1 0,0 2 0,-1-1 0,0 0 0,0-1 0,-1 0 0,-1 0 0,1 1 0,-1 0 0,2 2 0,-2-3 0,1-1 0,-2-1 0,1 0 0,-1-1 0,0 1 0,-1-1 0,1 3 0,2 2 0,0 1 0,1 0 0,0 0 0,-1 0 0,2 2 0,-2-3 0,-1-2 0,0-5 0,0 1 0,0-4 0,1 6 0,1-1 0,0 3 0,1 4 0,0 1 0,0 1 0,0 0 0,0-2 0,0 0 0,-1-1 0,0 1 0,0 0 0,1 1 0,-2-1 0,2 2 0,-1-2 0,-1 1 0,1 0 0,-1 1 0,1 0 0,1 2 0,-1-2 0,0 1 0,0-1 0,0-1 0,-1 0 0,0-2 0,0-1 0,-1 1 0,2 1 0,-1 1 0,1 1 0,-1-1 0,0-2 0,0-1 0,0-2 0,-1-1 0,1 3 0,0 1 0,1 4 0,0-1 0,-1 0 0,0 0 0,-1-1 0,0-2 0,0 0 0,0 0 0,2 2 0,0 2 0,2 3 0,0 0 0,1 2 0,-6-7 0,2 3 0,-7-9 0,2 4 0,0-4 0,1 4 0,2-1 0,-1 2 0,2-1 0,0 1 0,0 1 0,0-1 0,0 2 0,0-1 0,0 1 0,0-2 0,0 1 0,0-1 0,1 2 0,-2 0 0,2 0 0,-1 0 0,0-2 0,2 4 0,-2-3 0,1 3 0,-1-2 0,-2-2 0,2 0 0,-2 0 0,1-1 0,0 1 0,-1-2 0,2 2 0,-1-1 0,1 3 0,1-2 0,-1 2 0,2-1 0,-4-2 0,3 2 0,-1-1 0,0 2 0,0-1 0,2 1 0,-2-1 0,1 0 0,-2-1 0,2-1 0,-2 1 0,1 0 0,1 2 0,0-1 0,-1 1 0,1-2 0,0 0 0,-1-2 0,1-1 0,-1 2 0,0 0 0,0 1 0,0-2 0,0 1 0,1 1 0,-1 1 0,2-1 0,-1 0 0,0 0 0,-1 1 0,2 0 0,0 1 0,0 0 0,1 2 0,-1-2 0,0 1 0,1 0 0,-2 0 0,1 0 0,-1-1 0,-1-3 0,0 2 0,-1-3 0,-1 1 0,1 0 0,-1 0 0,1 1 0,1 0 0,-1 0 0,1 1 0,-2 1 0,3 0 0,0 0 0,-1 2 0,1-1 0,-1 0 0,2 2 0,0-1 0,0 2 0,0-1 0,-1-1 0,0-1 0,-1 0 0,0-1 0,1 2 0,-1-1 0,1 1 0,1-1 0,0 2 0,0-2 0,-1 2 0,1 0 0,-1-1 0,1 0 0,-1-1 0,0 1 0,0 0 0,-1-1 0,2 1 0,-1 0 0,0-1 0,-1-1 0,-1 0 0,1 0 0,0 0 0,0 1 0,-1-2 0,2 3 0,-1-2 0,1 2 0,0-1 0,-1 0 0,0 0 0,0 0 0,-2-1 0,3 1 0,-1-1 0,0 0 0,1 0 0,-1 1 0,0-1 0,0 1 0,0-2 0,-2 0 0,1-1 0,-1 0 0,2 1 0,0 0 0,-1 0 0,2 0 0,-1 0 0,0-1 0,0 2 0,-1-2 0,0 0 0,2 2 0,-1-1 0,1 2 0,0-1 0,0 1 0,-1-2 0,1 1 0,-2-1 0,2 1 0,-1 1 0,2 1 0,-2-2 0,3 4 0,-2-2 0,2 2 0,-1-1 0,0 0 0,-1-1 0,1 1 0,-1 0 0,1 0 0,-1 0 0,1 1 0,0-1 0,-1 0 0,1-1 0,-1 1 0,1 0 0,0-1 0,1 1 0,-1 0 0,-1 0 0,2-1 0,-1 2 0,1-1 0,-2 0 0,2-1 0,-2 2 0,1-2 0,0 1 0,-1-1 0,1 1 0,0 0 0,0 0 0,1 0 0,-1 0 0,1 1 0,-2-1 0,2 0 0,-3 0 0,1 0 0,0 0 0,-1 0 0,2 0 0,-1 0 0,2 0 0,-2 0 0,1 0 0,-1 0 0,1 1 0,-2-2 0,2 2 0,-2-1 0,2 1 0,0-1 0,0 1 0,2 1 0,-1 0 0,1 1 0,-1-1 0,0 0 0,0-1 0,1 1 0,-1 0 0,1 1 0,-1-1 0,1-1 0,-1 0 0,0 1 0,0-1 0,1 0 0,-1 0 0,-1 1 0,2 0 0,-1 0 0,1 0 0,1 0 0,-1-1 0,1 0 0,0 1 0,-1-1 0,1 2 0,-1-2 0,0 1 0,1 0 0,-1 0 0,0 0 0,0-1 0,-1 0 0,-3-3 0,0 0 0,-1-1 0,2 2 0,2 0 0,1 3 0,-1-1 0,1 1 0,0 0 0,0 0 0,0 0 0,0 0 0,-1-1 0,1 1 0,-1-1 0,0 1 0,2 0 0,-2 0 0,1 0 0,-1 0 0,2 0 0,-1 0 0,-2-1 0,1 0 0,-1 0 0,2 1 0,0 1 0,-1-1 0,2 0 0,-2 1 0,1-1 0,0 1 0,-1-1 0,1 0 0,-1 0 0,1 0 0,0 1 0,0-1 0,-1 0 0,-1 0 0,1 0 0,0 0 0,1 0 0,-1 1 0,1 0 0,-1-1 0,1 1 0,-1-1 0,0 0 0,-1 0 0,0 0 0,0 1 0,1-2 0,-1 0 0,0 0 0,0 1 0,0-1 0,0 0 0,1 1 0,0-2 0,0 2 0,-1 0 0,1 0 0,-1 0 0,1 0 0,-1-1 0,0 1 0,1-1 0,-1 0 0,1 1 0,-2-2 0,1 2 0,0-1 0,-1 0 0,2 1 0,-1 0 0,1 0 0,0 0 0,1 1 0,-1-1 0,1 1 0,0-1 0,-1 0 0,0 0 0,0 1 0,0-2 0,0 1 0,-1 0 0,2-1 0,-2 1 0,1 1 0,0-1 0,1 0 0,-1 1 0,0-1 0,0 0 0,0 1 0,0-1 0,0 1 0,-1-1 0,1 0 0,-2 1 0,2 0 0,-1-1 0,0 1 0,2-1 0,-3 1 0,3-1 0,-3 0 0,2 1 0,-1-1 0,1 0 0,-2 1 0,2-1 0,0 1 0,0-1 0,0 0 0,0 1 0,0 0 0,0 0 0,1 0 0,-1 0 0,1 0 0,-2 0 0,1 0 0,-2 0 0,2 0 0,-1 0 0,1 0 0,0 0 0,0 1 0,1-1 0,-1 1 0,0-1 0,-1 1 0,1-1 0,-1 0 0,0 1 0,1-1 0,-2 1 0,2-1 0,-1 1 0,0-1 0,1 1 0,-1 0 0,1-1 0,-1 1 0,1-1 0,0 0 0,0 1 0,0-1 0,1 1 0,0 0 0,-1-1 0,0 1 0,1 0 0,-1-1 0,0 1 0,1 0 0,-2 1 0,1 0 0,0 0 0,1-1 0,-2 2 0,2-2 0,-2 1 0,1-1 0,0 1 0,0-1 0,1 1 0,-1-1 0,-1 1 0,1-1 0,-1 1 0,0-1 0,0 0 0,1 0 0,0 1 0,0-1 0,1 0 0,-1 0 0,0 0 0,1 1 0,-2 0 0,0 0 0,1 1 0,-1-1 0,1 1 0,-2 1 0,0 0 0,0 1 0,0 0 0,0 0 0,0 0 0,0 0 0,-1 1 0,1-1 0,-1 1 0,1 0 0,-1 0 0,2-1 0,-1-1 0,1 1 0,0-1 0,0 0 0,1-2 0,1 1 0,-1-1 0,-1 1 0,1-1 0,0 1 0,0-1 0,0 0 0,1 1 0,-1-1 0,2 2 0,-2-1 0,2 1 0,0 0 0,-1 0 0,0 0 0,0 0 0,1-1 0,-1 0 0,1-1 0,-1 2 0,1-1 0,-1 1 0,1 0 0,-1 1 0,0-1 0,0-1 0,1 1 0,-1 0 0,1 1 0,-1 2 0,0-2 0,-1 3 0,1-1 0,0 1 0,0-1 0,0 2 0,1-1 0,-1-1 0,1 2 0,-1-2 0,1 1 0,0-2 0,0 3 0,-1-3 0,1 3 0,0 0 0,0 0 0,0-1 0,0 1 0,0-2 0,1 1 0,-1-2 0,1 2 0,0-1 0,-1 1 0,2-1 0,-2-1 0,2 0 0,-2 1 0,1-1 0,0 2 0,1-1 0,-1 0 0,1-1 0,-1 0 0,0 0 0,1 2 0,-1-2 0,0 1 0,1 1 0,0 1 0,0 0 0,0 3 0,2-2 0,-2 1 0,2-2 0,-1-1 0,0-2 0,-1 2 0,0-3 0,1 2 0,-1-1 0,0-1 0,1 1 0,0 0 0,1 3 0,0-3 0,-1 2 0,1-1 0,-1 1 0,0-2 0,0 0 0,0 1 0,0-2 0,0 2 0,-1-1 0,1 1 0,0 0 0,0-2 0,0 1 0,0-2 0,0 3 0,0-3 0,0 4 0,-1-2 0,1 1 0,-1-1 0,1 0 0,-1 1 0,0-1 0,1 0 0,-1 0 0,0 1 0,1-1 0,1 5 0,-2-3 0,2 2 0,-2-3 0,1 0 0,0 1 0,-1 1 0,1-1 0,-1 1 0,0-2 0,0 0 0,-1-1 0,1-2 0,0 2 0,-1-2 0,1 3 0,0-2 0,-1 2 0,1 0 0,-1 0 0,1 0 0,-1 0 0,0-1 0,1 1 0,-1 0 0,1 2 0,-1-1 0,0 1 0,0 0 0,1 0 0,-1-1 0,-1 1 0,1-1 0,-1-1 0,0-1 0,1-2 0,-1 1 0,1-2 0,-1 1 0,0 0 0,0 0 0,1 2 0,-1-1 0,1 4 0,-1-2 0,0 3 0,0-1 0,0-1 0,-1 1 0,1-2 0,-1 1 0,0-2 0,0 3 0,0 0 0,-1 2 0,-1 1 0,-1 1 0,1-2 0,-1 4 0,0-1 0,-2 3 0,-1 0 0,2-5 0,0-1 0,1-3 0,0 1 0,1-1 0,-3 1 0,1 0 0,-1 2 0,2-4 0,-2 3 0,1-2 0,-1 2 0,0-2 0,1 0 0,1-1 0,0 1 0,0 0 0,0 0 0,0 0 0,-1-2 0,1 2 0,-1-2 0,1 2 0,-1-3 0,1 3 0,0-3 0,-1 2 0,1-1 0,0 0 0,-5 2 0,-1 3 0,-3 1 0,-1 1 0,1 0 0,1-2 0,-4 3 0,4-1 0,-4 2 0,4-2 0,1-1 0,2-2 0,2-1 0,0-2 0,2-1 0,1 0 0,0-2 0,1 1 0,0-2 0,0 2 0,0-1 0,-1 1 0,1-2 0,0 2 0,-1 0 0,1-1 0,-1 2 0,1-1 0,-1 1 0,0 0 0,-2 2 0,0-1 0,-3 4 0,2-2 0,-2 3 0,-1 0 0,1 1 0,0-1 0,0 1 0,2-2 0,-1 0 0,2-1 0,0-1 0,1 1 0,0-2 0,1 0 0,-1 0 0,1-2 0,-1 2 0,-1 0 0,1-1 0,-1 2 0,2-1 0,-2 0 0,1 1 0,0-1 0,0-1 0,0 2 0,0-2 0,0 1 0,0 1 0,-1-1 0,0 1 0,0 0 0,0-1 0,2 0 0,-1 1 0,1-1 0,0-1 0,0 0 0,1-2 0,0 1 0,0 0 0,0-1 0,0 2 0,2-3 0,-2 3 0,0-2 0,1-1 0,-1 0 0,1 0 0,-1 1 0,0 0 0,0 1 0,-1 0 0,1 1 0,-2 1 0,1-2 0,-1 3 0,2-2 0,-1 2 0,0-1 0,-1 0 0,1 1 0,-1-1 0,0 2 0,0-3 0,0 2 0,1-3 0,0 2 0,0 0 0,0 0 0,0 0 0,-2 1 0,2 0 0,-3 2 0,2 0 0,-2-1 0,1 1 0,0-2 0,1 0 0,0-1 0,1 0 0,-2-1 0,1 2 0,-1-1 0,0 1 0,-1-1 0,1 1 0,-3 2 0,0 2 0,3-6 0,-3 5 0,3-5 0,-6 6 0,2-2 0,-4 3 0,1 0 0,-4 2 0,1-1 0,2-2 0,1-2 0,3-2 0,-2 0 0,2 0 0,-2 1 0,2 0 0,-2 1 0,0 1 0,0 1 0,2-2 0,-1 1 0,2-4 0,-1 2 0,0-2 0,3-1 0,0 0 0,1-1 0,2-1 0,-1 1 0,0-1 0,1 0 0,-3 1 0,1 0 0,-2 1 0,-1 2 0,0-1 0,-2 3 0,1-3 0,0 2 0,1-3 0,3 0 0,-1-1 0,1 0 0,1-1 0,1 0 0,0-1 0,1 0 0,0-1 0,0 0 0,1 1 0,-2-1 0,0 1 0,0 1 0,-2 1 0,-1 4 0,-1-2 0,-1 5 0,1-3 0,1-1 0,0-1 0,0-1 0,1 0 0,0-1 0,-1-1 0,1 1 0,-1 0 0,1 0 0,0-1 0,-2 3 0,1-2 0,-1 1 0,1-1 0,1 0 0,1-1 0,-1-1 0,3-1 0,-1 1 0,3-3 0,-1 0 0,1 0 0,-1 0 0,2 0 0,-1 0 0,-1 0 0,1 0 0,0 0 0,0 0 0,-1 1 0,1-1 0,-1 1 0,1-2 0,-1 1 0,1 0 0,-3 6 0,-4 4 0,-3 6 0,-1 1 0,4-4 0,-1-3 0,3-1 0,-3 1 0,2 1 0,-2-1 0,3 1 0,1-4 0,0 0 0,1-1 0,-1-1 0,1 2 0,-4 4 0,0-1 0,-1 1 0,3-3 0,2-5 0,0 2 0,0-2 0,0 2 0,-2 0 0,2-1 0,-2 2 0,0 0 0,-2 1 0,-2 0 0,0 0 0,0 0 0,1-1 0,0 0 0,-1 1 0,0 0 0,-1 1 0,-2 2 0,0-2 0,-2 1 0,-3 3 0,4-4 0,-6 5 0,7-5 0,-3 2 0,-3 1 0,-4 2 0,4-1 0,-9 4 0,13-7 0,-7 4 0,4-2 0,1 2 0,-1-2 0,-1 1 0,3-2 0,-4 2 0,1 2 0,1-3 0,-3 5 0,6-7 0,-1 2 0,2-3 0,3-1 0,0 0 0,0-1 0,0 1 0,-1-1 0,0 1 0,4-3 0,-1 0 0,2 0 0,-1 0 0,0 2 0,-1-1 0,-1 1 0,0-1 0,1 0 0,1-1 0,0 0 0,0 0 0,0-1 0,-1 2 0,-1-1 0,-1 2 0,0-1 0,-9 5 0,4 0 0,-9 2 0,7-2 0,3-3 0,2-1 0,3-1 0,-2 1 0,-5 3 0,0-1 0,0 1 0,3-4 0,2 0 0,1-1 0,-4 0 0,3-1 0,-4 4 0,2-2 0,-2 2 0,0 0 0,-1 1 0,3-1 0,-6 4 0,8-5 0,-5 4 0,-1-1 0,3-1 0,-4 3 0,3-4 0,1 0 0,-1 0 0,1 0 0,2-1 0,-3 1 0,6-2 0,-1 0 0,0 1 0,2-2 0,-4 2 0,2-1 0,-3 1 0,3-1 0,0 0 0,2-1 0,0 0 0,-1 1 0,0-1 0,1 0 0,0-1 0,1 0 0,1 0 0,-2 0 0,1 1 0,-2 0 0,2 0 0,-1 0 0,-2 0 0,1 0 0,3-1 0,-2 1 0,2-2 0,-3 3 0,-4 2 0,-1-1 0,0 3 0,1-3 0,-1 1 0,2-2 0,-5 3 0,-3 0 0,2-1 0,-8 4 0,8-4 0,-7 5 0,3-2 0,0 1 0,1-2 0,1 2 0,3-2 0,-3 0 0,-2 2 0,1-2 0,-4 3 0,1 0 0,2-2 0,3-1 0,3-1 0,5-3 0,-2 0 0,4 0 0,-2-1 0,2 1 0,-1-1 0,0 0 0,2-1 0,0-1 0,1 0 0,-1 1 0,1 0 0,-2 1 0,2-2 0,-3 1 0,1 0 0,-2 1 0,1 0 0,-1 0 0,1 0 0,0 1 0,1-1 0,1-1 0,0 1 0,0-1 0,-2 1 0,1 0 0,0 0 0,0 1 0,0-2 0,0 2 0,-4 0 0,1 0 0,-2 1 0,2 0 0,1-2 0,1 1 0,0-2 0,-3 3 0,1 0 0,-5 2 0,3-1 0,-2 0 0,3 0 0,-1-1 0,1 0 0,-3 1 0,-2 0 0,4-1 0,-2 1 0,1 0 0,1-1 0,0 1 0,4-1 0,0-1 0,1 0 0,-3 2 0,1-1 0,-2 1 0,2-2 0,1 0 0,1 0 0,-1-2 0,2 1 0,-2-1 0,1-1 0,-2 1 0,2 1 0,0-1 0,1 0 0,0-1 0,1 1 0,-2-1 0,1 1 0,-1 0 0,2 0 0,2-2 0,0 0 0,0 0 0,0 0 0,-1 0 0,1 0 0,1-1 0,-2 2 0,-2-1 0,-2 1 0,-1 1 0,2-1 0,-1-1 0,-1 1 0,-2-1 0,-1 1 0,-1 0 0,5-1 0,-2 1 0,3-1 0,-1 0 0,1 0 0,0 0 0,1 0 0,-4 0 0,0 1 0,-2 0 0,1 1 0,3-1 0,2-1 0,1 0 0,0-1 0,-1 1 0,-2 0 0,0 1 0,-1-1 0,1 1 0,0-1 0,0 1 0,-2 0 0,3-1 0,0 0 0,1-1 0,0 1 0,0-1 0,1 1 0,-1 0 0,1-1 0,-1 1 0,0-1 0,-2 1 0,1 0 0,0-1 0,2 1 0,0-1 0,0 0 0,0 0 0,-2 1 0,0-1 0,-5 2 0,2-1 0,-1 0 0,2 0 0,1 0 0,1 0 0,1-1 0,-2 1 0,0 0 0,1-1 0,0 1 0,-2-1 0,2 1 0,-2-1 0,1 0 0,3 0 0,1-1 0,0 2 0,-1-2 0,-2 1 0,-1-1 0,2 0 0,-3 1 0,5-1 0,-1 0 0,3 1 0,-1-1 0,2 1 0,-2-1 0,0 0 0,-2 0 0,-1-1 0,0 1 0,0 0 0,-2-1 0,0 1 0,-1 0 0,-1 0 0,2 0 0,-1 0 0,2 0 0,1 0 0,1 0 0,-1-1 0,-1 0 0,-4 0 0,0 0 0,2 0 0,-1 0 0,3 1 0,-1-1 0,3 0 0,0 1 0,2-1 0,-1 0 0,-4-1 0,-3 1 0,-3-2 0,-2 1 0,1 0 0,5 0 0,0 0 0,4 1 0,-4-1 0,0 0 0,-6-2 0,4 1 0,-2 1 0,4 0 0,3 0 0,1 1 0,1-1 0,0 0 0,-3 0 0,0-1 0,0 0 0,0 0 0,2-1 0,1 2 0,0 0 0,2 0 0,-1 1 0,-3-2 0,1 0 0,-2-1 0,2 0 0,0 0 0,-2-2 0,0 0 0,1 1 0,0 0 0,2 0 0,-2 0 0,-2-2 0,-1-1 0,1 1 0,1 1 0,2 0 0,-1 0 0,-4-3 0,3 1 0,-1 0 0,3 1 0,1 0 0,-1-2 0,0 2 0,-1-2 0,3 3 0,0 0 0,2 2 0,1 0 0,-1 0 0,1 1 0,-2-1 0,1 0 0,-3 0 0,1-1 0,-3 0 0,2 1 0,-1-2 0,0 2 0,1-1 0,-1 0 0,3 2 0,-2-3 0,-3-1 0,-2-2 0,-3-3 0,-1 0 0,2 1 0,1 1 0,3 3 0,1 0 0,2 0 0,-2 1 0,1-1 0,-2 0 0,5 3 0,-5-4 0,5 3 0,-7-4 0,-1-1 0,0 0 0,-1 0 0,3 1 0,2 2 0,2 1 0,1 1 0,-1-1 0,2 2 0,0-1 0,1 1 0,-1-1 0,-1-1 0,0-1 0,0 0 0,-2-2 0,-3-3 0,1 1 0,-2-1 0,2 1 0,2 3 0,0 0 0,0 0 0,1 1 0,0-1 0,2 2 0,0 0 0,1 1 0,-1-1 0,0 0 0,-1-2 0,0 2 0,0-1 0,-3-4 0,-1 0 0,-2-3 0,-2-2 0,3 3 0,-3-3 0,5 5 0,-1 1 0,3 1 0,1 2 0,-1 0 0,1-1 0,-1 0 0,0 0 0,0-2 0,0 3 0,2-1 0,-1 1 0,1-2 0,-1 0 0,-4-4 0,3 4 0,-3-3 0,4 4 0,-2-2 0,2 2 0,-2-2 0,3 1 0,-3 0 0,2 0 0,-1-1 0,-1 0 0,-1 0 0,2 1 0,0 2 0,-1-1 0,0-2 0,-4-3 0,4 1 0,-2 0 0,4 2 0,0 2 0,0 1 0,1 0 0,2 2 0,0 0 0,-1-1 0,0 1 0,0-1 0,1 2 0,0 0 0,1 0 0,1 1 0,-1 0 0,-3-4 0,-4-3 0,-2-3 0,-2-3 0,5 6 0,0-2 0,1 3 0,0-1 0,-2-2 0,-1-1 0,3 2 0,-4-2 0,4 2 0,-2 0 0,3 2 0,0 1 0,1 0 0,-1-1 0,-2-2 0,2 2 0,-3-4 0,3 4 0,-2-2 0,2 1 0,-1 1 0,2 1 0,0 1 0,2 2 0,0-2 0,-1 1 0,1-1 0,-2 0 0,1 0 0,-1-1 0,0 0 0,0-1 0,-1 1 0,-1-4 0,0 0 0,-5-5 0,3 3 0,0-1 0,2 4 0,1 2 0,2 0 0,-5-4 0,1 1 0,-3-4 0,0 1 0,2 1 0,0 0 0,1 4 0,2 0 0,0 2 0,1-1 0,-1 0 0,0 0 0,0 1 0,1 1 0,1-1 0,-1 1 0,1-1 0,0 0 0,0 2 0,0-2 0,-1 1 0,1-1 0,-1-1 0,0 1 0,0 0 0,2 1 0,0 1 0,0 0 0,0 1 0,0 0 0,1-1 0,0 0 0,-1-1 0,0 0 0,-2-1 0,0 1 0,2 0 0,-1 1 0,1-2 0,0 2 0,-2-2 0,2 3 0,-2-3 0,2 2 0,0-1 0,0 1 0,-1-1 0,2 1 0,-1-1 0,1 2 0,-1 0 0,1-1 0,0 2 0,-1-2 0,1 0 0,-1 0 0,0 0 0,-1-2 0,1 2 0,0-1 0,0 2 0,1 0 0,0-1 0,0 2 0,0-1 0,0 0 0,1 1 0,0-1 0,1 2 0,-1 0 0,0 1 0,1-1 0,-1 0 0,0 0 0,0 0 0,-1-1 0,0 0 0,0 0 0,1 0 0,-1 0 0,0 0 0,1 1 0,-1-1 0,0 0 0,1 1 0,-1 0 0,1 0 0,1 1 0,-2-2 0,1 2 0,-1-2 0,1 0 0,-1 1 0,0-2 0,1 2 0,0-1 0,0 1 0,0-1 0,0 0 0,0 0 0,-1 0 0,1-1 0,-1 1 0,1-1 0,-1 1 0,2 1 0,-2-2 0,0 1 0,-1-4 0,0 0 0,-1 0 0,0-2 0,0 2 0,1 0 0,-1 1 0,3 3 0,-1-1 0,1 2 0,0-1 0,1 1 0,-1 0 0,-1-1 0,1 1 0,0 0 0,0 0 0,0-1 0,-1 1 0,2 0 0,-2 0 0,2 1 0,0 0 0,0 0 0,0 1 0,0-2 0,0 1 0,0 0 0,0 1 0,-1-1 0,1 0 0,-1-1 0,1 1 0,0-1 0,0 1 0,0 0 0,0 1 0,0-2 0,-1 2 0,1-2 0,0 2 0,0 0 0,0 0 0,1 0 0,-1-1 0,-1 1 0,2-1 0,-2 1 0,1 1 0,0-1 0,0 0 0,0 0 0,1-1 0,-1 0 0,1 0 0,0 1 0,0-2 0,0 2 0,-1-1 0,1 0 0,0 1 0,0-1 0,0 0 0,0 0 0,0 0 0,0-1 0,0 2 0,0-1 0,0 1 0,0-1 0,1 1 0,-1-2 0,1 1 0,-1 0 0,1 1 0,-1-2 0,1 0 0,0 1 0,0-2 0,1 1 0,-1-2 0,3 1 0,-1-1 0,0-1 0,-1 3 0,2-1 0,-2 1 0,1 0 0,-1 0 0,1 0 0,0 1 0,0-1 0,1 0 0,-1 0 0,0-1 0,2 0 0,-3 1 0,2 0 0,-2 1 0,2 0 0,-2-1 0,1 1 0,-1 0 0,1 0 0,-1-1 0,0 2 0,0-2 0,-1 2 0,2-1 0,-1 0 0,0-1 0,0 1 0,0-2 0,0 1 0,-1 0 0,2-1 0,-2 0 0,3-1 0,-3 2 0,2-2 0,-1 2 0,1-2 0,-1 1 0,0 0 0,-1 0 0,1 0 0,0 0 0,0-1 0,1 0 0,-1 0 0,1-1 0,-1 0 0,1 0 0,0 0 0,-1 0 0,1 2 0,-1-2 0,0 2 0,0-2 0,0 2 0,0-1 0,0 2 0,0-2 0,-1 2 0,2-3 0,-1 1 0,0-1 0,1 1 0,0 0 0,-2 1 0,2 0 0,-1-1 0,-1 1 0,2-1 0,-1 1 0,0-1 0,-1 1 0,1 0 0,-1 2 0,0-2 0,-1 2 0,2-2 0,-2 2 0,2-2 0,-2 2 0,1-3 0,0 3 0,0-2 0,0 0 0,0 1 0,-1-2 0,1 2 0,-1-2 0,2 0 0,-2-2 0,1 2 0,-1-2 0,1 2 0,-1 0 0,0-1 0,0 1 0,0 0 0,1 1 0,-1 0 0,0 0 0,0 0 0,0 0 0,0 2 0,0-1 0,0 1 0,0 0 0,0-1 0,0 1 0,0-1 0,0 1 0,0-1 0,0 1 0,0 1 0,0 0 0,-1-1 0,1 0 0,-1 1 0,1-1 0,-2-1 0,1 0 0,0-1 0,-1 1 0,1 1 0,-1-1 0,2 2 0,-2 0 0,2 0 0,-1 0 0,0 0 0,0-1 0,0 1 0,0 0 0,-1 0 0,0 0 0,1-1 0,-1 2 0,2-1 0,-1 0 0,0 0 0,-1 0 0,1 0 0,0 1 0,0-1 0,0 1 0,-1-1 0,1 1 0,-1-1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3:37:15.1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24575,'25'0'0,"9"0"0,10 0 0,11 0 0,2-1 0,-1 0 0,-6 1 0,5 1 0,10 4 0,9 2 0,3 1 0,-8-1 0,-10-2 0,-5 0 0,2-2 0,7 3 0,12 2 0,8 1 0,2 1 0,-1 0 0,-7 0 0,-8-2 0,-8 1 0,-4-1 0,7 1 0,-5 0 0,5 0 0,-16-1 0,3 1 0,12 2 0,9 1 0,-3 1 0,14 3 0,-2 1 0,13 1 0,0 0 0,-14-2 0,-4-3 0,-21-2 0,-4-2 0,30 7 0,-15-3 0,-4-1 0,3 0 0,9 2 0,5 0 0,4-1 0,-6-2 0,-9-3 0,-10-1 0,-10 0 0,-2 2 0,1 1 0,0 1 0,-4-1 0,-7-2 0,-8-1 0,-3-2 0,-2 1 0,1 1 0,0-1 0,-1 0 0,-2 0 0,-2-1 0,-1-1 0,1 0 0,-1 0 0,-1-1 0,-1 0 0,-1 0 0,1-1 0,-1 1 0,2-1 0,1 1 0,3 0 0,2-1 0,0 1 0,-1-1 0,-1 0 0,-1 0 0,-1 0 0,1 0 0,6 1 0,3 0 0,4 1 0,-1 0 0,-5-1 0,-4 0 0,-4 0 0,-1 0 0,2 1 0,1 1 0,-1-1 0,-1 0 0,-1-1 0,-2 0 0,1 0 0,0 0 0,1 1 0,-2-1 0,0 0 0,-2 0 0,-1-1 0,-2 0 0,-1 0 0,3 0 0,1 0 0,2 1 0,1 0 0,-1 0 0,1 1 0,-1 0 0,0-1 0,0 0 0,-2 0 0,-2-2 0,-1 1 0,-1-1 0,-1 1 0,1-1 0,-1 0 0,0 0 0,2 0 0,-1 0 0,-1 0 0,-1 0 0,-1 1 0,-2-2 0,-1 1 0,0-1 0,0 1 0,0 0 0,2 0 0,1 0 0,-2 0 0,0-1 0,-3 0 0,3 1 0,1 0 0,0-1 0,-1 1 0,-1-1 0,-1 0 0,-1 0 0,-6-6 0,-1-2 0,-5-6 0,1 1 0,1 0 0,-1 0 0,0 0 0,1 1 0,-1 0 0,0 1 0,0 0 0,0 1 0,1 0 0,1 0 0,-1-1 0,0 0 0,0 1 0,2 1 0,0 1 0,0-1 0,0 1 0,0-1 0,0-1 0,0 1 0,1-1 0,0 2 0,1 1 0,1 0 0,0 2 0,2 1 0,-1 2 0,1 0 0,-1 0 0,1 0 0,-2-1 0,1 0 0,0 1 0,0-1 0,1 1 0,-1 1 0,0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3:37:18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277 1 24575,'-10'7'0,"2"0"0,0-2 0,1 2 0,0-1 0,-1 1 0,0 1 0,1 1 0,-1 1 0,1 3 0,-1-1 0,0 1 0,1-3 0,1-2 0,0-3 0,1-1 0,0 0 0,0 0 0,-1 0 0,1 0 0,-2 0 0,-1 1 0,0-1 0,0 1 0,0-2 0,1-1 0,-1 1 0,0 0 0,1-1 0,1 1 0,0 0 0,0 0 0,-1 1 0,1 0 0,0-1 0,1 0 0,1-1 0,1 0 0,-1 0 0,0 0 0,1-1 0,0 0 0,0 1 0,2-1 0,-1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3:47:20.06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500 223 24575,'-21'-13'0,"-1"1"0,0 1 0,-4-1 0,-3-3 0,0 0 0,1 0 0,2 1 0,5 5 0,1 0 0,3 2 0,1 0 0,0-1 0,0-1 0,-1-1 0,0-1 0,2 0 0,1 1 0,2 2 0,2 2 0,0 1 0,2 2 0,1 1 0,1 2 0,1 0 0,0 5 0,1 1 0,-1 6 0,0 1 0,0 5 0,0 2 0,0 0 0,0 2 0,0-2 0,1-3 0,1-2 0,0 1 0,1 0 0,-1 4 0,-1 4 0,2 2 0,0 2 0,0-1 0,1-2 0,1-5 0,0 0 0,0-1 0,0-1 0,0 0 0,0 0 0,0 0 0,1-1 0,0-3 0,0-2 0,0-3 0,1 1 0,1 0 0,-1-1 0,1 0 0,-1-4 0,0 1 0,1-3 0,4-1 0,-2-2 0,4-3 0,-1 0 0,2-1 0,0 1 0,-2 0 0,1 0 0,-2-1 0,2 0 0,0 0 0,0 0 0,1-1 0,-1-1 0,0 0 0,1-1 0,-1 1 0,-2 0 0,-2 0 0,1 1 0,-1 0 0,1 0 0,0-1 0,-2 0 0,2-1 0,-2-2 0,-1 0 0,0 0 0,-3 1 0,1 0 0,-1 1 0,0-2 0,-1 0 0,1-1 0,-3-2 0,-1-2 0,-2-3 0,-2 0 0,-1 1 0,1 3 0,0 1 0,-2 2 0,0 2 0,0 2 0,0 1 0,1 1 0,-1 0 0,-1 0 0,0 1 0,3 0 0,1 1 0,24 18 0,-5-5 0,18 13 0,-14-11 0,-2-1 0,-2-1 0,3 2 0,5 3 0,4 2 0,2 0 0,-2-2 0,-5-5 0,-5-3 0,-5-3 0,-3-2 0,1 1 0,1 1 0,2 1 0,-1-1 0,-2 0 0,-3-3 0,-1 1 0,2 0 0,-1-1 0,2 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07T03:47:28.30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06FC6F2-7419-C64E-85B8-C82816FB1A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88A48CF-A950-6344-B8AC-2E7BDB027DB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EF717DF6-0EBB-BA6D-43E3-DFF09AD36F6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A47BEB5F-F284-A546-9439-3EBD65DBF4B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9A3AFD42-0B27-DB4D-8214-4D70B7DF70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97808FE3-21FD-7145-984B-3591E896C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D96512D4-2952-F940-98A7-8BD9353DCE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3AE4E75E-B163-1237-BA33-D474165256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2DC813-EE45-5249-947C-AFC6C78650C7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AB39DA8D-0186-B076-4712-525D684CC3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63" name="Rectangle 3">
            <a:extLst>
              <a:ext uri="{FF2B5EF4-FFF2-40B4-BE49-F238E27FC236}">
                <a16:creationId xmlns:a16="http://schemas.microsoft.com/office/drawing/2014/main" id="{40814CA7-BB85-0349-BF38-3E2F88CED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F363E-E610-218B-4C6A-BA606A6D1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31C6F-3238-B340-B3B8-8EB1A9497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75602-5D2F-7A14-30A2-4367A369A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CEF95-7052-6A81-7A0C-AFC26E7F2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31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EC876-5880-05FD-76A5-0714B564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A3622-DDAA-B68C-D2AF-63F58EAE0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BC15A9-3FED-9285-1A4F-066738195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CA70A-FC67-C99F-9938-52822723C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565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9463E533-D149-F97C-E5F6-497D0B1C37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B56ED5-C164-C94F-A723-D8D1A05346B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2C1BDEB2-B6B7-D696-F7ED-FA09A2A63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70179" name="Rectangle 3">
            <a:extLst>
              <a:ext uri="{FF2B5EF4-FFF2-40B4-BE49-F238E27FC236}">
                <a16:creationId xmlns:a16="http://schemas.microsoft.com/office/drawing/2014/main" id="{53EBC55E-2002-1B4D-8C5B-A975E8E63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279CD-9DFB-B2AB-CB52-E217C4BC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6FA58431-CE3E-3297-07FC-30038AA300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B56ED5-C164-C94F-A723-D8D1A05346B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5147DE8D-9374-7EE9-D91D-17AF5B249F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70179" name="Rectangle 3">
            <a:extLst>
              <a:ext uri="{FF2B5EF4-FFF2-40B4-BE49-F238E27FC236}">
                <a16:creationId xmlns:a16="http://schemas.microsoft.com/office/drawing/2014/main" id="{F3B1C7DE-92D0-EB66-6A9F-1BA2D2C63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464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5DB6B9A7-1DC1-B58A-4089-20A580CFC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21C697-5FC4-C64C-985F-234A594750B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C3747881-66DD-8925-AD71-538383C5BF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76323" name="Rectangle 3">
            <a:extLst>
              <a:ext uri="{FF2B5EF4-FFF2-40B4-BE49-F238E27FC236}">
                <a16:creationId xmlns:a16="http://schemas.microsoft.com/office/drawing/2014/main" id="{8DCFCBCF-ADDE-4745-8014-D4E06504D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DCFE6F53-A95F-E071-6585-17B208B06B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C55FABA-F4E2-0B42-B499-5C1F69013F0D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96C51ACE-2B42-C4E6-3452-D2B75ED219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5187" name="Rectangle 3">
            <a:extLst>
              <a:ext uri="{FF2B5EF4-FFF2-40B4-BE49-F238E27FC236}">
                <a16:creationId xmlns:a16="http://schemas.microsoft.com/office/drawing/2014/main" id="{3A0C453D-3832-B74D-B88E-447646426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53DC6A00-F1AF-13EE-ABC0-29BA36C1EC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D8FDA8-2FEE-FD42-B7A0-47557079627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5D184FEA-BCE8-E61F-854F-41FDD29514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16579" name="Rectangle 3">
            <a:extLst>
              <a:ext uri="{FF2B5EF4-FFF2-40B4-BE49-F238E27FC236}">
                <a16:creationId xmlns:a16="http://schemas.microsoft.com/office/drawing/2014/main" id="{25A8FEA2-B7D1-604B-8963-9286B6F517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  <a:endParaRPr lang="el-GR" dirty="0"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5E79308F-A58B-E246-0A5F-93539AFC2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7F3636-C308-FC40-87AD-C4FF9FA9EEA9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EC4DDAE8-DC06-D3FA-B742-D0CB4A7B6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C6B268D3-BA55-E980-C5EE-672FBBA8AC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l-GR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5FBEC487-4363-EA9E-1140-1420C9C9C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431A87-5B2C-6D4F-A626-F6890B960083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9E92EB8B-EF74-3EAD-91F2-81A6E94BD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4569050-305A-EE1F-A7DF-797EAFC47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l-GR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4D9A57-68B6-65A7-825C-B624BFA10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6AC37-6F98-3B4A-8C71-F0457FE21B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88610" name="Rectangle 2">
            <a:extLst>
              <a:ext uri="{FF2B5EF4-FFF2-40B4-BE49-F238E27FC236}">
                <a16:creationId xmlns:a16="http://schemas.microsoft.com/office/drawing/2014/main" id="{E9F6A4E9-CC6D-3BB0-A036-AB951EF30B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88611" name="Rectangle 3">
            <a:extLst>
              <a:ext uri="{FF2B5EF4-FFF2-40B4-BE49-F238E27FC236}">
                <a16:creationId xmlns:a16="http://schemas.microsoft.com/office/drawing/2014/main" id="{B7CD3EEE-FAEF-CB37-81C7-CF90C2CC0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en-US" dirty="0">
                <a:cs typeface="Times New Roman" charset="0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91A18DA-D2C1-6BF5-C709-46E5EFC54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1B23D2-9937-4E4F-8DEA-EC1E2CBAE26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90658" name="Rectangle 2">
            <a:extLst>
              <a:ext uri="{FF2B5EF4-FFF2-40B4-BE49-F238E27FC236}">
                <a16:creationId xmlns:a16="http://schemas.microsoft.com/office/drawing/2014/main" id="{2043427C-D3E1-C866-96B0-8637AA4EDA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90659" name="Rectangle 3">
            <a:extLst>
              <a:ext uri="{FF2B5EF4-FFF2-40B4-BE49-F238E27FC236}">
                <a16:creationId xmlns:a16="http://schemas.microsoft.com/office/drawing/2014/main" id="{EA3662EE-6490-7C0C-D77E-B2697FC86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3094B2ED-A8A1-5B44-FB8B-D719244B0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EA80CCC-98AB-0842-B7A1-E83B55A0FF7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F75C6D43-5C97-DCC5-79CE-54DCEEB5F7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2707" name="Rectangle 3">
            <a:extLst>
              <a:ext uri="{FF2B5EF4-FFF2-40B4-BE49-F238E27FC236}">
                <a16:creationId xmlns:a16="http://schemas.microsoft.com/office/drawing/2014/main" id="{49E020D0-078D-894A-A958-851DDFE57C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05F9A109-BE4D-C813-BD89-E5EAB8076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D0CFE0-357E-DC40-A748-F46EAF798224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F9224C2F-1AB4-2648-5928-E764CB5C22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4755" name="Rectangle 3">
            <a:extLst>
              <a:ext uri="{FF2B5EF4-FFF2-40B4-BE49-F238E27FC236}">
                <a16:creationId xmlns:a16="http://schemas.microsoft.com/office/drawing/2014/main" id="{837D742B-5DA7-A041-9B07-8F74ABD1E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740BA6D1-ED55-BDE3-ADDA-4E8314603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4088ED-B226-5542-B272-EBD35F258558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1AEE182C-2298-8230-B7E0-65D4B0C7D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8083" name="Rectangle 3">
            <a:extLst>
              <a:ext uri="{FF2B5EF4-FFF2-40B4-BE49-F238E27FC236}">
                <a16:creationId xmlns:a16="http://schemas.microsoft.com/office/drawing/2014/main" id="{C2A912DD-6F8A-0F4D-A7A8-7AABC0113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234B7386-A185-25F0-0E60-7FCE4CE494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D156258-8939-804D-8261-40901656AF41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AE0B360B-FA28-BF30-F950-ABC61D606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03" name="Rectangle 3">
            <a:extLst>
              <a:ext uri="{FF2B5EF4-FFF2-40B4-BE49-F238E27FC236}">
                <a16:creationId xmlns:a16="http://schemas.microsoft.com/office/drawing/2014/main" id="{868AD198-8440-0246-B800-B5D443F61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9B6D1AED-8BC9-760D-5163-882D33EF84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476AC72-D267-FE41-87AE-3A1F4F855B70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E242E69A-B0C1-837A-6047-EF98763E2D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2179" name="Rectangle 3">
            <a:extLst>
              <a:ext uri="{FF2B5EF4-FFF2-40B4-BE49-F238E27FC236}">
                <a16:creationId xmlns:a16="http://schemas.microsoft.com/office/drawing/2014/main" id="{86CBA980-635E-6C4E-9BA0-2D36169F0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charset="0"/>
              <a:buNone/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C03E73E0-1BE4-3FED-5D92-EC4E9F87D8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632F34-183A-2148-8B02-6B5C4714B850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81D5B05F-D067-1974-ABA3-0C151FDC7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2355" name="Rectangle 3">
            <a:extLst>
              <a:ext uri="{FF2B5EF4-FFF2-40B4-BE49-F238E27FC236}">
                <a16:creationId xmlns:a16="http://schemas.microsoft.com/office/drawing/2014/main" id="{135AC53C-8EE9-7D4A-86DA-04B546DD5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9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F4CDF6CF-ADCA-568C-126A-1DF9D7E71D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9055DC5-3018-EF4B-B98D-12BF475A8257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A5C19FD1-061C-7381-9847-7335F0ABC8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46275" name="Rectangle 3">
            <a:extLst>
              <a:ext uri="{FF2B5EF4-FFF2-40B4-BE49-F238E27FC236}">
                <a16:creationId xmlns:a16="http://schemas.microsoft.com/office/drawing/2014/main" id="{A4326C49-0991-5945-84D3-B41B905F3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C82B369D-C5E1-5653-7AF1-4A7066F679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58F47E-7BFA-3244-8658-CEAFFB85C0D8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D6043C67-6154-D145-8834-AEC99EC617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78371" name="Rectangle 3">
            <a:extLst>
              <a:ext uri="{FF2B5EF4-FFF2-40B4-BE49-F238E27FC236}">
                <a16:creationId xmlns:a16="http://schemas.microsoft.com/office/drawing/2014/main" id="{250029F3-FB0E-0342-B849-9E0128747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57AD4552-AE12-D5C4-FE73-7E4565CDD5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73D5404-4A9E-A345-8251-1C93439BF6A2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7F730B44-5EDC-BC1C-F6FE-A006B7C73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53443" name="Rectangle 3">
            <a:extLst>
              <a:ext uri="{FF2B5EF4-FFF2-40B4-BE49-F238E27FC236}">
                <a16:creationId xmlns:a16="http://schemas.microsoft.com/office/drawing/2014/main" id="{00712EBB-D2A0-B846-93E7-82FA235AC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67A8EEA6-0000-5F4A-0B5F-D69B51AE19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C65718-AD8A-404E-A542-593DC71F28C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785A9D09-5D89-A06F-799B-E71B902829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48323" name="Rectangle 3">
            <a:extLst>
              <a:ext uri="{FF2B5EF4-FFF2-40B4-BE49-F238E27FC236}">
                <a16:creationId xmlns:a16="http://schemas.microsoft.com/office/drawing/2014/main" id="{650E7084-0E25-3349-9226-D304F4135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52E0E6AD-CFC9-67F0-3BFA-8B19453BD9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DBB6BCA-DCA0-344B-A6ED-6E3294D51C5F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82088440-47E5-0955-4D10-5BB17A78E5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55491" name="Rectangle 3">
            <a:extLst>
              <a:ext uri="{FF2B5EF4-FFF2-40B4-BE49-F238E27FC236}">
                <a16:creationId xmlns:a16="http://schemas.microsoft.com/office/drawing/2014/main" id="{285C20AF-488A-8F4D-8792-C1E6F87DA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945C533B-A3EF-CE7F-BA2A-ED7EC76F55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C35E949-E9B8-4A47-A537-F496E4105E16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F3D160A3-85F2-6D81-6F42-8B372BCE69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58563" name="Rectangle 3">
            <a:extLst>
              <a:ext uri="{FF2B5EF4-FFF2-40B4-BE49-F238E27FC236}">
                <a16:creationId xmlns:a16="http://schemas.microsoft.com/office/drawing/2014/main" id="{4573BD6E-9353-E945-B7E7-BECB49008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48481A19-76E1-7FE1-5348-DBC7D4A4C6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A2318F-4D3E-1843-A0B1-8403CAA48C38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1376F18B-F64F-5F65-8953-7FD073215C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6211" name="Rectangle 3">
            <a:extLst>
              <a:ext uri="{FF2B5EF4-FFF2-40B4-BE49-F238E27FC236}">
                <a16:creationId xmlns:a16="http://schemas.microsoft.com/office/drawing/2014/main" id="{A68DD4C3-284F-CF4B-B7CA-E9ECADECD6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879FB266-FFEE-EE6D-D464-1C887D8DE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019BA0-17D6-0E42-AB44-86836669890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C91DD94-3455-475E-118E-B64226F0E5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80419" name="Rectangle 3">
            <a:extLst>
              <a:ext uri="{FF2B5EF4-FFF2-40B4-BE49-F238E27FC236}">
                <a16:creationId xmlns:a16="http://schemas.microsoft.com/office/drawing/2014/main" id="{03D6DA94-957F-7347-BF35-F7738E208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DAABA3E6-C324-A700-4B7A-731FE579A2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F54F5EF-B808-3942-A01B-EDFEDE4D443A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6EC35D8E-8DB3-912A-713C-2CAB20B3D2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61635" name="Rectangle 3">
            <a:extLst>
              <a:ext uri="{FF2B5EF4-FFF2-40B4-BE49-F238E27FC236}">
                <a16:creationId xmlns:a16="http://schemas.microsoft.com/office/drawing/2014/main" id="{9233D771-4E11-F845-81A9-B3305152F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B3D068A5-A6A1-8639-3A80-4F172EC7F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5629B6-D80E-294F-9629-59BE1505851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615FF9DF-550C-5389-619D-BB1003F14C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8499" name="Rectangle 3">
            <a:extLst>
              <a:ext uri="{FF2B5EF4-FFF2-40B4-BE49-F238E27FC236}">
                <a16:creationId xmlns:a16="http://schemas.microsoft.com/office/drawing/2014/main" id="{6466E31C-C8EE-4049-B655-1F9021070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12E5E4A2-3535-F702-35E9-F40907F7C1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EF2E99B-A658-A843-954E-B5341126BF5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46676DFB-D69D-00F7-DD09-06575AFFF9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07043" name="Rectangle 3">
            <a:extLst>
              <a:ext uri="{FF2B5EF4-FFF2-40B4-BE49-F238E27FC236}">
                <a16:creationId xmlns:a16="http://schemas.microsoft.com/office/drawing/2014/main" id="{38C2FFFA-7E82-D14B-81A1-197CE8DC80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53C7CA8B-855C-8BA2-E0D0-1465C9129A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4DB294-9F89-C349-BE42-BE71B2047CE9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8F239A77-A13B-AE15-889B-116C56F15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66755" name="Rectangle 3">
            <a:extLst>
              <a:ext uri="{FF2B5EF4-FFF2-40B4-BE49-F238E27FC236}">
                <a16:creationId xmlns:a16="http://schemas.microsoft.com/office/drawing/2014/main" id="{1D90D296-2684-6145-805F-649867DED4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3BA4CD3C-AB24-252E-2EC6-6067C84E44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9F4E06-E8CD-0943-B966-B3EB3E27E250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192E485B-8B11-DFB4-419B-A8175D5EC4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0547" name="Rectangle 3">
            <a:extLst>
              <a:ext uri="{FF2B5EF4-FFF2-40B4-BE49-F238E27FC236}">
                <a16:creationId xmlns:a16="http://schemas.microsoft.com/office/drawing/2014/main" id="{5CD08029-B14A-3A40-9707-9A0861687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E35A003B-2808-D33E-6944-86E531CCF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BF086DC-11E4-E14F-9BBB-2A55B90BCE77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1BB5D5A6-F300-25C9-1117-8856CB201A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3187" name="Rectangle 3">
            <a:extLst>
              <a:ext uri="{FF2B5EF4-FFF2-40B4-BE49-F238E27FC236}">
                <a16:creationId xmlns:a16="http://schemas.microsoft.com/office/drawing/2014/main" id="{D94D2665-6EDD-4C48-BE1F-1E4AE786FD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837F3C45-F844-E523-C011-9D220D9C1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C57A921-6651-904D-A9B0-845A9A1F5398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EFCD2C85-4324-BE56-D27A-A5B2B7CE87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9331" name="Rectangle 3">
            <a:extLst>
              <a:ext uri="{FF2B5EF4-FFF2-40B4-BE49-F238E27FC236}">
                <a16:creationId xmlns:a16="http://schemas.microsoft.com/office/drawing/2014/main" id="{693B72C3-66AC-7F4C-A718-B514B27098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2D951742-F87F-7E32-8650-F926FEE330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B49452-BA4F-7445-AA7E-AEE69F73F20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53F16288-CA29-C1E4-8B10-C9F878F0A9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68803" name="Rectangle 3">
            <a:extLst>
              <a:ext uri="{FF2B5EF4-FFF2-40B4-BE49-F238E27FC236}">
                <a16:creationId xmlns:a16="http://schemas.microsoft.com/office/drawing/2014/main" id="{AA9AE66E-24A2-384F-B15E-33E9CD425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  <a:sym typeface="Symbol" charset="0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23A0B604-BBE2-9DE1-CD4D-C18D840A9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2E7DC1E-7FBE-044C-9530-2BFBCE6E52D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8F923042-D70C-CDEE-1CD6-D83718941D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82467" name="Rectangle 3">
            <a:extLst>
              <a:ext uri="{FF2B5EF4-FFF2-40B4-BE49-F238E27FC236}">
                <a16:creationId xmlns:a16="http://schemas.microsoft.com/office/drawing/2014/main" id="{99D3C36F-5C5F-684E-8B65-5656E965D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A673E991-E586-47B8-6ECD-76AA6D8426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F4C928-7A6C-5C45-BCDF-873FA9E17ADF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8016AEE2-CF58-8D12-FF8C-DAC8FCF47D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73923" name="Rectangle 3">
            <a:extLst>
              <a:ext uri="{FF2B5EF4-FFF2-40B4-BE49-F238E27FC236}">
                <a16:creationId xmlns:a16="http://schemas.microsoft.com/office/drawing/2014/main" id="{3DCA3720-C913-E744-839F-47E58BB96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16FEF93C-1F4A-1C62-C6ED-C651F1AF1E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0896037-01EA-6249-ACA8-0B194B4543B9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91B0A5DF-5198-D73F-EE13-2066CC17B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81091" name="Rectangle 3">
            <a:extLst>
              <a:ext uri="{FF2B5EF4-FFF2-40B4-BE49-F238E27FC236}">
                <a16:creationId xmlns:a16="http://schemas.microsoft.com/office/drawing/2014/main" id="{9A02B473-3424-2840-AC23-CFCFE5CF1E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F19D18E0-88A8-336D-8B4B-A46B75DCD7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C414E4-51F9-074B-A262-9A52A56BDE17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E37B1D23-F2ED-4CA8-A8CF-840C11880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6691" name="Rectangle 3">
            <a:extLst>
              <a:ext uri="{FF2B5EF4-FFF2-40B4-BE49-F238E27FC236}">
                <a16:creationId xmlns:a16="http://schemas.microsoft.com/office/drawing/2014/main" id="{B526E813-F963-9F47-B4D4-B8BE59D4D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i="1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BBF5FEB4-F29B-D6BB-576B-8D0B8B0293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AE52DE6-2A85-C447-818E-A1EA2CEB8EC4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95360C76-05FA-FACF-E569-4D5A75B59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10787" name="Rectangle 3">
            <a:extLst>
              <a:ext uri="{FF2B5EF4-FFF2-40B4-BE49-F238E27FC236}">
                <a16:creationId xmlns:a16="http://schemas.microsoft.com/office/drawing/2014/main" id="{697EEF74-6624-744B-916E-464F047BE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5D58C5BB-6A4F-E88B-36B2-CC1CD8EA50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49F2D72-908E-7145-AF19-BE28282C3582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114711D4-023A-ED21-742F-485F3C724D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883" name="Rectangle 3">
            <a:extLst>
              <a:ext uri="{FF2B5EF4-FFF2-40B4-BE49-F238E27FC236}">
                <a16:creationId xmlns:a16="http://schemas.microsoft.com/office/drawing/2014/main" id="{3DBF1467-6960-0F4F-9E6B-CC81EC2F86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F62062E2-A75C-01CD-54B4-F777EE49F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962BEFD-B326-B748-BFA6-EE67ECA96FC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A5841A49-B044-70B6-D99E-155806773A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8979" name="Rectangle 3">
            <a:extLst>
              <a:ext uri="{FF2B5EF4-FFF2-40B4-BE49-F238E27FC236}">
                <a16:creationId xmlns:a16="http://schemas.microsoft.com/office/drawing/2014/main" id="{54C4E0EE-51A8-EB49-8E0E-00DA67C40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>
            <a:extLst>
              <a:ext uri="{FF2B5EF4-FFF2-40B4-BE49-F238E27FC236}">
                <a16:creationId xmlns:a16="http://schemas.microsoft.com/office/drawing/2014/main" id="{A0E8E9CE-F387-BCBC-5E53-6BF88537E5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10BBE74-B5C8-974F-90DE-C5E6CDA8E736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0CAD7E72-E852-5EC6-3BE3-960CBBA48D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84515" name="Rectangle 3">
            <a:extLst>
              <a:ext uri="{FF2B5EF4-FFF2-40B4-BE49-F238E27FC236}">
                <a16:creationId xmlns:a16="http://schemas.microsoft.com/office/drawing/2014/main" id="{CB1D40E4-4DB8-7544-8C96-07F3ADEF96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>
            <a:extLst>
              <a:ext uri="{FF2B5EF4-FFF2-40B4-BE49-F238E27FC236}">
                <a16:creationId xmlns:a16="http://schemas.microsoft.com/office/drawing/2014/main" id="{EBA9099F-BFF6-1485-AF7E-CC4FB546E2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FE520AF-C87A-BF48-BE19-8C71F5EB1830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9AB04869-0513-120F-19A8-7811AF4D48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31267" name="Rectangle 3">
            <a:extLst>
              <a:ext uri="{FF2B5EF4-FFF2-40B4-BE49-F238E27FC236}">
                <a16:creationId xmlns:a16="http://schemas.microsoft.com/office/drawing/2014/main" id="{9A4AE30D-D9C4-CD42-A3EB-33F1C5D18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>
            <a:extLst>
              <a:ext uri="{FF2B5EF4-FFF2-40B4-BE49-F238E27FC236}">
                <a16:creationId xmlns:a16="http://schemas.microsoft.com/office/drawing/2014/main" id="{8574DDFC-815C-3A33-CB04-EF2D500A37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0458BC-C83D-9543-8F98-E958B8DE0AD1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46DF2619-D3CA-468F-2AB1-A0A8ADD78C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3315" name="Rectangle 3">
            <a:extLst>
              <a:ext uri="{FF2B5EF4-FFF2-40B4-BE49-F238E27FC236}">
                <a16:creationId xmlns:a16="http://schemas.microsoft.com/office/drawing/2014/main" id="{66B0BF62-47DA-8B42-AD6E-5D0FEFE9F2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>
            <a:extLst>
              <a:ext uri="{FF2B5EF4-FFF2-40B4-BE49-F238E27FC236}">
                <a16:creationId xmlns:a16="http://schemas.microsoft.com/office/drawing/2014/main" id="{49EDA82A-72F5-FB83-5EDB-4BF3CBC737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4E55AD-A5D8-3E43-9565-A409F3429385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72D7A508-BDC4-D535-17A5-F46EC76871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7411" name="Rectangle 3">
            <a:extLst>
              <a:ext uri="{FF2B5EF4-FFF2-40B4-BE49-F238E27FC236}">
                <a16:creationId xmlns:a16="http://schemas.microsoft.com/office/drawing/2014/main" id="{81614542-1EF0-854B-8EB1-4BAB71369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7">
            <a:extLst>
              <a:ext uri="{FF2B5EF4-FFF2-40B4-BE49-F238E27FC236}">
                <a16:creationId xmlns:a16="http://schemas.microsoft.com/office/drawing/2014/main" id="{DB2E6F50-0DFA-260B-98D4-61169F104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96D97E-3803-6E4B-9755-9E3A1DB3ECF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B39F3AE-33D4-2472-2E60-BCE3D9D300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43555" name="Rectangle 3">
            <a:extLst>
              <a:ext uri="{FF2B5EF4-FFF2-40B4-BE49-F238E27FC236}">
                <a16:creationId xmlns:a16="http://schemas.microsoft.com/office/drawing/2014/main" id="{7A294C1C-B218-1646-907A-A963C8260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7">
            <a:extLst>
              <a:ext uri="{FF2B5EF4-FFF2-40B4-BE49-F238E27FC236}">
                <a16:creationId xmlns:a16="http://schemas.microsoft.com/office/drawing/2014/main" id="{1DCDCC5D-20B9-8363-A853-6B7063A8B8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52DF125-6D69-FE41-B463-3B443641404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CE458190-F21B-A0DE-AFBB-3CF9D9C1CF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3795" name="Rectangle 3">
            <a:extLst>
              <a:ext uri="{FF2B5EF4-FFF2-40B4-BE49-F238E27FC236}">
                <a16:creationId xmlns:a16="http://schemas.microsoft.com/office/drawing/2014/main" id="{70DE4AAE-D14A-2748-8A65-373C62B77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7">
            <a:extLst>
              <a:ext uri="{FF2B5EF4-FFF2-40B4-BE49-F238E27FC236}">
                <a16:creationId xmlns:a16="http://schemas.microsoft.com/office/drawing/2014/main" id="{2C8424FC-6268-D016-DB1C-46FB243920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69CFB9-0968-864D-83B6-248DD8D2681F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1190C66F-172D-F929-88E6-C5A6A873E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03" name="Rectangle 3">
            <a:extLst>
              <a:ext uri="{FF2B5EF4-FFF2-40B4-BE49-F238E27FC236}">
                <a16:creationId xmlns:a16="http://schemas.microsoft.com/office/drawing/2014/main" id="{04F8A1AE-AD1C-3248-B53C-083F4E973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>
            <a:extLst>
              <a:ext uri="{FF2B5EF4-FFF2-40B4-BE49-F238E27FC236}">
                <a16:creationId xmlns:a16="http://schemas.microsoft.com/office/drawing/2014/main" id="{0916D7E0-48D4-B030-1A79-D86F585224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C412246-2D9F-204E-9765-C344097E491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79266E8D-CD13-6274-CB41-1B7FC03CF3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7891" name="Rectangle 3">
            <a:extLst>
              <a:ext uri="{FF2B5EF4-FFF2-40B4-BE49-F238E27FC236}">
                <a16:creationId xmlns:a16="http://schemas.microsoft.com/office/drawing/2014/main" id="{EF22DF46-230D-5E46-9345-B0E82F325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7">
            <a:extLst>
              <a:ext uri="{FF2B5EF4-FFF2-40B4-BE49-F238E27FC236}">
                <a16:creationId xmlns:a16="http://schemas.microsoft.com/office/drawing/2014/main" id="{050B72A1-D910-3A97-24E5-8980690F3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BE6AB8-3BB9-A34D-9854-7C3C7A6EBCB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E499EDAA-BFA4-A94C-A478-3FC69FC96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947651" name="Rectangle 3">
            <a:extLst>
              <a:ext uri="{FF2B5EF4-FFF2-40B4-BE49-F238E27FC236}">
                <a16:creationId xmlns:a16="http://schemas.microsoft.com/office/drawing/2014/main" id="{402FD82C-A63D-AB42-AB11-7D345F97F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buClr>
                <a:srgbClr val="66CCFF"/>
              </a:buClr>
              <a:buSzPct val="90000"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l-GR" sz="1400" dirty="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>
            <a:extLst>
              <a:ext uri="{FF2B5EF4-FFF2-40B4-BE49-F238E27FC236}">
                <a16:creationId xmlns:a16="http://schemas.microsoft.com/office/drawing/2014/main" id="{A523BA0C-3080-F929-9083-00C65307FA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EFE0C8-2D15-0B4E-A2AC-E062ADED3782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A9DE8932-DF0A-55F3-9CBE-ACDE9F1196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1987" name="Rectangle 3">
            <a:extLst>
              <a:ext uri="{FF2B5EF4-FFF2-40B4-BE49-F238E27FC236}">
                <a16:creationId xmlns:a16="http://schemas.microsoft.com/office/drawing/2014/main" id="{85948307-E72C-C24C-802E-4AF10CEB0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7">
            <a:extLst>
              <a:ext uri="{FF2B5EF4-FFF2-40B4-BE49-F238E27FC236}">
                <a16:creationId xmlns:a16="http://schemas.microsoft.com/office/drawing/2014/main" id="{966286A1-4C4B-9AE9-3B4C-F592F4BD1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C9A76F3-0D44-6C45-AC5C-564BB35193A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663ABB1A-5D62-E836-25D4-0BD7E1D8CA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4035" name="Rectangle 3">
            <a:extLst>
              <a:ext uri="{FF2B5EF4-FFF2-40B4-BE49-F238E27FC236}">
                <a16:creationId xmlns:a16="http://schemas.microsoft.com/office/drawing/2014/main" id="{4CF6FF01-01E5-7940-80D1-CFFC7AF0A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7">
            <a:extLst>
              <a:ext uri="{FF2B5EF4-FFF2-40B4-BE49-F238E27FC236}">
                <a16:creationId xmlns:a16="http://schemas.microsoft.com/office/drawing/2014/main" id="{E3DE62D8-672D-AE18-448C-09520DF49B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6AEEC2B-FB83-C142-9888-67A4A402FE9D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5ACEE15D-390A-7E08-1EED-60169F81E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030595" name="Rectangle 3">
            <a:extLst>
              <a:ext uri="{FF2B5EF4-FFF2-40B4-BE49-F238E27FC236}">
                <a16:creationId xmlns:a16="http://schemas.microsoft.com/office/drawing/2014/main" id="{4F565F81-33EF-6D4B-A2EB-2023B3DD8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25B31E-E3B4-629E-2550-F340563C6D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8187B5-797B-7C39-0195-C744706250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C1BEBB-270B-D03A-5416-EC807E1BCD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84948-A2B7-5743-A7DF-7ABE041A22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15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8CF5FF-8438-37DD-CD4D-30BA9442B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B09ACD-3C21-867C-4F1F-59E2CFBFB9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26B31C-CD06-A8F1-298C-78DC1B1932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9165B-56B2-F74B-AD4B-2FCB6211B7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20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E47BCD-73BC-C932-5193-901F7C7681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3162C-CAEB-B142-0C71-E573742E94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483AF6-401E-F2F5-F2EA-47A60C5CAD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BDED9-9C22-9E45-9B04-3145CD05BC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27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3DFAD-2330-D681-3818-D2C9EFC170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CE88EC-080D-BFAF-FADF-515DD3BAC0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5B712-478F-C64F-4428-D9A0B2481E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8DBA8-4F11-7440-8F7A-F22CB447BD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87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0CFD75-A454-6CAD-FB92-8C6DAA433A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3BB04E6-E110-1AF5-2A50-9579EB9C32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A5EA6AB-AE34-B944-D98C-1221D45479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14292-70A0-3A43-881C-78F193D49B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85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92DEFF-BCF0-9ACC-9C14-6038BEFAAE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8CD503F-B75E-7EDD-626A-4524BAEDF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7228699-22AA-2920-4142-A4715856B6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B2B7AB-B5FF-1044-9ACF-911E12DBB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5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4A4E033-AC07-90CD-4D3B-23120CACFB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0C06BEC-6BB1-216B-51B6-774B55D8B7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B726DB1-6590-324E-22C2-60D81F85E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5BAE29-2404-274E-B44F-A7343FBBD3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50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7A423E-9ED0-32A5-113A-2E369959A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D5E037-0BFF-18BE-7842-54725892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463254-9325-02CE-6619-69B4A62ED0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BB4730-AFBD-814A-B88D-C5EA998A1A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628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B0A313-68A5-68E2-0873-08BB02D290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E1613-109E-0C5B-EC14-0A92600B5E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4A1223-E2F1-24F3-2E70-740596D719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CEBD7B-1330-C14A-A230-6C0DB03557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73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219EB-0682-FBB2-2FF6-F2A49507F0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E68416-DFC0-6AE7-5DD1-B140AB1CC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4BC067-80D8-129A-A176-2B7C0A4869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26885-779F-1040-A513-785EE3889B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173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2AC912-D36C-2525-E689-230F0789FD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23E96D-C40E-117E-D421-6E57FE5302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45908E-E567-35E2-1C7D-9F8FA44317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C9A83E-905F-2C45-A505-67B9F6FF73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9883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2F1470-C74F-3FC0-CD8F-CBDF9E892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077B74-38A9-5021-3E3B-C136D163AC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87E16B-7506-3FFC-E2E7-004AD63A2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9BDFEA-1881-8C4B-AE29-7DD981C266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327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B073D2-3556-569F-6EB2-C6F032D6C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5F7E1C-A8DB-A322-03B8-CB98B63AF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85B76A-A4BC-05AF-B00A-2E66CE9EEE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C09F03-00B4-D04D-913B-8100D509A7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103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970063-4D37-C1D7-9419-32D35A033D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055C23-779E-3C8A-EB1F-C4EB5EC636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828E69-A7E8-1504-CAF2-2793FDFDA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789C8-52F8-554F-9644-693714F7E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582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76FCE-F596-0272-FCCD-BDDB57A389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A0C7C-99BA-D4DD-FF7A-CAE189CEA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D73F76-43E3-54D8-69FD-6AF9E9A9CA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866B7-9733-774A-977C-A2D55CF71F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327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4C3FF14-51ED-FED4-693E-AFFA883E6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EACBDD-8926-FD8C-FD4D-10BB236F6A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3B5A0E0-0CB1-74C9-6AF8-A658890677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516C1-AF03-CC46-9A94-90ECB26D04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723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FEB6EE-2515-358F-8510-3AFDDE2464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FFB9F1F-FCC1-4CD2-24E9-68F4664107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4AD113-0C3C-816B-E241-9C64FBB639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6F8F13-5160-7742-B78B-A9DC838783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791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30FB54-7617-6E22-193C-DE6116AF7B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CE3E03-E56A-B374-EA02-A74D5E2E2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F78BFC5-FB28-710E-5FBA-7EACDF863A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EED30E-D729-BC42-9992-57CB28075D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56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345F83-A0DC-E456-4666-8E190C1E8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769019-6B12-9513-52E6-500CCE669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AD1EBB-06AD-FB4C-B0D7-78858079B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23A0D-19E6-2B4C-9AFF-CDC1B3AAE3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786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C3A15-107A-EA4B-F5DC-151721980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18C63-764D-93F2-52FB-77BB003074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4F2D88-2417-8DD5-DAC2-50A189D59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935D-41BE-9447-92DD-464FCEF5DF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612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6E168E-EE2F-950A-6156-ED8B2ED6AD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71EE00-B13E-EA26-F859-3A2B80C18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0010F8-9D61-E11F-5B32-51EBE07BBB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6F1A0F-E063-0C48-BF2F-EB616A1CA4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903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C218C0-8F39-FB03-CF39-0AB0E61CA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7DDB97-440A-8824-0593-0348FA4CD9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6D976E-2422-EAA3-9F27-0BBB8712A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C00F32-DCAD-FD47-BFA7-6C27A0EF4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924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1E28E7-FF2C-9E74-F114-0416745D1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372BD2-ABD8-CB23-7C1C-86FD1ADC2D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8C77CC-9E27-B4BD-84D5-AC2E362E7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10D253-6C98-FB49-BA06-74E79875E5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220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BB6385-A944-93A2-272C-1849703D2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74D1DE-923B-7C7B-997A-6C6FDB7654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DBFC5D-2BAD-33AB-C2B9-C0F931AB2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15145-C05E-AF40-BFA6-80FA8C9B39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987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38DC5A-9E82-F9B1-11EB-0194BBEF0A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F632BE-30B1-8170-5168-F64638CFBC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574A1-48D0-EA9D-E91D-683CC85F0C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AA3488-44C3-1543-A74A-6B7B3C21A4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516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9D57E2-798C-11A5-5195-C56120A4C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3B3502-547D-CA5B-6DD8-99798BA9A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A53D08-B3E1-DEE5-20D9-3F69F237A6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9C1DF-9A86-E742-B8AE-CB0E9A149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598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E0E85F-1703-021E-416B-0F92B2CCB9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31E3A01-6114-0D67-AE55-81C93A7830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A4DEA4-AEEF-074F-514D-A80ED77932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FA88A-AD10-7144-A528-21ED3CA37B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1608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B25B2B1-298C-B5DF-7C1C-CD8855D2D1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475CD3-FD10-CA87-215F-C52EA3D5B0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49BFCDC-57F2-8E98-F83C-08DD939BF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8A014-2ADC-1545-9B34-80C6C1487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172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DFE174B-EC3D-74CE-43DB-FAF52B57D9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B3E03B6-F883-F57D-620A-12B05E0328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0A7F3F-C4DD-70C4-2B31-31C893E72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3E916-5126-594F-BE1D-E196EB105D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48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B02E82-1A00-78C0-180F-6995637E8E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8642EC-2287-042E-3997-2CEEB93D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C519FB-B1FB-469C-1A28-E3C5B62DE5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F4F1B-8C4F-5641-93B9-6F99D8D0D0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2765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51E9B3-351A-A490-5B88-2A0FDCF83D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96F1C-036F-EDCE-225A-A713E76D4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6B1B5E-289D-3B2C-2CCA-7CEC9C475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12330-1E5F-F74C-8A70-1660FD38E9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649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353168-E282-799A-C8A3-A9586C9896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6FAC0E-6A6A-292E-8F0E-B40A7D6C08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D0F7C8-673E-3008-FEDC-F1F9A86B14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D5469-4845-1B45-BD58-E41074570D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2036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6EB42C-F1B3-F558-C6B9-0FBF65ECE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54B3E8-938C-EB09-0CE6-90EBE6C38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5D841A-E24D-7724-E50F-FD4D5AB1CD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58916-120F-4C4C-802C-56988D2C8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622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91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75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68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369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892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404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11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398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06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810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7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0689A4-B79B-84F0-9C01-383E8535E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D17E19-5770-1B1A-126D-17BF6A21E2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D6F1EC04-B9C1-5B4E-A3B5-AACE740862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43B397D7-B5C4-0142-B8B9-3723638A5B1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EE6FA339-0C15-FA48-8CB6-D9D9486E55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D4608A5C-B5CE-3649-8B59-448612BCC74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373C491-78A3-8155-33C0-3A05E20F3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38376FE-9850-EC8E-D88F-5618A40FCC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00868" name="Rectangle 4">
            <a:extLst>
              <a:ext uri="{FF2B5EF4-FFF2-40B4-BE49-F238E27FC236}">
                <a16:creationId xmlns:a16="http://schemas.microsoft.com/office/drawing/2014/main" id="{91A05CC7-939A-0645-95FD-83579026E9F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00869" name="Rectangle 5">
            <a:extLst>
              <a:ext uri="{FF2B5EF4-FFF2-40B4-BE49-F238E27FC236}">
                <a16:creationId xmlns:a16="http://schemas.microsoft.com/office/drawing/2014/main" id="{CAA78BC8-64A8-C64E-BA8E-0ED772F1CD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00870" name="Rectangle 6">
            <a:extLst>
              <a:ext uri="{FF2B5EF4-FFF2-40B4-BE49-F238E27FC236}">
                <a16:creationId xmlns:a16="http://schemas.microsoft.com/office/drawing/2014/main" id="{34514797-7989-DC4C-A55F-4E8ED7D0B9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18E96B8B-4E30-FD42-9C01-22668D17AC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47F2C746-5ABA-5A7E-F29C-9CE166A4BF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A148B292-F3D7-A5AD-4AAB-3AD3D4A4C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58E7ED6E-C7FF-92BE-9B6A-7FC4C5AEC1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D2624AA7-B58D-E15D-8B90-56DC91E6F6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BD1FFD45-9E4D-03C0-3F78-89F2F072E3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panose="02020603050405020304" pitchFamily="18" charset="0"/>
              </a:defRPr>
            </a:lvl1pPr>
          </a:lstStyle>
          <a:p>
            <a:fld id="{F7026246-0CAA-CA49-A6F6-EE8E8C8DA1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9247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725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28.png"/><Relationship Id="rId50" Type="http://schemas.openxmlformats.org/officeDocument/2006/relationships/customXml" Target="../ink/ink24.xml"/><Relationship Id="rId55" Type="http://schemas.openxmlformats.org/officeDocument/2006/relationships/image" Target="../media/image32.png"/><Relationship Id="rId63" Type="http://schemas.openxmlformats.org/officeDocument/2006/relationships/image" Target="../media/image3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6" Type="http://schemas.openxmlformats.org/officeDocument/2006/relationships/customXml" Target="../ink/ink7.xml"/><Relationship Id="rId29" Type="http://schemas.openxmlformats.org/officeDocument/2006/relationships/image" Target="../media/image19.png"/><Relationship Id="rId11" Type="http://schemas.openxmlformats.org/officeDocument/2006/relationships/image" Target="../media/image10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3.png"/><Relationship Id="rId40" Type="http://schemas.openxmlformats.org/officeDocument/2006/relationships/customXml" Target="../ink/ink19.xml"/><Relationship Id="rId45" Type="http://schemas.openxmlformats.org/officeDocument/2006/relationships/image" Target="../media/image27.png"/><Relationship Id="rId53" Type="http://schemas.openxmlformats.org/officeDocument/2006/relationships/image" Target="../media/image31.png"/><Relationship Id="rId58" Type="http://schemas.openxmlformats.org/officeDocument/2006/relationships/customXml" Target="../ink/ink28.xml"/><Relationship Id="rId5" Type="http://schemas.openxmlformats.org/officeDocument/2006/relationships/image" Target="../media/image7.png"/><Relationship Id="rId61" Type="http://schemas.openxmlformats.org/officeDocument/2006/relationships/image" Target="../media/image35.png"/><Relationship Id="rId19" Type="http://schemas.openxmlformats.org/officeDocument/2006/relationships/image" Target="../media/image14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8.png"/><Relationship Id="rId30" Type="http://schemas.openxmlformats.org/officeDocument/2006/relationships/customXml" Target="../ink/ink14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8" Type="http://schemas.openxmlformats.org/officeDocument/2006/relationships/customXml" Target="../ink/ink3.xml"/><Relationship Id="rId51" Type="http://schemas.openxmlformats.org/officeDocument/2006/relationships/image" Target="../media/image30.png"/><Relationship Id="rId3" Type="http://schemas.openxmlformats.org/officeDocument/2006/relationships/image" Target="../media/image6.jpeg"/><Relationship Id="rId12" Type="http://schemas.openxmlformats.org/officeDocument/2006/relationships/customXml" Target="../ink/ink5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34.png"/><Relationship Id="rId20" Type="http://schemas.openxmlformats.org/officeDocument/2006/relationships/customXml" Target="../ink/ink9.xml"/><Relationship Id="rId41" Type="http://schemas.openxmlformats.org/officeDocument/2006/relationships/image" Target="../media/image25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29.png"/><Relationship Id="rId57" Type="http://schemas.openxmlformats.org/officeDocument/2006/relationships/image" Target="../media/image33.png"/><Relationship Id="rId10" Type="http://schemas.openxmlformats.org/officeDocument/2006/relationships/customXml" Target="../ink/ink4.xml"/><Relationship Id="rId31" Type="http://schemas.openxmlformats.org/officeDocument/2006/relationships/image" Target="../media/image20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4" Type="http://schemas.openxmlformats.org/officeDocument/2006/relationships/customXml" Target="../ink/ink1.xml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.xml"/><Relationship Id="rId5" Type="http://schemas.openxmlformats.org/officeDocument/2006/relationships/image" Target="../media/image110.png"/><Relationship Id="rId4" Type="http://schemas.openxmlformats.org/officeDocument/2006/relationships/customXml" Target="../ink/ink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customXml" Target="../ink/ink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customXml" Target="../ink/ink34.xml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9" descr="eigenetext31 by silviaON.">
            <a:extLst>
              <a:ext uri="{FF2B5EF4-FFF2-40B4-BE49-F238E27FC236}">
                <a16:creationId xmlns:a16="http://schemas.microsoft.com/office/drawing/2014/main" id="{5F60D34C-8C68-A37C-3953-FA5F198F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7620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4">
            <a:extLst>
              <a:ext uri="{FF2B5EF4-FFF2-40B4-BE49-F238E27FC236}">
                <a16:creationId xmlns:a16="http://schemas.microsoft.com/office/drawing/2014/main" id="{66516265-E421-4775-D0A6-D1710013B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815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6000" dirty="0">
                <a:solidFill>
                  <a:srgbClr val="000000"/>
                </a:solidFill>
              </a:rPr>
              <a:t>Cardiac Pathology:</a:t>
            </a:r>
          </a:p>
        </p:txBody>
      </p:sp>
      <p:sp>
        <p:nvSpPr>
          <p:cNvPr id="52228" name="Text Box 7">
            <a:extLst>
              <a:ext uri="{FF2B5EF4-FFF2-40B4-BE49-F238E27FC236}">
                <a16:creationId xmlns:a16="http://schemas.microsoft.com/office/drawing/2014/main" id="{25F20D71-02A7-AA3C-8411-DEA827D4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057400"/>
            <a:ext cx="640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5400">
                <a:solidFill>
                  <a:srgbClr val="A50021"/>
                </a:solidFill>
              </a:rPr>
              <a:t>Blood Vessels</a:t>
            </a:r>
          </a:p>
        </p:txBody>
      </p:sp>
      <p:sp>
        <p:nvSpPr>
          <p:cNvPr id="52229" name="Text Box 3">
            <a:extLst>
              <a:ext uri="{FF2B5EF4-FFF2-40B4-BE49-F238E27FC236}">
                <a16:creationId xmlns:a16="http://schemas.microsoft.com/office/drawing/2014/main" id="{C2BDD145-9832-B955-6E03-B7EC518F6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581400"/>
            <a:ext cx="487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rgbClr val="000000"/>
                </a:solidFill>
              </a:rPr>
              <a:t>Kristine Krafts, M.D.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Blood Vessels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09600" y="1219200"/>
            <a:ext cx="8077501" cy="5486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List the major (modifiable and unmodifiable) and minor risk factors for atherosclerosis.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where (which type of blood vessel, and which layer?) atheromas occur, and outline </a:t>
            </a:r>
            <a:r>
              <a:rPr lang="en-US" sz="2800" dirty="0" err="1"/>
              <a:t>themain</a:t>
            </a:r>
            <a:r>
              <a:rPr lang="en-US" sz="2800" dirty="0"/>
              <a:t> steps in their development.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What’s so bad about atherosclerosis (list the three outcomes when an advanced/vulnerable plaque progresses).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how hypertension is categorized and know which type of hypertension is the most common.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2A10A-8AD7-4AEC-AC57-123A86B6032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16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74E9-E3A7-541B-E383-497BE1274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2567EB-3412-E9F2-BAFB-26B4F7DC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Blood Vessels Lecture Objectives</a:t>
            </a: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FE4B79F4-C044-5375-79A4-72B5EC9C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486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What are the possible causes and outcomes of essential hypertension?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what an aneurysm is and list the risk factors and potential outcomes of an abdominal aortic aneurysm.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what an aortic dissection is, list the most commonly-affected patient, and describe its potential outcomes.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typical age and sex in which Takayasu arteritis occurs. List where in the body this arteritis occurs, and explain how that leads to its typical symptoms.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532B20-8D93-1787-3282-34181F92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2A10A-8AD7-4AEC-AC57-123A86B6032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467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5A230-01A3-4982-B654-4D4F14C4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47A0CD-1C24-DA73-F563-5CDA8AAE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Blood vessels Lecture Objectives</a:t>
            </a: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075191B8-49F4-4932-4D27-2812CE8A5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486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the typical patient age and presentation of Kawasaki syndrome. What are the possible outcomes of this syndrome, and how is it usually treated?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 and contrast the presentation and location of capillary hemangioma and pyogenic granuloma. Why is pyogenic granuloma a stupid name for this disease?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what cell Kaposi sarcoma originates from; list the four types, </a:t>
            </a:r>
            <a:r>
              <a:rPr lang="en-US" sz="2800"/>
              <a:t>and explain </a:t>
            </a:r>
            <a:r>
              <a:rPr lang="en-US" sz="2800" dirty="0"/>
              <a:t>its possible outcomes.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what cell angiosarcoma originates from; list the most common locations in which it occurs, list some risk factors, and describe its prognosis.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79B16-3170-1D28-BA28-DFDEFADE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2A10A-8AD7-4AEC-AC57-123A86B6032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40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155" name="Rectangle 3">
            <a:extLst>
              <a:ext uri="{FF2B5EF4-FFF2-40B4-BE49-F238E27FC236}">
                <a16:creationId xmlns:a16="http://schemas.microsoft.com/office/drawing/2014/main" id="{376FA0F6-AE08-7943-9EC7-76F62ECCB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</a:rPr>
              <a:t>Heart I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Heart Failure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Congenital Heart Disease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Ischemic Heart Disease</a:t>
            </a:r>
          </a:p>
          <a:p>
            <a:pPr>
              <a:spcBef>
                <a:spcPct val="15000"/>
              </a:spcBef>
              <a:buClr>
                <a:srgbClr val="509602"/>
              </a:buClr>
              <a:buSzPct val="90000"/>
              <a:defRPr/>
            </a:pPr>
            <a:r>
              <a:rPr lang="en-US" dirty="0">
                <a:latin typeface="Calibri" charset="0"/>
              </a:rPr>
              <a:t>Heart II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Valvular Heart Disease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Cardiomyopathies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  <a:p>
            <a:pPr lvl="1">
              <a:spcBef>
                <a:spcPct val="15000"/>
              </a:spcBef>
              <a:buClr>
                <a:srgbClr val="509602"/>
              </a:buClr>
              <a:buSzPct val="90000"/>
              <a:defRPr/>
            </a:pPr>
            <a:endParaRPr lang="en-US" dirty="0">
              <a:latin typeface="Calibri" charset="0"/>
            </a:endParaRP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676B6FE-39C0-4038-85FD-5C22AE10D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56324" name="Line 4">
            <a:extLst>
              <a:ext uri="{FF2B5EF4-FFF2-40B4-BE49-F238E27FC236}">
                <a16:creationId xmlns:a16="http://schemas.microsoft.com/office/drawing/2014/main" id="{5EF9DC81-4F7B-E8D8-2388-CEB3DDF6E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CA9C0D-08EA-0089-E23C-0B64A343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155" name="Rectangle 3">
            <a:extLst>
              <a:ext uri="{FF2B5EF4-FFF2-40B4-BE49-F238E27FC236}">
                <a16:creationId xmlns:a16="http://schemas.microsoft.com/office/drawing/2014/main" id="{FA714470-3C47-8471-9A1E-0BAE237461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Hypertension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Aneurysms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Vasculitis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862C46AC-E169-373E-3621-C032B407C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56324" name="Line 4">
            <a:extLst>
              <a:ext uri="{FF2B5EF4-FFF2-40B4-BE49-F238E27FC236}">
                <a16:creationId xmlns:a16="http://schemas.microsoft.com/office/drawing/2014/main" id="{CB91F47A-5E46-03A6-218D-93F728DFE7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2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299" name="Rectangle 3">
            <a:extLst>
              <a:ext uri="{FF2B5EF4-FFF2-40B4-BE49-F238E27FC236}">
                <a16:creationId xmlns:a16="http://schemas.microsoft.com/office/drawing/2014/main" id="{C44D86BA-3D06-AB47-8E4D-9912BBF8B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Atherosclerosis</a:t>
            </a: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FEC64FAF-7FB4-F8A6-C289-A083860D7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58372" name="Line 4">
            <a:extLst>
              <a:ext uri="{FF2B5EF4-FFF2-40B4-BE49-F238E27FC236}">
                <a16:creationId xmlns:a16="http://schemas.microsoft.com/office/drawing/2014/main" id="{26531369-A920-C95A-1469-4876CAD9F2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17858788-5F34-BAC1-6D19-F9944D674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Normal blood vessel</a:t>
            </a:r>
          </a:p>
        </p:txBody>
      </p:sp>
      <p:pic>
        <p:nvPicPr>
          <p:cNvPr id="60419" name="Picture 14" descr="normal vessel">
            <a:extLst>
              <a:ext uri="{FF2B5EF4-FFF2-40B4-BE49-F238E27FC236}">
                <a16:creationId xmlns:a16="http://schemas.microsoft.com/office/drawing/2014/main" id="{A2444FB1-0A52-21EA-3981-BF065DF90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r="868" b="1411"/>
          <a:stretch>
            <a:fillRect/>
          </a:stretch>
        </p:blipFill>
        <p:spPr bwMode="auto">
          <a:xfrm>
            <a:off x="0" y="914400"/>
            <a:ext cx="90678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555" name="Rectangle 3">
            <a:extLst>
              <a:ext uri="{FF2B5EF4-FFF2-40B4-BE49-F238E27FC236}">
                <a16:creationId xmlns:a16="http://schemas.microsoft.com/office/drawing/2014/main" id="{4B32D3FA-18D0-4547-8CD3-FC9CE7168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438400"/>
            <a:ext cx="7086600" cy="2667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Characterized by atheromas (plaques)</a:t>
            </a:r>
            <a:endParaRPr lang="en-US" dirty="0">
              <a:latin typeface="Calibri" charset="0"/>
              <a:cs typeface="+mn-cs"/>
            </a:endParaRP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Half of deaths in US!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Most common cause of myocardial infarction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Most common cause of cerebral infarction</a:t>
            </a:r>
            <a:endParaRPr lang="en-US" dirty="0">
              <a:latin typeface="Calibri" charset="0"/>
              <a:cs typeface="+mn-cs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8960048-DE5B-EB79-B1C1-C79D0AB86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Atherosclerosis</a:t>
            </a:r>
          </a:p>
        </p:txBody>
      </p:sp>
      <p:sp>
        <p:nvSpPr>
          <p:cNvPr id="62468" name="Line 4">
            <a:extLst>
              <a:ext uri="{FF2B5EF4-FFF2-40B4-BE49-F238E27FC236}">
                <a16:creationId xmlns:a16="http://schemas.microsoft.com/office/drawing/2014/main" id="{8A16020F-B1F5-DC1A-B82F-42BA93CF20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651" name="Rectangle 3">
            <a:extLst>
              <a:ext uri="{FF2B5EF4-FFF2-40B4-BE49-F238E27FC236}">
                <a16:creationId xmlns:a16="http://schemas.microsoft.com/office/drawing/2014/main" id="{80DF207B-E6D7-5B4E-AC0D-4E08D52CF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4343400" cy="350520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66CCFF"/>
              </a:buClr>
              <a:buSzPct val="90000"/>
              <a:buFontTx/>
              <a:buNone/>
              <a:defRPr/>
            </a:pPr>
            <a:r>
              <a:rPr lang="en-US" sz="2800" dirty="0">
                <a:solidFill>
                  <a:srgbClr val="D47310"/>
                </a:solidFill>
                <a:latin typeface="Calibri" charset="0"/>
                <a:cs typeface="+mn-cs"/>
              </a:rPr>
              <a:t>Non-modifiable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Increasing age</a:t>
            </a:r>
          </a:p>
          <a:p>
            <a:pPr>
              <a:spcBef>
                <a:spcPct val="2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Male sex*</a:t>
            </a:r>
          </a:p>
          <a:p>
            <a:pPr>
              <a:spcBef>
                <a:spcPct val="2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Family history</a:t>
            </a:r>
          </a:p>
          <a:p>
            <a:pPr>
              <a:spcBef>
                <a:spcPct val="2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Genetic abnormalities</a:t>
            </a:r>
          </a:p>
        </p:txBody>
      </p:sp>
      <p:sp>
        <p:nvSpPr>
          <p:cNvPr id="64515" name="Rectangle 5">
            <a:extLst>
              <a:ext uri="{FF2B5EF4-FFF2-40B4-BE49-F238E27FC236}">
                <a16:creationId xmlns:a16="http://schemas.microsoft.com/office/drawing/2014/main" id="{905DD1A4-AD38-F904-8BF1-B6F3DA919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981200"/>
            <a:ext cx="4343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D47310"/>
                </a:solidFill>
              </a:rPr>
              <a:t>Modifiable</a:t>
            </a:r>
          </a:p>
          <a:p>
            <a:pPr>
              <a:spcBef>
                <a:spcPct val="50000"/>
              </a:spcBef>
              <a:buClr>
                <a:srgbClr val="509601"/>
              </a:buClr>
            </a:pPr>
            <a:r>
              <a:rPr lang="en-US" altLang="en-US" sz="2800"/>
              <a:t>Hyperlipidemia</a:t>
            </a:r>
          </a:p>
          <a:p>
            <a:pPr>
              <a:spcBef>
                <a:spcPct val="20000"/>
              </a:spcBef>
              <a:buClr>
                <a:srgbClr val="509601"/>
              </a:buClr>
            </a:pPr>
            <a:r>
              <a:rPr lang="en-US" altLang="en-US" sz="2800"/>
              <a:t>Hypertension</a:t>
            </a:r>
          </a:p>
          <a:p>
            <a:pPr>
              <a:spcBef>
                <a:spcPct val="20000"/>
              </a:spcBef>
              <a:buClr>
                <a:srgbClr val="509601"/>
              </a:buClr>
            </a:pPr>
            <a:r>
              <a:rPr lang="en-US" altLang="en-US" sz="2800"/>
              <a:t>Cigarette smoking</a:t>
            </a:r>
          </a:p>
          <a:p>
            <a:pPr>
              <a:spcBef>
                <a:spcPct val="20000"/>
              </a:spcBef>
              <a:buClr>
                <a:srgbClr val="509601"/>
              </a:buClr>
            </a:pPr>
            <a:r>
              <a:rPr lang="en-US" altLang="en-US" sz="2800"/>
              <a:t>Diabetes</a:t>
            </a: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2A39FA40-6D58-E0CB-E3B1-7D99BEC52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Major Risk Factors for Atherosclerosis</a:t>
            </a:r>
          </a:p>
        </p:txBody>
      </p:sp>
      <p:sp>
        <p:nvSpPr>
          <p:cNvPr id="64517" name="Line 4">
            <a:extLst>
              <a:ext uri="{FF2B5EF4-FFF2-40B4-BE49-F238E27FC236}">
                <a16:creationId xmlns:a16="http://schemas.microsoft.com/office/drawing/2014/main" id="{E6CE2FFE-24E8-E579-8312-A7F79E6BDF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3C3BB82-5DB8-CA43-B356-08B4B67B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62600"/>
            <a:ext cx="861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509601"/>
              </a:buClr>
              <a:buSzPct val="90000"/>
              <a:buFontTx/>
              <a:buNone/>
              <a:defRPr/>
            </a:pPr>
            <a:r>
              <a:rPr lang="en-US" sz="2600" kern="0" dirty="0">
                <a:latin typeface="Calibri" charset="0"/>
                <a:cs typeface="+mn-cs"/>
              </a:rPr>
              <a:t>* Sort of. MI is uncommon in premenopausal women, but</a:t>
            </a:r>
            <a:br>
              <a:rPr lang="en-US" sz="2600" kern="0" dirty="0">
                <a:latin typeface="Calibri" charset="0"/>
                <a:cs typeface="+mn-cs"/>
              </a:rPr>
            </a:br>
            <a:r>
              <a:rPr lang="en-US" sz="2600" kern="0" dirty="0">
                <a:latin typeface="Calibri" charset="0"/>
                <a:cs typeface="+mn-cs"/>
              </a:rPr>
              <a:t>   after menopause, incidence in women exceeds that in men.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699" name="Rectangle 3">
            <a:extLst>
              <a:ext uri="{FF2B5EF4-FFF2-40B4-BE49-F238E27FC236}">
                <a16:creationId xmlns:a16="http://schemas.microsoft.com/office/drawing/2014/main" id="{1C361EB8-4E68-E840-965D-9A730DCA4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95600" y="2057400"/>
            <a:ext cx="4114800" cy="2971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Inflammation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Metabolic syndrome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Obesity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Lack of exercise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Stress</a:t>
            </a: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464B745E-8BAC-C6A3-2645-F6B02AA29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Other Risk Factors for Atherosclerosis</a:t>
            </a:r>
          </a:p>
        </p:txBody>
      </p:sp>
      <p:sp>
        <p:nvSpPr>
          <p:cNvPr id="66564" name="Line 4">
            <a:extLst>
              <a:ext uri="{FF2B5EF4-FFF2-40B4-BE49-F238E27FC236}">
                <a16:creationId xmlns:a16="http://schemas.microsoft.com/office/drawing/2014/main" id="{B7C63B21-23DA-FCEB-B5B9-C248A14E0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showimage">
            <a:extLst>
              <a:ext uri="{FF2B5EF4-FFF2-40B4-BE49-F238E27FC236}">
                <a16:creationId xmlns:a16="http://schemas.microsoft.com/office/drawing/2014/main" id="{B31BBB3E-AA04-7F6F-57B2-E1F6D7A8D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" t="-1826" r="-15767" b="84213"/>
          <a:stretch>
            <a:fillRect/>
          </a:stretch>
        </p:blipFill>
        <p:spPr bwMode="auto">
          <a:xfrm>
            <a:off x="304800" y="1066800"/>
            <a:ext cx="7696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7591" name="Rectangle 7">
            <a:extLst>
              <a:ext uri="{FF2B5EF4-FFF2-40B4-BE49-F238E27FC236}">
                <a16:creationId xmlns:a16="http://schemas.microsoft.com/office/drawing/2014/main" id="{04277DD8-F9CA-AE69-E441-8FB589300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667000"/>
            <a:ext cx="1981200" cy="2057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charset="0"/>
              <a:ea typeface="ＭＳ Ｐゴシック" charset="0"/>
              <a:cs typeface="+mn-cs"/>
            </a:endParaRPr>
          </a:p>
        </p:txBody>
      </p:sp>
      <p:sp>
        <p:nvSpPr>
          <p:cNvPr id="1987592" name="Text Box 8">
            <a:extLst>
              <a:ext uri="{FF2B5EF4-FFF2-40B4-BE49-F238E27FC236}">
                <a16:creationId xmlns:a16="http://schemas.microsoft.com/office/drawing/2014/main" id="{77BC5C0C-F05B-3593-3376-82CEF0765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805487"/>
            <a:ext cx="533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Chronic endothelial </a:t>
            </a:r>
            <a:r>
              <a:rPr kumimoji="0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injury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87593" name="Text Box 9">
            <a:extLst>
              <a:ext uri="{FF2B5EF4-FFF2-40B4-BE49-F238E27FC236}">
                <a16:creationId xmlns:a16="http://schemas.microsoft.com/office/drawing/2014/main" id="{86848E4D-59FB-EE03-9B3A-207931CBE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How to Make an Atheroma</a:t>
            </a:r>
          </a:p>
        </p:txBody>
      </p:sp>
      <p:sp>
        <p:nvSpPr>
          <p:cNvPr id="1987596" name="Text Box 12">
            <a:extLst>
              <a:ext uri="{FF2B5EF4-FFF2-40B4-BE49-F238E27FC236}">
                <a16:creationId xmlns:a16="http://schemas.microsoft.com/office/drawing/2014/main" id="{B2172982-31E0-6E4D-B16F-416405F73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5308600"/>
            <a:ext cx="457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showimage">
            <a:extLst>
              <a:ext uri="{FF2B5EF4-FFF2-40B4-BE49-F238E27FC236}">
                <a16:creationId xmlns:a16="http://schemas.microsoft.com/office/drawing/2014/main" id="{B32D3126-7143-D9A1-FC2B-F4FF0442E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9" t="19992" r="-1294" b="64175"/>
          <a:stretch>
            <a:fillRect/>
          </a:stretch>
        </p:blipFill>
        <p:spPr bwMode="auto">
          <a:xfrm>
            <a:off x="2159000" y="1397000"/>
            <a:ext cx="49403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9639" name="Freeform 7">
            <a:extLst>
              <a:ext uri="{FF2B5EF4-FFF2-40B4-BE49-F238E27FC236}">
                <a16:creationId xmlns:a16="http://schemas.microsoft.com/office/drawing/2014/main" id="{CE1E81D9-84A6-C07C-03F6-0C536A35DD6C}"/>
              </a:ext>
            </a:extLst>
          </p:cNvPr>
          <p:cNvSpPr>
            <a:spLocks/>
          </p:cNvSpPr>
          <p:nvPr/>
        </p:nvSpPr>
        <p:spPr bwMode="auto">
          <a:xfrm>
            <a:off x="2133600" y="3733800"/>
            <a:ext cx="1447800" cy="838200"/>
          </a:xfrm>
          <a:custGeom>
            <a:avLst/>
            <a:gdLst>
              <a:gd name="T0" fmla="*/ 0 w 912"/>
              <a:gd name="T1" fmla="*/ 0 h 528"/>
              <a:gd name="T2" fmla="*/ 0 w 912"/>
              <a:gd name="T3" fmla="*/ 838200 h 528"/>
              <a:gd name="T4" fmla="*/ 1447800 w 912"/>
              <a:gd name="T5" fmla="*/ 838200 h 528"/>
              <a:gd name="T6" fmla="*/ 1371600 w 912"/>
              <a:gd name="T7" fmla="*/ 457200 h 528"/>
              <a:gd name="T8" fmla="*/ 533400 w 912"/>
              <a:gd name="T9" fmla="*/ 0 h 528"/>
              <a:gd name="T10" fmla="*/ 0 w 912"/>
              <a:gd name="T11" fmla="*/ 0 h 5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2" h="528">
                <a:moveTo>
                  <a:pt x="0" y="0"/>
                </a:moveTo>
                <a:lnTo>
                  <a:pt x="0" y="528"/>
                </a:lnTo>
                <a:lnTo>
                  <a:pt x="912" y="528"/>
                </a:lnTo>
                <a:lnTo>
                  <a:pt x="864" y="288"/>
                </a:lnTo>
                <a:lnTo>
                  <a:pt x="3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89640" name="Freeform 8">
            <a:extLst>
              <a:ext uri="{FF2B5EF4-FFF2-40B4-BE49-F238E27FC236}">
                <a16:creationId xmlns:a16="http://schemas.microsoft.com/office/drawing/2014/main" id="{927B81C3-7810-E99D-A6AC-047F4D858916}"/>
              </a:ext>
            </a:extLst>
          </p:cNvPr>
          <p:cNvSpPr>
            <a:spLocks/>
          </p:cNvSpPr>
          <p:nvPr/>
        </p:nvSpPr>
        <p:spPr bwMode="auto">
          <a:xfrm>
            <a:off x="1993900" y="1384300"/>
            <a:ext cx="609600" cy="381000"/>
          </a:xfrm>
          <a:custGeom>
            <a:avLst/>
            <a:gdLst>
              <a:gd name="T0" fmla="*/ 0 w 384"/>
              <a:gd name="T1" fmla="*/ 0 h 240"/>
              <a:gd name="T2" fmla="*/ 0 w 384"/>
              <a:gd name="T3" fmla="*/ 381000 h 240"/>
              <a:gd name="T4" fmla="*/ 381000 w 384"/>
              <a:gd name="T5" fmla="*/ 228600 h 240"/>
              <a:gd name="T6" fmla="*/ 457200 w 384"/>
              <a:gd name="T7" fmla="*/ 228600 h 240"/>
              <a:gd name="T8" fmla="*/ 609600 w 384"/>
              <a:gd name="T9" fmla="*/ 0 h 240"/>
              <a:gd name="T10" fmla="*/ 0 w 384"/>
              <a:gd name="T11" fmla="*/ 0 h 2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" h="240">
                <a:moveTo>
                  <a:pt x="0" y="0"/>
                </a:moveTo>
                <a:lnTo>
                  <a:pt x="0" y="240"/>
                </a:lnTo>
                <a:lnTo>
                  <a:pt x="240" y="144"/>
                </a:lnTo>
                <a:lnTo>
                  <a:pt x="288" y="144"/>
                </a:lnTo>
                <a:lnTo>
                  <a:pt x="3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89641" name="Rectangle 9">
            <a:extLst>
              <a:ext uri="{FF2B5EF4-FFF2-40B4-BE49-F238E27FC236}">
                <a16:creationId xmlns:a16="http://schemas.microsoft.com/office/drawing/2014/main" id="{923CE3B8-A494-BE0F-A6FA-70EAFC407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295400"/>
            <a:ext cx="304800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charset="0"/>
              <a:ea typeface="ＭＳ Ｐゴシック" charset="0"/>
              <a:cs typeface="+mn-cs"/>
            </a:endParaRPr>
          </a:p>
        </p:txBody>
      </p:sp>
      <p:sp>
        <p:nvSpPr>
          <p:cNvPr id="1989642" name="Text Box 10">
            <a:extLst>
              <a:ext uri="{FF2B5EF4-FFF2-40B4-BE49-F238E27FC236}">
                <a16:creationId xmlns:a16="http://schemas.microsoft.com/office/drawing/2014/main" id="{9F9E98F5-33EC-30AC-8ED6-F3F085661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100" y="5410200"/>
            <a:ext cx="7086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Endothelial dysfunction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Monocyte adhesion and emigration</a:t>
            </a:r>
          </a:p>
        </p:txBody>
      </p:sp>
      <p:sp>
        <p:nvSpPr>
          <p:cNvPr id="1989645" name="Text Box 13">
            <a:extLst>
              <a:ext uri="{FF2B5EF4-FFF2-40B4-BE49-F238E27FC236}">
                <a16:creationId xmlns:a16="http://schemas.microsoft.com/office/drawing/2014/main" id="{AF25EE3C-D166-250A-7020-314060A57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08600"/>
            <a:ext cx="635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2</a:t>
            </a:r>
          </a:p>
        </p:txBody>
      </p:sp>
      <p:sp>
        <p:nvSpPr>
          <p:cNvPr id="1989646" name="Text Box 14">
            <a:extLst>
              <a:ext uri="{FF2B5EF4-FFF2-40B4-BE49-F238E27FC236}">
                <a16:creationId xmlns:a16="http://schemas.microsoft.com/office/drawing/2014/main" id="{54ABE262-364E-595A-BECF-420DAA43D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"/>
            <a:ext cx="563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How to Make an Atheroma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showimage">
            <a:extLst>
              <a:ext uri="{FF2B5EF4-FFF2-40B4-BE49-F238E27FC236}">
                <a16:creationId xmlns:a16="http://schemas.microsoft.com/office/drawing/2014/main" id="{420BFED6-4E24-03D4-41B5-6925D3D38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2" t="39734" b="44653"/>
          <a:stretch>
            <a:fillRect/>
          </a:stretch>
        </p:blipFill>
        <p:spPr bwMode="auto">
          <a:xfrm>
            <a:off x="2057400" y="1295400"/>
            <a:ext cx="4876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1687" name="Freeform 7">
            <a:extLst>
              <a:ext uri="{FF2B5EF4-FFF2-40B4-BE49-F238E27FC236}">
                <a16:creationId xmlns:a16="http://schemas.microsoft.com/office/drawing/2014/main" id="{8BB7E726-3430-8C43-9F52-9146ECAB184E}"/>
              </a:ext>
            </a:extLst>
          </p:cNvPr>
          <p:cNvSpPr>
            <a:spLocks/>
          </p:cNvSpPr>
          <p:nvPr/>
        </p:nvSpPr>
        <p:spPr bwMode="auto">
          <a:xfrm>
            <a:off x="1981200" y="3505200"/>
            <a:ext cx="914400" cy="838200"/>
          </a:xfrm>
          <a:custGeom>
            <a:avLst/>
            <a:gdLst>
              <a:gd name="T0" fmla="*/ 0 w 576"/>
              <a:gd name="T1" fmla="*/ 76200 h 528"/>
              <a:gd name="T2" fmla="*/ 0 w 576"/>
              <a:gd name="T3" fmla="*/ 838200 h 528"/>
              <a:gd name="T4" fmla="*/ 914400 w 576"/>
              <a:gd name="T5" fmla="*/ 838200 h 528"/>
              <a:gd name="T6" fmla="*/ 914400 w 576"/>
              <a:gd name="T7" fmla="*/ 457200 h 528"/>
              <a:gd name="T8" fmla="*/ 838200 w 576"/>
              <a:gd name="T9" fmla="*/ 228600 h 528"/>
              <a:gd name="T10" fmla="*/ 609600 w 576"/>
              <a:gd name="T11" fmla="*/ 0 h 528"/>
              <a:gd name="T12" fmla="*/ 0 w 576"/>
              <a:gd name="T13" fmla="*/ 0 h 528"/>
              <a:gd name="T14" fmla="*/ 0 w 576"/>
              <a:gd name="T15" fmla="*/ 152400 h 528"/>
              <a:gd name="T16" fmla="*/ 0 w 576"/>
              <a:gd name="T17" fmla="*/ 228600 h 528"/>
              <a:gd name="T18" fmla="*/ 0 w 576"/>
              <a:gd name="T19" fmla="*/ 76200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" h="528">
                <a:moveTo>
                  <a:pt x="0" y="48"/>
                </a:moveTo>
                <a:lnTo>
                  <a:pt x="0" y="528"/>
                </a:lnTo>
                <a:lnTo>
                  <a:pt x="576" y="528"/>
                </a:lnTo>
                <a:lnTo>
                  <a:pt x="576" y="288"/>
                </a:lnTo>
                <a:lnTo>
                  <a:pt x="528" y="144"/>
                </a:lnTo>
                <a:lnTo>
                  <a:pt x="384" y="0"/>
                </a:lnTo>
                <a:lnTo>
                  <a:pt x="0" y="0"/>
                </a:lnTo>
                <a:lnTo>
                  <a:pt x="0" y="96"/>
                </a:lnTo>
                <a:lnTo>
                  <a:pt x="0" y="144"/>
                </a:lnTo>
                <a:lnTo>
                  <a:pt x="0" y="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30000"/>
              </a:spcBef>
              <a:buClr>
                <a:srgbClr val="66CCFF"/>
              </a:buClr>
              <a:buSzPct val="90000"/>
              <a:buFontTx/>
              <a:buChar char="•"/>
              <a:defRPr/>
            </a:pPr>
            <a:endParaRPr lang="en-US"/>
          </a:p>
        </p:txBody>
      </p:sp>
      <p:sp>
        <p:nvSpPr>
          <p:cNvPr id="72708" name="Rectangle 8">
            <a:extLst>
              <a:ext uri="{FF2B5EF4-FFF2-40B4-BE49-F238E27FC236}">
                <a16:creationId xmlns:a16="http://schemas.microsoft.com/office/drawing/2014/main" id="{CCB20E59-4F02-7E81-8C36-0F870030B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143000"/>
            <a:ext cx="533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2709" name="Text Box 9">
            <a:extLst>
              <a:ext uri="{FF2B5EF4-FFF2-40B4-BE49-F238E27FC236}">
                <a16:creationId xmlns:a16="http://schemas.microsoft.com/office/drawing/2014/main" id="{88E528BB-1A5E-13E2-A028-1F73FECB2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100" y="5429250"/>
            <a:ext cx="708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Macrophage activation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Smooth muscle recruitment</a:t>
            </a:r>
          </a:p>
        </p:txBody>
      </p:sp>
      <p:sp>
        <p:nvSpPr>
          <p:cNvPr id="72710" name="Text Box 10">
            <a:extLst>
              <a:ext uri="{FF2B5EF4-FFF2-40B4-BE49-F238E27FC236}">
                <a16:creationId xmlns:a16="http://schemas.microsoft.com/office/drawing/2014/main" id="{884F47E4-E4E6-B5DF-2A9D-D10BB88B5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5308600"/>
            <a:ext cx="4572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72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72711" name="Text Box 11">
            <a:extLst>
              <a:ext uri="{FF2B5EF4-FFF2-40B4-BE49-F238E27FC236}">
                <a16:creationId xmlns:a16="http://schemas.microsoft.com/office/drawing/2014/main" id="{82BCB315-2837-A6D7-FC3C-E7543CDC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"/>
            <a:ext cx="563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How to Make an Atheroma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 descr="showimage">
            <a:extLst>
              <a:ext uri="{FF2B5EF4-FFF2-40B4-BE49-F238E27FC236}">
                <a16:creationId xmlns:a16="http://schemas.microsoft.com/office/drawing/2014/main" id="{D3E63786-A809-F417-3F23-D5F90C5C5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3" t="57994" r="-10133" b="22398"/>
          <a:stretch>
            <a:fillRect/>
          </a:stretch>
        </p:blipFill>
        <p:spPr bwMode="auto">
          <a:xfrm>
            <a:off x="2209800" y="990600"/>
            <a:ext cx="5410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Rectangle 7">
            <a:extLst>
              <a:ext uri="{FF2B5EF4-FFF2-40B4-BE49-F238E27FC236}">
                <a16:creationId xmlns:a16="http://schemas.microsoft.com/office/drawing/2014/main" id="{B0F28ADD-0376-8FF7-1EF2-661B43EAC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419600"/>
            <a:ext cx="381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6" name="Rectangle 8">
            <a:extLst>
              <a:ext uri="{FF2B5EF4-FFF2-40B4-BE49-F238E27FC236}">
                <a16:creationId xmlns:a16="http://schemas.microsoft.com/office/drawing/2014/main" id="{B8A317F4-7C0B-8ACB-EFA5-77C4D705A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914400"/>
            <a:ext cx="381000" cy="685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93737" name="Freeform 9">
            <a:extLst>
              <a:ext uri="{FF2B5EF4-FFF2-40B4-BE49-F238E27FC236}">
                <a16:creationId xmlns:a16="http://schemas.microsoft.com/office/drawing/2014/main" id="{52C2DCD9-0CD1-1345-8A04-B55F61A69E05}"/>
              </a:ext>
            </a:extLst>
          </p:cNvPr>
          <p:cNvSpPr>
            <a:spLocks/>
          </p:cNvSpPr>
          <p:nvPr/>
        </p:nvSpPr>
        <p:spPr bwMode="auto">
          <a:xfrm>
            <a:off x="2133600" y="3048000"/>
            <a:ext cx="533400" cy="685800"/>
          </a:xfrm>
          <a:custGeom>
            <a:avLst/>
            <a:gdLst>
              <a:gd name="T0" fmla="*/ 0 w 336"/>
              <a:gd name="T1" fmla="*/ 76200 h 432"/>
              <a:gd name="T2" fmla="*/ 0 w 336"/>
              <a:gd name="T3" fmla="*/ 685800 h 432"/>
              <a:gd name="T4" fmla="*/ 533400 w 336"/>
              <a:gd name="T5" fmla="*/ 685800 h 432"/>
              <a:gd name="T6" fmla="*/ 457200 w 336"/>
              <a:gd name="T7" fmla="*/ 457200 h 432"/>
              <a:gd name="T8" fmla="*/ 76200 w 336"/>
              <a:gd name="T9" fmla="*/ 0 h 432"/>
              <a:gd name="T10" fmla="*/ 0 w 336"/>
              <a:gd name="T11" fmla="*/ 152400 h 432"/>
              <a:gd name="T12" fmla="*/ 0 w 336"/>
              <a:gd name="T13" fmla="*/ 76200 h 4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6" h="432">
                <a:moveTo>
                  <a:pt x="0" y="48"/>
                </a:moveTo>
                <a:lnTo>
                  <a:pt x="0" y="432"/>
                </a:lnTo>
                <a:lnTo>
                  <a:pt x="336" y="432"/>
                </a:lnTo>
                <a:lnTo>
                  <a:pt x="288" y="288"/>
                </a:lnTo>
                <a:lnTo>
                  <a:pt x="48" y="0"/>
                </a:lnTo>
                <a:lnTo>
                  <a:pt x="0" y="96"/>
                </a:lnTo>
                <a:lnTo>
                  <a:pt x="0" y="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30000"/>
              </a:spcBef>
              <a:buClr>
                <a:srgbClr val="66CCFF"/>
              </a:buClr>
              <a:buSzPct val="90000"/>
              <a:buFontTx/>
              <a:buChar char="•"/>
              <a:defRPr/>
            </a:pPr>
            <a:endParaRPr lang="en-US"/>
          </a:p>
        </p:txBody>
      </p:sp>
      <p:sp>
        <p:nvSpPr>
          <p:cNvPr id="74758" name="Text Box 10">
            <a:extLst>
              <a:ext uri="{FF2B5EF4-FFF2-40B4-BE49-F238E27FC236}">
                <a16:creationId xmlns:a16="http://schemas.microsoft.com/office/drawing/2014/main" id="{2F20C99B-4B11-A518-7F46-FB6CEC4F2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5842000"/>
            <a:ext cx="7759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Macrophages and smooth muscle cells engulf lipid</a:t>
            </a:r>
          </a:p>
        </p:txBody>
      </p:sp>
      <p:sp>
        <p:nvSpPr>
          <p:cNvPr id="74759" name="Text Box 12">
            <a:extLst>
              <a:ext uri="{FF2B5EF4-FFF2-40B4-BE49-F238E27FC236}">
                <a16:creationId xmlns:a16="http://schemas.microsoft.com/office/drawing/2014/main" id="{B6846854-6250-C210-9C59-8CA3D47F9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5308600"/>
            <a:ext cx="4572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72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74760" name="Text Box 13">
            <a:extLst>
              <a:ext uri="{FF2B5EF4-FFF2-40B4-BE49-F238E27FC236}">
                <a16:creationId xmlns:a16="http://schemas.microsoft.com/office/drawing/2014/main" id="{3037DDC7-0A26-7DA1-FE8B-8C97C8FFE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"/>
            <a:ext cx="563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How to Make an Atheroma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5">
            <a:extLst>
              <a:ext uri="{FF2B5EF4-FFF2-40B4-BE49-F238E27FC236}">
                <a16:creationId xmlns:a16="http://schemas.microsoft.com/office/drawing/2014/main" id="{73436D4C-B4DC-87B7-B4E0-195CCEC24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47184"/>
            <a:ext cx="4648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</a:rPr>
              <a:t>Aorta, gross</a:t>
            </a:r>
          </a:p>
        </p:txBody>
      </p:sp>
      <p:pic>
        <p:nvPicPr>
          <p:cNvPr id="3" name="Picture 2" descr="A close-up of a piece of meat&#10;&#10;AI-generated content may be incorrect.">
            <a:extLst>
              <a:ext uri="{FF2B5EF4-FFF2-40B4-BE49-F238E27FC236}">
                <a16:creationId xmlns:a16="http://schemas.microsoft.com/office/drawing/2014/main" id="{E7ABB695-64F7-4A33-A493-DF5395F5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4685894" cy="4114800"/>
          </a:xfrm>
          <a:prstGeom prst="rect">
            <a:avLst/>
          </a:prstGeom>
        </p:spPr>
      </p:pic>
      <p:pic>
        <p:nvPicPr>
          <p:cNvPr id="5" name="Picture 4" descr="A close-up of a section of a body&#10;&#10;AI-generated content may be incorrect.">
            <a:extLst>
              <a:ext uri="{FF2B5EF4-FFF2-40B4-BE49-F238E27FC236}">
                <a16:creationId xmlns:a16="http://schemas.microsoft.com/office/drawing/2014/main" id="{37470409-172D-1B9B-FBB9-C12C35CFA3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757"/>
          <a:stretch/>
        </p:blipFill>
        <p:spPr>
          <a:xfrm>
            <a:off x="5257800" y="877614"/>
            <a:ext cx="3465434" cy="4380186"/>
          </a:xfrm>
          <a:prstGeom prst="rect">
            <a:avLst/>
          </a:prstGeom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391E119A-9A56-3815-1D0A-9FB020382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743200"/>
            <a:ext cx="22544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</a:rPr>
              <a:t>Fatty streak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D417C387-7ED1-A42B-BA27-2B8A58094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007" y="4038600"/>
            <a:ext cx="22544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</a:rPr>
              <a:t>Fatty streak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1D7FD266-FC7E-B218-C064-B57720A7F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999" y="5447184"/>
            <a:ext cx="3352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</a:rPr>
              <a:t>Aorta, </a:t>
            </a:r>
            <a:r>
              <a:rPr lang="en-US" altLang="en-US" dirty="0" err="1">
                <a:solidFill>
                  <a:srgbClr val="000000"/>
                </a:solidFill>
              </a:rPr>
              <a:t>microsopic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F3942717-295B-8313-8166-BAEF97DAF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369367"/>
            <a:ext cx="2787869" cy="461665"/>
          </a:xfrm>
          <a:prstGeom prst="rect">
            <a:avLst/>
          </a:prstGeom>
          <a:solidFill>
            <a:schemeClr val="tx1">
              <a:alpha val="43171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</a:rPr>
              <a:t>Foamy macrophages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6" descr="showimage">
            <a:extLst>
              <a:ext uri="{FF2B5EF4-FFF2-40B4-BE49-F238E27FC236}">
                <a16:creationId xmlns:a16="http://schemas.microsoft.com/office/drawing/2014/main" id="{5733E72F-5FCA-E437-ED77-6BBDB6DC9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1" t="78650" r="-4469" b="1491"/>
          <a:stretch>
            <a:fillRect/>
          </a:stretch>
        </p:blipFill>
        <p:spPr bwMode="auto">
          <a:xfrm>
            <a:off x="2057400" y="1066800"/>
            <a:ext cx="5181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5783" name="Freeform 7">
            <a:extLst>
              <a:ext uri="{FF2B5EF4-FFF2-40B4-BE49-F238E27FC236}">
                <a16:creationId xmlns:a16="http://schemas.microsoft.com/office/drawing/2014/main" id="{0F0887BF-4A82-7148-B843-87CF0EEB8640}"/>
              </a:ext>
            </a:extLst>
          </p:cNvPr>
          <p:cNvSpPr>
            <a:spLocks/>
          </p:cNvSpPr>
          <p:nvPr/>
        </p:nvSpPr>
        <p:spPr bwMode="auto">
          <a:xfrm>
            <a:off x="1981200" y="3505200"/>
            <a:ext cx="990600" cy="838200"/>
          </a:xfrm>
          <a:custGeom>
            <a:avLst/>
            <a:gdLst>
              <a:gd name="T0" fmla="*/ 0 w 624"/>
              <a:gd name="T1" fmla="*/ 0 h 528"/>
              <a:gd name="T2" fmla="*/ 0 w 624"/>
              <a:gd name="T3" fmla="*/ 838200 h 528"/>
              <a:gd name="T4" fmla="*/ 838200 w 624"/>
              <a:gd name="T5" fmla="*/ 838200 h 528"/>
              <a:gd name="T6" fmla="*/ 990600 w 624"/>
              <a:gd name="T7" fmla="*/ 533400 h 528"/>
              <a:gd name="T8" fmla="*/ 762000 w 624"/>
              <a:gd name="T9" fmla="*/ 304800 h 528"/>
              <a:gd name="T10" fmla="*/ 457200 w 624"/>
              <a:gd name="T11" fmla="*/ 0 h 528"/>
              <a:gd name="T12" fmla="*/ 0 w 624"/>
              <a:gd name="T13" fmla="*/ 0 h 5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24" h="528">
                <a:moveTo>
                  <a:pt x="0" y="0"/>
                </a:moveTo>
                <a:lnTo>
                  <a:pt x="0" y="528"/>
                </a:lnTo>
                <a:lnTo>
                  <a:pt x="528" y="528"/>
                </a:lnTo>
                <a:lnTo>
                  <a:pt x="624" y="336"/>
                </a:lnTo>
                <a:lnTo>
                  <a:pt x="480" y="192"/>
                </a:lnTo>
                <a:lnTo>
                  <a:pt x="28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30000"/>
              </a:spcBef>
              <a:buClr>
                <a:srgbClr val="66CCFF"/>
              </a:buClr>
              <a:buSzPct val="90000"/>
              <a:buFontTx/>
              <a:buChar char="•"/>
              <a:defRPr/>
            </a:pPr>
            <a:endParaRPr lang="en-US"/>
          </a:p>
        </p:txBody>
      </p:sp>
      <p:sp>
        <p:nvSpPr>
          <p:cNvPr id="78852" name="Line 14">
            <a:extLst>
              <a:ext uri="{FF2B5EF4-FFF2-40B4-BE49-F238E27FC236}">
                <a16:creationId xmlns:a16="http://schemas.microsoft.com/office/drawing/2014/main" id="{11672F97-0273-9FAB-C89A-DBEDDD434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4375" y="995363"/>
            <a:ext cx="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8853" name="Picture 15" descr="showimage">
            <a:extLst>
              <a:ext uri="{FF2B5EF4-FFF2-40B4-BE49-F238E27FC236}">
                <a16:creationId xmlns:a16="http://schemas.microsoft.com/office/drawing/2014/main" id="{CCB5EEB1-EA1B-258C-6463-732D0B58A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9" t="78650" r="36871" b="17775"/>
          <a:stretch>
            <a:fillRect/>
          </a:stretch>
        </p:blipFill>
        <p:spPr bwMode="auto">
          <a:xfrm>
            <a:off x="4276725" y="1057275"/>
            <a:ext cx="30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4" name="Text Box 16">
            <a:extLst>
              <a:ext uri="{FF2B5EF4-FFF2-40B4-BE49-F238E27FC236}">
                <a16:creationId xmlns:a16="http://schemas.microsoft.com/office/drawing/2014/main" id="{C959F118-1027-F71C-0026-9D7D13DFE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400" y="5416550"/>
            <a:ext cx="708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Smooth muscle proliferation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Collagen and extracellular lipid deposition</a:t>
            </a:r>
          </a:p>
        </p:txBody>
      </p:sp>
      <p:sp>
        <p:nvSpPr>
          <p:cNvPr id="78855" name="Text Box 18">
            <a:extLst>
              <a:ext uri="{FF2B5EF4-FFF2-40B4-BE49-F238E27FC236}">
                <a16:creationId xmlns:a16="http://schemas.microsoft.com/office/drawing/2014/main" id="{3589AF22-11C8-9267-8C14-61F7D9213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5308600"/>
            <a:ext cx="4572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72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78856" name="Text Box 19">
            <a:extLst>
              <a:ext uri="{FF2B5EF4-FFF2-40B4-BE49-F238E27FC236}">
                <a16:creationId xmlns:a16="http://schemas.microsoft.com/office/drawing/2014/main" id="{25017A75-1C38-7B70-E5BE-1F8503712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"/>
            <a:ext cx="5638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How to Make an Atheroma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 descr="showimage">
            <a:extLst>
              <a:ext uri="{FF2B5EF4-FFF2-40B4-BE49-F238E27FC236}">
                <a16:creationId xmlns:a16="http://schemas.microsoft.com/office/drawing/2014/main" id="{F541D7C7-8D61-3BE6-1AB6-7E27F6F15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63"/>
          <a:stretch>
            <a:fillRect/>
          </a:stretch>
        </p:blipFill>
        <p:spPr bwMode="auto">
          <a:xfrm>
            <a:off x="1981200" y="762000"/>
            <a:ext cx="4953000" cy="479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Text Box 7">
            <a:extLst>
              <a:ext uri="{FF2B5EF4-FFF2-40B4-BE49-F238E27FC236}">
                <a16:creationId xmlns:a16="http://schemas.microsoft.com/office/drawing/2014/main" id="{CFD39B9F-33CD-CE66-6B66-29ADF29E1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6329363"/>
            <a:ext cx="6591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Atheromatous plaque (trichrome stain)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53C465E-CD5A-6E57-454A-4826BE9A1A6E}"/>
                  </a:ext>
                </a:extLst>
              </p14:cNvPr>
              <p14:cNvContentPartPr/>
              <p14:nvPr/>
            </p14:nvContentPartPr>
            <p14:xfrm>
              <a:off x="2189989" y="5220184"/>
              <a:ext cx="33840" cy="83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53C465E-CD5A-6E57-454A-4826BE9A1A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0989" y="5211184"/>
                <a:ext cx="5148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C2EB442-CAB5-96EC-FE02-33C386FFB451}"/>
                  </a:ext>
                </a:extLst>
              </p14:cNvPr>
              <p14:cNvContentPartPr/>
              <p14:nvPr/>
            </p14:nvContentPartPr>
            <p14:xfrm>
              <a:off x="2301133" y="5150455"/>
              <a:ext cx="78840" cy="205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C2EB442-CAB5-96EC-FE02-33C386FFB4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92493" y="5141455"/>
                <a:ext cx="9648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0CC5FD7-795E-A621-73CE-8B9E6D7EB815}"/>
                  </a:ext>
                </a:extLst>
              </p14:cNvPr>
              <p14:cNvContentPartPr/>
              <p14:nvPr/>
            </p14:nvContentPartPr>
            <p14:xfrm>
              <a:off x="2117173" y="5221375"/>
              <a:ext cx="247680" cy="249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0CC5FD7-795E-A621-73CE-8B9E6D7EB8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08173" y="5212735"/>
                <a:ext cx="26532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097714B-2930-32EE-C04B-9D500FFAF78A}"/>
                  </a:ext>
                </a:extLst>
              </p14:cNvPr>
              <p14:cNvContentPartPr/>
              <p14:nvPr/>
            </p14:nvContentPartPr>
            <p14:xfrm>
              <a:off x="2116453" y="5339455"/>
              <a:ext cx="146520" cy="48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097714B-2930-32EE-C04B-9D500FFAF78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07813" y="5330815"/>
                <a:ext cx="16416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3BFF85F-96DA-9E54-3463-6559D3C654D3}"/>
                  </a:ext>
                </a:extLst>
              </p14:cNvPr>
              <p14:cNvContentPartPr/>
              <p14:nvPr/>
            </p14:nvContentPartPr>
            <p14:xfrm>
              <a:off x="2234893" y="5164855"/>
              <a:ext cx="148680" cy="174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3BFF85F-96DA-9E54-3463-6559D3C654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25893" y="5156215"/>
                <a:ext cx="166320" cy="1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CFA3539-ECE3-7E88-92C9-26C572D51A93}"/>
                  </a:ext>
                </a:extLst>
              </p14:cNvPr>
              <p14:cNvContentPartPr/>
              <p14:nvPr/>
            </p14:nvContentPartPr>
            <p14:xfrm>
              <a:off x="2258653" y="5110495"/>
              <a:ext cx="38880" cy="247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CFA3539-ECE3-7E88-92C9-26C572D51A9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250013" y="5101495"/>
                <a:ext cx="56520" cy="265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F1FCED9C-E65C-D097-AD34-4AA7B244D370}"/>
              </a:ext>
            </a:extLst>
          </p:cNvPr>
          <p:cNvGrpSpPr/>
          <p:nvPr/>
        </p:nvGrpSpPr>
        <p:grpSpPr>
          <a:xfrm>
            <a:off x="2184493" y="5094295"/>
            <a:ext cx="191520" cy="447120"/>
            <a:chOff x="2184493" y="5094295"/>
            <a:chExt cx="191520" cy="44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C0B775F-E332-30A7-BA05-9989741C6961}"/>
                    </a:ext>
                  </a:extLst>
                </p14:cNvPr>
                <p14:cNvContentPartPr/>
                <p14:nvPr/>
              </p14:nvContentPartPr>
              <p14:xfrm>
                <a:off x="2184493" y="5094295"/>
                <a:ext cx="149400" cy="226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C0B775F-E332-30A7-BA05-9989741C696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75493" y="5085655"/>
                  <a:ext cx="1670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D047EAA-B6D4-979D-6B58-E63FBAA6AD98}"/>
                    </a:ext>
                  </a:extLst>
                </p14:cNvPr>
                <p14:cNvContentPartPr/>
                <p14:nvPr/>
              </p14:nvContentPartPr>
              <p14:xfrm>
                <a:off x="2300413" y="5404975"/>
                <a:ext cx="39960" cy="55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D047EAA-B6D4-979D-6B58-E63FBAA6AD9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91773" y="5396335"/>
                  <a:ext cx="576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CF7E786-4AB7-5B8B-1D5C-282A87FDE754}"/>
                    </a:ext>
                  </a:extLst>
                </p14:cNvPr>
                <p14:cNvContentPartPr/>
                <p14:nvPr/>
              </p14:nvContentPartPr>
              <p14:xfrm>
                <a:off x="2255053" y="5329735"/>
                <a:ext cx="120960" cy="83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CF7E786-4AB7-5B8B-1D5C-282A87FDE7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246413" y="5320735"/>
                  <a:ext cx="138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81BA9B6-EADF-ABB4-4AE6-27C3DDA5441A}"/>
                    </a:ext>
                  </a:extLst>
                </p14:cNvPr>
                <p14:cNvContentPartPr/>
                <p14:nvPr/>
              </p14:nvContentPartPr>
              <p14:xfrm>
                <a:off x="2274493" y="5240455"/>
                <a:ext cx="28800" cy="300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81BA9B6-EADF-ABB4-4AE6-27C3DDA5441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65853" y="5231815"/>
                  <a:ext cx="46440" cy="31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64A5C17-5856-009F-D2C0-D2C137CAD4CC}"/>
              </a:ext>
            </a:extLst>
          </p:cNvPr>
          <p:cNvGrpSpPr/>
          <p:nvPr/>
        </p:nvGrpSpPr>
        <p:grpSpPr>
          <a:xfrm>
            <a:off x="3832638" y="1429013"/>
            <a:ext cx="778320" cy="920880"/>
            <a:chOff x="3832638" y="1429013"/>
            <a:chExt cx="778320" cy="92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5497FC-D673-6A10-B3CC-9569C5F02501}"/>
                    </a:ext>
                  </a:extLst>
                </p14:cNvPr>
                <p14:cNvContentPartPr/>
                <p14:nvPr/>
              </p14:nvContentPartPr>
              <p14:xfrm>
                <a:off x="4506918" y="2159453"/>
                <a:ext cx="104040" cy="190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5497FC-D673-6A10-B3CC-9569C5F0250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70918" y="2123453"/>
                  <a:ext cx="17568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0C67A4F-A74A-49EE-9CD6-EF4646787556}"/>
                    </a:ext>
                  </a:extLst>
                </p14:cNvPr>
                <p14:cNvContentPartPr/>
                <p14:nvPr/>
              </p14:nvContentPartPr>
              <p14:xfrm>
                <a:off x="4433478" y="2159813"/>
                <a:ext cx="162000" cy="169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0C67A4F-A74A-49EE-9CD6-EF464678755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397838" y="2123813"/>
                  <a:ext cx="2336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1843AC7-0AD2-D67E-B980-751D02488A1B}"/>
                    </a:ext>
                  </a:extLst>
                </p14:cNvPr>
                <p14:cNvContentPartPr/>
                <p14:nvPr/>
              </p14:nvContentPartPr>
              <p14:xfrm>
                <a:off x="3832638" y="1429013"/>
                <a:ext cx="649080" cy="858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1843AC7-0AD2-D67E-B980-751D02488A1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96638" y="1393013"/>
                  <a:ext cx="720720" cy="9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F042B7-5BE7-EC63-E66F-B0B35F885371}"/>
                    </a:ext>
                  </a:extLst>
                </p14:cNvPr>
                <p14:cNvContentPartPr/>
                <p14:nvPr/>
              </p14:nvContentPartPr>
              <p14:xfrm>
                <a:off x="3877278" y="1934093"/>
                <a:ext cx="34920" cy="424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F042B7-5BE7-EC63-E66F-B0B35F88537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41278" y="1898453"/>
                  <a:ext cx="106560" cy="11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5640E27-D9ED-09B4-3C41-94805E29D0A9}"/>
                  </a:ext>
                </a:extLst>
              </p14:cNvPr>
              <p14:cNvContentPartPr/>
              <p14:nvPr/>
            </p14:nvContentPartPr>
            <p14:xfrm>
              <a:off x="3849198" y="1417133"/>
              <a:ext cx="12240" cy="8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5640E27-D9ED-09B4-3C41-94805E29D0A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813558" y="1381493"/>
                <a:ext cx="83880" cy="8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82B3D384-76D3-A568-0435-D76DBEDEC7DE}"/>
              </a:ext>
            </a:extLst>
          </p:cNvPr>
          <p:cNvGrpSpPr/>
          <p:nvPr/>
        </p:nvGrpSpPr>
        <p:grpSpPr>
          <a:xfrm>
            <a:off x="4817958" y="3239813"/>
            <a:ext cx="182520" cy="162000"/>
            <a:chOff x="4817958" y="3239813"/>
            <a:chExt cx="182520" cy="16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F6AB795-29FC-FEF9-A8B2-D88D1EB94AEF}"/>
                    </a:ext>
                  </a:extLst>
                </p14:cNvPr>
                <p14:cNvContentPartPr/>
                <p14:nvPr/>
              </p14:nvContentPartPr>
              <p14:xfrm>
                <a:off x="4817958" y="3239813"/>
                <a:ext cx="163440" cy="162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F6AB795-29FC-FEF9-A8B2-D88D1EB94AE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99958" y="3221813"/>
                  <a:ext cx="1990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521BB21-017D-82A4-34D2-50D1350EBD65}"/>
                    </a:ext>
                  </a:extLst>
                </p14:cNvPr>
                <p14:cNvContentPartPr/>
                <p14:nvPr/>
              </p14:nvContentPartPr>
              <p14:xfrm>
                <a:off x="4949718" y="3301373"/>
                <a:ext cx="50760" cy="10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521BB21-017D-82A4-34D2-50D1350EBD6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32078" y="3283733"/>
                  <a:ext cx="86400" cy="4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5D0DE89-FB33-C6D2-E4D1-50B41BB606E3}"/>
                  </a:ext>
                </a:extLst>
              </p14:cNvPr>
              <p14:cNvContentPartPr/>
              <p14:nvPr/>
            </p14:nvContentPartPr>
            <p14:xfrm>
              <a:off x="5064960" y="3866350"/>
              <a:ext cx="97200" cy="802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5D0DE89-FB33-C6D2-E4D1-50B41BB606E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055960" y="3857710"/>
                <a:ext cx="114840" cy="9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E37A2CCF-5CFB-6045-D73B-C2308F040753}"/>
              </a:ext>
            </a:extLst>
          </p:cNvPr>
          <p:cNvGrpSpPr/>
          <p:nvPr/>
        </p:nvGrpSpPr>
        <p:grpSpPr>
          <a:xfrm>
            <a:off x="5036520" y="3843670"/>
            <a:ext cx="202320" cy="197280"/>
            <a:chOff x="5036520" y="3843670"/>
            <a:chExt cx="202320" cy="19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68D47BA-0095-EC0A-AD34-7D57B5DBE04A}"/>
                    </a:ext>
                  </a:extLst>
                </p14:cNvPr>
                <p14:cNvContentPartPr/>
                <p14:nvPr/>
              </p14:nvContentPartPr>
              <p14:xfrm>
                <a:off x="5208600" y="390595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68D47BA-0095-EC0A-AD34-7D57B5DBE04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199600" y="389695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4B753D9-390E-6139-5FEF-347BDCBF7BD0}"/>
                    </a:ext>
                  </a:extLst>
                </p14:cNvPr>
                <p14:cNvContentPartPr/>
                <p14:nvPr/>
              </p14:nvContentPartPr>
              <p14:xfrm>
                <a:off x="5199960" y="3887950"/>
                <a:ext cx="9000" cy="14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4B753D9-390E-6139-5FEF-347BDCBF7BD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190960" y="3879310"/>
                  <a:ext cx="26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77B732D-475D-A766-C447-0FD84E0580CA}"/>
                    </a:ext>
                  </a:extLst>
                </p14:cNvPr>
                <p14:cNvContentPartPr/>
                <p14:nvPr/>
              </p14:nvContentPartPr>
              <p14:xfrm>
                <a:off x="5169720" y="3883630"/>
                <a:ext cx="57600" cy="34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77B732D-475D-A766-C447-0FD84E0580C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60720" y="3874990"/>
                  <a:ext cx="752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405B804-34DD-C86D-1D2F-950193F9FF34}"/>
                    </a:ext>
                  </a:extLst>
                </p14:cNvPr>
                <p14:cNvContentPartPr/>
                <p14:nvPr/>
              </p14:nvContentPartPr>
              <p14:xfrm>
                <a:off x="5128680" y="4022950"/>
                <a:ext cx="51840" cy="16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405B804-34DD-C86D-1D2F-950193F9FF3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20040" y="4014310"/>
                  <a:ext cx="69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A76EFB6-6EE5-3D34-9889-3D01B2858F50}"/>
                    </a:ext>
                  </a:extLst>
                </p14:cNvPr>
                <p14:cNvContentPartPr/>
                <p14:nvPr/>
              </p14:nvContentPartPr>
              <p14:xfrm>
                <a:off x="5090160" y="3999190"/>
                <a:ext cx="118800" cy="41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A76EFB6-6EE5-3D34-9889-3D01B2858F5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81520" y="3990190"/>
                  <a:ext cx="1364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F880283-9EDE-0D2E-EDE1-1276DDC45236}"/>
                    </a:ext>
                  </a:extLst>
                </p14:cNvPr>
                <p14:cNvContentPartPr/>
                <p14:nvPr/>
              </p14:nvContentPartPr>
              <p14:xfrm>
                <a:off x="5179080" y="3985870"/>
                <a:ext cx="59760" cy="34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F880283-9EDE-0D2E-EDE1-1276DDC4523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70080" y="3977230"/>
                  <a:ext cx="77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4D2A88A-CF1C-DD4D-B327-3611948DAE1D}"/>
                    </a:ext>
                  </a:extLst>
                </p14:cNvPr>
                <p14:cNvContentPartPr/>
                <p14:nvPr/>
              </p14:nvContentPartPr>
              <p14:xfrm>
                <a:off x="5062080" y="3961750"/>
                <a:ext cx="70560" cy="640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4D2A88A-CF1C-DD4D-B327-3611948DAE1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53440" y="3952750"/>
                  <a:ext cx="882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03E8960-B4D6-1119-AAD6-7048A06557AC}"/>
                    </a:ext>
                  </a:extLst>
                </p14:cNvPr>
                <p14:cNvContentPartPr/>
                <p14:nvPr/>
              </p14:nvContentPartPr>
              <p14:xfrm>
                <a:off x="5042640" y="3924670"/>
                <a:ext cx="59760" cy="78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03E8960-B4D6-1119-AAD6-7048A06557A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33640" y="3916030"/>
                  <a:ext cx="774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0847A2B-108F-FE09-40BA-3F4DD2B6D3E6}"/>
                    </a:ext>
                  </a:extLst>
                </p14:cNvPr>
                <p14:cNvContentPartPr/>
                <p14:nvPr/>
              </p14:nvContentPartPr>
              <p14:xfrm>
                <a:off x="5036520" y="3843670"/>
                <a:ext cx="187920" cy="835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0847A2B-108F-FE09-40BA-3F4DD2B6D3E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027520" y="3834670"/>
                  <a:ext cx="205560" cy="1011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2" name="Picture 4" descr="showimage">
            <a:extLst>
              <a:ext uri="{FF2B5EF4-FFF2-40B4-BE49-F238E27FC236}">
                <a16:creationId xmlns:a16="http://schemas.microsoft.com/office/drawing/2014/main" id="{EBAA352E-ACF7-7129-0768-9314A10E7E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4" t="55358" r="27548" b="38901"/>
          <a:stretch/>
        </p:blipFill>
        <p:spPr bwMode="auto">
          <a:xfrm>
            <a:off x="4953000" y="3810000"/>
            <a:ext cx="3000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Left Bracket 62">
            <a:extLst>
              <a:ext uri="{FF2B5EF4-FFF2-40B4-BE49-F238E27FC236}">
                <a16:creationId xmlns:a16="http://schemas.microsoft.com/office/drawing/2014/main" id="{D73DD293-B87E-8E43-0F05-3952181C53AD}"/>
              </a:ext>
            </a:extLst>
          </p:cNvPr>
          <p:cNvSpPr/>
          <p:nvPr/>
        </p:nvSpPr>
        <p:spPr bwMode="auto">
          <a:xfrm>
            <a:off x="3200400" y="1447800"/>
            <a:ext cx="228600" cy="152400"/>
          </a:xfrm>
          <a:prstGeom prst="leftBracke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charset="0"/>
              <a:ea typeface="ＭＳ Ｐゴシック" charset="0"/>
            </a:endParaRPr>
          </a:p>
        </p:txBody>
      </p:sp>
      <p:sp>
        <p:nvSpPr>
          <p:cNvPr id="84992" name="Left Bracket 84991">
            <a:extLst>
              <a:ext uri="{FF2B5EF4-FFF2-40B4-BE49-F238E27FC236}">
                <a16:creationId xmlns:a16="http://schemas.microsoft.com/office/drawing/2014/main" id="{9907AFFA-7AEB-0506-B306-9EB73B7B126F}"/>
              </a:ext>
            </a:extLst>
          </p:cNvPr>
          <p:cNvSpPr/>
          <p:nvPr/>
        </p:nvSpPr>
        <p:spPr bwMode="auto">
          <a:xfrm rot="20214241">
            <a:off x="3810000" y="1066800"/>
            <a:ext cx="152400" cy="304800"/>
          </a:xfrm>
          <a:prstGeom prst="leftBracket">
            <a:avLst/>
          </a:prstGeom>
          <a:noFill/>
          <a:ln w="41275">
            <a:solidFill>
              <a:schemeClr val="bg1"/>
            </a:solidFill>
          </a:ln>
          <a:effectLst>
            <a:outerShdw blurRad="50800" dist="38100" dir="2700000" algn="tl" rotWithShape="0">
              <a:schemeClr val="tx1"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charset="0"/>
              <a:ea typeface="ＭＳ Ｐゴシック" charset="0"/>
            </a:endParaRPr>
          </a:p>
        </p:txBody>
      </p:sp>
      <p:sp>
        <p:nvSpPr>
          <p:cNvPr id="84993" name="TextBox 84992">
            <a:extLst>
              <a:ext uri="{FF2B5EF4-FFF2-40B4-BE49-F238E27FC236}">
                <a16:creationId xmlns:a16="http://schemas.microsoft.com/office/drawing/2014/main" id="{09FC72EE-B97F-1756-E0E3-6CCD14E3A2E7}"/>
              </a:ext>
            </a:extLst>
          </p:cNvPr>
          <p:cNvSpPr txBox="1"/>
          <p:nvPr/>
        </p:nvSpPr>
        <p:spPr>
          <a:xfrm>
            <a:off x="685800" y="10668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Vessel wall</a:t>
            </a:r>
          </a:p>
        </p:txBody>
      </p:sp>
      <p:cxnSp>
        <p:nvCxnSpPr>
          <p:cNvPr id="84998" name="Straight Arrow Connector 84997">
            <a:extLst>
              <a:ext uri="{FF2B5EF4-FFF2-40B4-BE49-F238E27FC236}">
                <a16:creationId xmlns:a16="http://schemas.microsoft.com/office/drawing/2014/main" id="{E842465A-4DCC-ED2A-5814-9A728B4DD4FE}"/>
              </a:ext>
            </a:extLst>
          </p:cNvPr>
          <p:cNvCxnSpPr>
            <a:cxnSpLocks/>
          </p:cNvCxnSpPr>
          <p:nvPr/>
        </p:nvCxnSpPr>
        <p:spPr bwMode="auto">
          <a:xfrm>
            <a:off x="2057400" y="1295400"/>
            <a:ext cx="1752600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77276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5003" name="TextBox 85002">
            <a:extLst>
              <a:ext uri="{FF2B5EF4-FFF2-40B4-BE49-F238E27FC236}">
                <a16:creationId xmlns:a16="http://schemas.microsoft.com/office/drawing/2014/main" id="{A5277951-A459-D5C1-3A4F-37D640C4479E}"/>
              </a:ext>
            </a:extLst>
          </p:cNvPr>
          <p:cNvSpPr txBox="1"/>
          <p:nvPr/>
        </p:nvSpPr>
        <p:spPr>
          <a:xfrm>
            <a:off x="3200400" y="19050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Vessel lumen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5004" name="Ink 85003">
                <a:extLst>
                  <a:ext uri="{FF2B5EF4-FFF2-40B4-BE49-F238E27FC236}">
                    <a16:creationId xmlns:a16="http://schemas.microsoft.com/office/drawing/2014/main" id="{9817EF24-9041-5D20-CCFF-5616F2960B65}"/>
                  </a:ext>
                </a:extLst>
              </p14:cNvPr>
              <p14:cNvContentPartPr/>
              <p14:nvPr/>
            </p14:nvContentPartPr>
            <p14:xfrm>
              <a:off x="2669135" y="2082067"/>
              <a:ext cx="3401640" cy="2678760"/>
            </p14:xfrm>
          </p:contentPart>
        </mc:Choice>
        <mc:Fallback xmlns="">
          <p:pic>
            <p:nvPicPr>
              <p:cNvPr id="85004" name="Ink 85003">
                <a:extLst>
                  <a:ext uri="{FF2B5EF4-FFF2-40B4-BE49-F238E27FC236}">
                    <a16:creationId xmlns:a16="http://schemas.microsoft.com/office/drawing/2014/main" id="{9817EF24-9041-5D20-CCFF-5616F2960B6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660135" y="2073427"/>
                <a:ext cx="3419280" cy="269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5005" name="Ink 85004">
                <a:extLst>
                  <a:ext uri="{FF2B5EF4-FFF2-40B4-BE49-F238E27FC236}">
                    <a16:creationId xmlns:a16="http://schemas.microsoft.com/office/drawing/2014/main" id="{ACE08D56-9A09-D1C0-D167-57A27C5577CE}"/>
                  </a:ext>
                </a:extLst>
              </p14:cNvPr>
              <p14:cNvContentPartPr/>
              <p14:nvPr/>
            </p14:nvContentPartPr>
            <p14:xfrm>
              <a:off x="6075327" y="2751644"/>
              <a:ext cx="485280" cy="1562760"/>
            </p14:xfrm>
          </p:contentPart>
        </mc:Choice>
        <mc:Fallback xmlns="">
          <p:pic>
            <p:nvPicPr>
              <p:cNvPr id="85005" name="Ink 85004">
                <a:extLst>
                  <a:ext uri="{FF2B5EF4-FFF2-40B4-BE49-F238E27FC236}">
                    <a16:creationId xmlns:a16="http://schemas.microsoft.com/office/drawing/2014/main" id="{ACE08D56-9A09-D1C0-D167-57A27C5577C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66327" y="2742644"/>
                <a:ext cx="502920" cy="158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5006" name="Ink 85005">
                <a:extLst>
                  <a:ext uri="{FF2B5EF4-FFF2-40B4-BE49-F238E27FC236}">
                    <a16:creationId xmlns:a16="http://schemas.microsoft.com/office/drawing/2014/main" id="{516BF256-2728-B9FD-2FE2-B5ED578173C1}"/>
                  </a:ext>
                </a:extLst>
              </p14:cNvPr>
              <p14:cNvContentPartPr/>
              <p14:nvPr/>
            </p14:nvContentPartPr>
            <p14:xfrm>
              <a:off x="2840007" y="1259141"/>
              <a:ext cx="3694680" cy="1880280"/>
            </p14:xfrm>
          </p:contentPart>
        </mc:Choice>
        <mc:Fallback xmlns="">
          <p:pic>
            <p:nvPicPr>
              <p:cNvPr id="85006" name="Ink 85005">
                <a:extLst>
                  <a:ext uri="{FF2B5EF4-FFF2-40B4-BE49-F238E27FC236}">
                    <a16:creationId xmlns:a16="http://schemas.microsoft.com/office/drawing/2014/main" id="{516BF256-2728-B9FD-2FE2-B5ED578173C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831007" y="1250501"/>
                <a:ext cx="3712320" cy="1897920"/>
              </a:xfrm>
              <a:prstGeom prst="rect">
                <a:avLst/>
              </a:prstGeom>
            </p:spPr>
          </p:pic>
        </mc:Fallback>
      </mc:AlternateContent>
      <p:sp>
        <p:nvSpPr>
          <p:cNvPr id="85007" name="TextBox 85006">
            <a:extLst>
              <a:ext uri="{FF2B5EF4-FFF2-40B4-BE49-F238E27FC236}">
                <a16:creationId xmlns:a16="http://schemas.microsoft.com/office/drawing/2014/main" id="{81E015CC-1CE7-9216-45C0-8076BE848ECA}"/>
              </a:ext>
            </a:extLst>
          </p:cNvPr>
          <p:cNvSpPr txBox="1"/>
          <p:nvPr/>
        </p:nvSpPr>
        <p:spPr>
          <a:xfrm>
            <a:off x="-76200" y="28956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Plaque</a:t>
            </a:r>
          </a:p>
        </p:txBody>
      </p:sp>
      <p:cxnSp>
        <p:nvCxnSpPr>
          <p:cNvPr id="85008" name="Straight Arrow Connector 85007">
            <a:extLst>
              <a:ext uri="{FF2B5EF4-FFF2-40B4-BE49-F238E27FC236}">
                <a16:creationId xmlns:a16="http://schemas.microsoft.com/office/drawing/2014/main" id="{F43E3DF9-0E34-44DF-BAE9-4B3C184A9A21}"/>
              </a:ext>
            </a:extLst>
          </p:cNvPr>
          <p:cNvCxnSpPr>
            <a:cxnSpLocks/>
          </p:cNvCxnSpPr>
          <p:nvPr/>
        </p:nvCxnSpPr>
        <p:spPr bwMode="auto">
          <a:xfrm>
            <a:off x="1295400" y="3124200"/>
            <a:ext cx="1447800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77276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5009" name="TextBox 85008">
            <a:extLst>
              <a:ext uri="{FF2B5EF4-FFF2-40B4-BE49-F238E27FC236}">
                <a16:creationId xmlns:a16="http://schemas.microsoft.com/office/drawing/2014/main" id="{10540447-2CAF-B5FF-53AB-7FD5FA59923C}"/>
              </a:ext>
            </a:extLst>
          </p:cNvPr>
          <p:cNvSpPr txBox="1"/>
          <p:nvPr/>
        </p:nvSpPr>
        <p:spPr>
          <a:xfrm>
            <a:off x="6858000" y="1219200"/>
            <a:ext cx="23622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Fibrous tissue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</a:rPr>
              <a:t>(composed of collagen fibers, which stain blue with trichrome stain)</a:t>
            </a:r>
          </a:p>
        </p:txBody>
      </p:sp>
      <p:cxnSp>
        <p:nvCxnSpPr>
          <p:cNvPr id="85010" name="Straight Arrow Connector 85009">
            <a:extLst>
              <a:ext uri="{FF2B5EF4-FFF2-40B4-BE49-F238E27FC236}">
                <a16:creationId xmlns:a16="http://schemas.microsoft.com/office/drawing/2014/main" id="{DEE285A6-AA43-6427-2C30-45361D985253}"/>
              </a:ext>
            </a:extLst>
          </p:cNvPr>
          <p:cNvCxnSpPr>
            <a:cxnSpLocks/>
          </p:cNvCxnSpPr>
          <p:nvPr/>
        </p:nvCxnSpPr>
        <p:spPr bwMode="auto">
          <a:xfrm flipH="1">
            <a:off x="5257800" y="1447800"/>
            <a:ext cx="1981200" cy="1219200"/>
          </a:xfrm>
          <a:prstGeom prst="straightConnector1">
            <a:avLst/>
          </a:prstGeom>
          <a:noFill/>
          <a:ln w="31750">
            <a:solidFill>
              <a:schemeClr val="bg1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77276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5016" name="TextBox 85015">
            <a:extLst>
              <a:ext uri="{FF2B5EF4-FFF2-40B4-BE49-F238E27FC236}">
                <a16:creationId xmlns:a16="http://schemas.microsoft.com/office/drawing/2014/main" id="{AB820F70-2522-1CBE-296E-ED586F4972A7}"/>
              </a:ext>
            </a:extLst>
          </p:cNvPr>
          <p:cNvSpPr txBox="1"/>
          <p:nvPr/>
        </p:nvSpPr>
        <p:spPr>
          <a:xfrm>
            <a:off x="6477000" y="4267200"/>
            <a:ext cx="2362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Necrotic core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</a:rPr>
              <a:t>(composed of cholesterol and other lipids)</a:t>
            </a:r>
          </a:p>
        </p:txBody>
      </p:sp>
      <p:cxnSp>
        <p:nvCxnSpPr>
          <p:cNvPr id="85017" name="Straight Arrow Connector 85016">
            <a:extLst>
              <a:ext uri="{FF2B5EF4-FFF2-40B4-BE49-F238E27FC236}">
                <a16:creationId xmlns:a16="http://schemas.microsoft.com/office/drawing/2014/main" id="{5F4F5B2C-CE66-FC83-25E3-8C7B102095C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029200" y="4114800"/>
            <a:ext cx="1905000" cy="381000"/>
          </a:xfrm>
          <a:prstGeom prst="straightConnector1">
            <a:avLst/>
          </a:prstGeom>
          <a:noFill/>
          <a:ln w="31750">
            <a:solidFill>
              <a:schemeClr val="bg1"/>
            </a:solidFill>
            <a:tailEnd type="arrow" w="lg" len="med"/>
          </a:ln>
          <a:effectLst>
            <a:outerShdw blurRad="50800" dist="38100" dir="2700000" algn="tl" rotWithShape="0">
              <a:schemeClr val="tx1">
                <a:alpha val="77276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5" descr="showimage">
            <a:extLst>
              <a:ext uri="{FF2B5EF4-FFF2-40B4-BE49-F238E27FC236}">
                <a16:creationId xmlns:a16="http://schemas.microsoft.com/office/drawing/2014/main" id="{CE9199A5-0E78-244C-3792-18ED1535A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9"/>
          <a:stretch>
            <a:fillRect/>
          </a:stretch>
        </p:blipFill>
        <p:spPr bwMode="auto">
          <a:xfrm>
            <a:off x="0" y="960438"/>
            <a:ext cx="9144000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Text Box 6">
            <a:extLst>
              <a:ext uri="{FF2B5EF4-FFF2-40B4-BE49-F238E27FC236}">
                <a16:creationId xmlns:a16="http://schemas.microsoft.com/office/drawing/2014/main" id="{75857E82-C3CC-3FBE-3E66-4A332D2B5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6262688"/>
            <a:ext cx="7048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Natural history of atherosclerosis</a:t>
            </a:r>
          </a:p>
        </p:txBody>
      </p:sp>
      <p:pic>
        <p:nvPicPr>
          <p:cNvPr id="87044" name="Picture 8" descr="showimage">
            <a:extLst>
              <a:ext uri="{FF2B5EF4-FFF2-40B4-BE49-F238E27FC236}">
                <a16:creationId xmlns:a16="http://schemas.microsoft.com/office/drawing/2014/main" id="{E0E619DB-9A90-F7B7-143E-B68D3650E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0" r="95833" b="19868"/>
          <a:stretch>
            <a:fillRect/>
          </a:stretch>
        </p:blipFill>
        <p:spPr bwMode="auto">
          <a:xfrm>
            <a:off x="457200" y="3581400"/>
            <a:ext cx="49815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9" descr="showimage">
            <a:extLst>
              <a:ext uri="{FF2B5EF4-FFF2-40B4-BE49-F238E27FC236}">
                <a16:creationId xmlns:a16="http://schemas.microsoft.com/office/drawing/2014/main" id="{62866E87-B3E8-1AD0-A867-413D5F59A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0" r="95833" b="19868"/>
          <a:stretch>
            <a:fillRect/>
          </a:stretch>
        </p:blipFill>
        <p:spPr bwMode="auto">
          <a:xfrm>
            <a:off x="3505200" y="3276600"/>
            <a:ext cx="4476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10" descr="showimage">
            <a:extLst>
              <a:ext uri="{FF2B5EF4-FFF2-40B4-BE49-F238E27FC236}">
                <a16:creationId xmlns:a16="http://schemas.microsoft.com/office/drawing/2014/main" id="{2E915375-99CA-7F03-AF4F-D0298327F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0" r="95833" b="19868"/>
          <a:stretch>
            <a:fillRect/>
          </a:stretch>
        </p:blipFill>
        <p:spPr bwMode="auto">
          <a:xfrm>
            <a:off x="1371600" y="3276600"/>
            <a:ext cx="4476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11" descr="showimage">
            <a:extLst>
              <a:ext uri="{FF2B5EF4-FFF2-40B4-BE49-F238E27FC236}">
                <a16:creationId xmlns:a16="http://schemas.microsoft.com/office/drawing/2014/main" id="{38F76B5C-912F-B328-C23C-AFC0EF131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0" r="95833" b="19868"/>
          <a:stretch>
            <a:fillRect/>
          </a:stretch>
        </p:blipFill>
        <p:spPr bwMode="auto">
          <a:xfrm>
            <a:off x="2057400" y="990600"/>
            <a:ext cx="1371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12" descr="showimage">
            <a:extLst>
              <a:ext uri="{FF2B5EF4-FFF2-40B4-BE49-F238E27FC236}">
                <a16:creationId xmlns:a16="http://schemas.microsoft.com/office/drawing/2014/main" id="{146BBF6A-0831-543B-F2AB-77B5F5F12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0" r="95833" b="19868"/>
          <a:stretch>
            <a:fillRect/>
          </a:stretch>
        </p:blipFill>
        <p:spPr bwMode="auto">
          <a:xfrm>
            <a:off x="5238750" y="3257550"/>
            <a:ext cx="2190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9" name="Picture 13" descr="showimage">
            <a:extLst>
              <a:ext uri="{FF2B5EF4-FFF2-40B4-BE49-F238E27FC236}">
                <a16:creationId xmlns:a16="http://schemas.microsoft.com/office/drawing/2014/main" id="{06E63A6F-4563-8BEA-8F40-35045222E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4" r="1666" b="87755"/>
          <a:stretch>
            <a:fillRect/>
          </a:stretch>
        </p:blipFill>
        <p:spPr bwMode="auto">
          <a:xfrm>
            <a:off x="6172200" y="990600"/>
            <a:ext cx="22098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0" name="Picture 14" descr="showimage">
            <a:extLst>
              <a:ext uri="{FF2B5EF4-FFF2-40B4-BE49-F238E27FC236}">
                <a16:creationId xmlns:a16="http://schemas.microsoft.com/office/drawing/2014/main" id="{68E24D78-EB98-0F59-2FBB-EA9EA014A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4" t="1053" r="1666" b="87755"/>
          <a:stretch>
            <a:fillRect/>
          </a:stretch>
        </p:blipFill>
        <p:spPr bwMode="auto">
          <a:xfrm>
            <a:off x="5695950" y="1457325"/>
            <a:ext cx="12954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1" name="Picture 15" descr="showimage">
            <a:extLst>
              <a:ext uri="{FF2B5EF4-FFF2-40B4-BE49-F238E27FC236}">
                <a16:creationId xmlns:a16="http://schemas.microsoft.com/office/drawing/2014/main" id="{BF2274E7-D7EE-958D-3301-835828D05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4" t="1053" r="1666" b="87755"/>
          <a:stretch>
            <a:fillRect/>
          </a:stretch>
        </p:blipFill>
        <p:spPr bwMode="auto">
          <a:xfrm>
            <a:off x="5715000" y="2438400"/>
            <a:ext cx="1371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2" name="Picture 16" descr="showimage">
            <a:extLst>
              <a:ext uri="{FF2B5EF4-FFF2-40B4-BE49-F238E27FC236}">
                <a16:creationId xmlns:a16="http://schemas.microsoft.com/office/drawing/2014/main" id="{1CF4590B-F052-46BC-5824-5F504D71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4" t="1053" r="1666" b="87755"/>
          <a:stretch>
            <a:fillRect/>
          </a:stretch>
        </p:blipFill>
        <p:spPr bwMode="auto">
          <a:xfrm>
            <a:off x="6248400" y="2590800"/>
            <a:ext cx="228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3" name="Picture 17" descr="showimage">
            <a:extLst>
              <a:ext uri="{FF2B5EF4-FFF2-40B4-BE49-F238E27FC236}">
                <a16:creationId xmlns:a16="http://schemas.microsoft.com/office/drawing/2014/main" id="{BC0B158E-96CB-6D16-6FA7-B05AA324A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34" t="1053" r="1666" b="87755"/>
          <a:stretch>
            <a:fillRect/>
          </a:stretch>
        </p:blipFill>
        <p:spPr bwMode="auto">
          <a:xfrm>
            <a:off x="5867400" y="4067175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251" name="Rectangle 3">
            <a:extLst>
              <a:ext uri="{FF2B5EF4-FFF2-40B4-BE49-F238E27FC236}">
                <a16:creationId xmlns:a16="http://schemas.microsoft.com/office/drawing/2014/main" id="{E51A9F2B-22B3-234B-8923-CC6A40085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286000"/>
            <a:ext cx="5410200" cy="3505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Primary prevention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</a:rPr>
              <a:t>Lessen risk factors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</a:rPr>
              <a:t>Statins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Secondary prevention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</a:rPr>
              <a:t>Aspirin, statins, beta blockers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dirty="0">
                <a:latin typeface="Calibri" charset="0"/>
              </a:rPr>
              <a:t>Surgery</a:t>
            </a:r>
          </a:p>
          <a:p>
            <a:pPr>
              <a:spcBef>
                <a:spcPct val="30000"/>
              </a:spcBef>
              <a:buClr>
                <a:srgbClr val="D47310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006E201D-CE01-D1BF-6E16-C364A1873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Prevention of Atherosclerosis</a:t>
            </a:r>
          </a:p>
        </p:txBody>
      </p:sp>
      <p:sp>
        <p:nvSpPr>
          <p:cNvPr id="89092" name="Line 4">
            <a:extLst>
              <a:ext uri="{FF2B5EF4-FFF2-40B4-BE49-F238E27FC236}">
                <a16:creationId xmlns:a16="http://schemas.microsoft.com/office/drawing/2014/main" id="{778ECAEE-A4E8-5F81-E7FC-09E7143EE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347" name="Rectangle 3">
            <a:extLst>
              <a:ext uri="{FF2B5EF4-FFF2-40B4-BE49-F238E27FC236}">
                <a16:creationId xmlns:a16="http://schemas.microsoft.com/office/drawing/2014/main" id="{6447A5E3-4E11-134A-B07D-D85A1ED61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Hypertension</a:t>
            </a: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4D0878C9-6DB3-A6FF-2499-64CE7A6BF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91140" name="Line 4">
            <a:extLst>
              <a:ext uri="{FF2B5EF4-FFF2-40B4-BE49-F238E27FC236}">
                <a16:creationId xmlns:a16="http://schemas.microsoft.com/office/drawing/2014/main" id="{B68A7D31-1C1D-5ED3-3026-F9939ABCE4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419" name="Rectangle 3">
            <a:extLst>
              <a:ext uri="{FF2B5EF4-FFF2-40B4-BE49-F238E27FC236}">
                <a16:creationId xmlns:a16="http://schemas.microsoft.com/office/drawing/2014/main" id="{031CA13B-2752-0D4B-82F4-3F8B1F419A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438400"/>
            <a:ext cx="6477000" cy="3048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Benign hypertension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Essential (idiopathic) hypertension</a:t>
            </a:r>
          </a:p>
          <a:p>
            <a:pPr lvl="1">
              <a:spcBef>
                <a:spcPct val="30000"/>
              </a:spcBef>
              <a:buClr>
                <a:srgbClr val="D4731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Secondary hypertension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Malignant hypertension</a:t>
            </a: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0AABF086-C138-01E3-421F-7F7CA9A68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Types of Hypertension</a:t>
            </a:r>
          </a:p>
        </p:txBody>
      </p:sp>
      <p:sp>
        <p:nvSpPr>
          <p:cNvPr id="97284" name="Line 4">
            <a:extLst>
              <a:ext uri="{FF2B5EF4-FFF2-40B4-BE49-F238E27FC236}">
                <a16:creationId xmlns:a16="http://schemas.microsoft.com/office/drawing/2014/main" id="{7B0417D5-8E7F-3A6A-136C-DED0261327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03A0BF7-A41F-ACFE-3175-669F468CDF5C}"/>
              </a:ext>
            </a:extLst>
          </p:cNvPr>
          <p:cNvSpPr/>
          <p:nvPr/>
        </p:nvSpPr>
        <p:spPr bwMode="auto">
          <a:xfrm>
            <a:off x="2514600" y="2971800"/>
            <a:ext cx="5257800" cy="6096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charset="0"/>
              <a:ea typeface="ＭＳ Ｐゴシック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397DD76-0AA9-A573-2CB4-757950BB4B7D}"/>
              </a:ext>
            </a:extLst>
          </p:cNvPr>
          <p:cNvSpPr/>
          <p:nvPr/>
        </p:nvSpPr>
        <p:spPr bwMode="auto">
          <a:xfrm>
            <a:off x="1876097" y="2895600"/>
            <a:ext cx="6124903" cy="685797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FontTx/>
              <a:buChar char="•"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">
            <a:extLst>
              <a:ext uri="{FF2B5EF4-FFF2-40B4-BE49-F238E27FC236}">
                <a16:creationId xmlns:a16="http://schemas.microsoft.com/office/drawing/2014/main" id="{C589DD5E-A210-64BD-7B3F-2B4EDC5A5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057400"/>
            <a:ext cx="6477000" cy="40386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Common problem (25% of population)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Asymptomatic until late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Contributes to coronary artery disease, stroke, cardiac hypertrophy, heart failure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Mechanisms largely unknown</a:t>
            </a:r>
            <a:endParaRPr lang="en-US" altLang="ja-JP" sz="2800" dirty="0">
              <a:latin typeface="Calibri" panose="020F0502020204030204" pitchFamily="34" charset="0"/>
            </a:endParaRP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&gt;140/90</a:t>
            </a: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683F747A-E5F1-A4CE-18ED-CC04CBC64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Essential Hypertension</a:t>
            </a:r>
          </a:p>
        </p:txBody>
      </p:sp>
      <p:sp>
        <p:nvSpPr>
          <p:cNvPr id="93188" name="Line 4">
            <a:extLst>
              <a:ext uri="{FF2B5EF4-FFF2-40B4-BE49-F238E27FC236}">
                <a16:creationId xmlns:a16="http://schemas.microsoft.com/office/drawing/2014/main" id="{C3DD0C96-7BAE-F2F5-AAAE-605702292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3">
            <a:extLst>
              <a:ext uri="{FF2B5EF4-FFF2-40B4-BE49-F238E27FC236}">
                <a16:creationId xmlns:a16="http://schemas.microsoft.com/office/drawing/2014/main" id="{E201E985-A1A2-5B44-4472-553A21417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438400"/>
            <a:ext cx="64770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Idiopathic! But probably related to…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Reduced renal sodium excretion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Vascular changes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Genetic factors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Environmental factors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66CCFF"/>
              </a:buClr>
              <a:buSzPct val="90000"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6C55F910-48AE-D059-275C-80C2552DE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Essential Hypertension</a:t>
            </a:r>
          </a:p>
        </p:txBody>
      </p:sp>
      <p:sp>
        <p:nvSpPr>
          <p:cNvPr id="99332" name="Line 4">
            <a:extLst>
              <a:ext uri="{FF2B5EF4-FFF2-40B4-BE49-F238E27FC236}">
                <a16:creationId xmlns:a16="http://schemas.microsoft.com/office/drawing/2014/main" id="{F3635E6A-A0FA-FC10-4DB4-8453A2DEA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539" name="Rectangle 3">
            <a:extLst>
              <a:ext uri="{FF2B5EF4-FFF2-40B4-BE49-F238E27FC236}">
                <a16:creationId xmlns:a16="http://schemas.microsoft.com/office/drawing/2014/main" id="{63BB5F47-816A-1E49-9483-36C121901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743200"/>
            <a:ext cx="64770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Accelerates atherogenesis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Potentiates aortic dissection and stroke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Causes small blood vessel disease (h</a:t>
            </a:r>
            <a:r>
              <a:rPr lang="en-US" sz="2800" dirty="0">
                <a:latin typeface="Calibri" charset="0"/>
              </a:rPr>
              <a:t>yaline arteriolosclerosis</a:t>
            </a:r>
            <a:r>
              <a:rPr lang="en-US" sz="2800" dirty="0">
                <a:latin typeface="Calibri" charset="0"/>
                <a:cs typeface="+mn-cs"/>
              </a:rPr>
              <a:t>)</a:t>
            </a:r>
            <a:endParaRPr lang="en-US" sz="2800" dirty="0">
              <a:latin typeface="Calibri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96C44253-154E-EAF0-9CBD-2E6D52BC9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Essential Hypertension</a:t>
            </a:r>
          </a:p>
        </p:txBody>
      </p:sp>
      <p:sp>
        <p:nvSpPr>
          <p:cNvPr id="101380" name="Line 4">
            <a:extLst>
              <a:ext uri="{FF2B5EF4-FFF2-40B4-BE49-F238E27FC236}">
                <a16:creationId xmlns:a16="http://schemas.microsoft.com/office/drawing/2014/main" id="{3B6FBFAC-EE23-A929-3129-AE2CF9D3EA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4FEF68-2396-3DDE-D5C5-38FD2859231B}"/>
              </a:ext>
            </a:extLst>
          </p:cNvPr>
          <p:cNvSpPr txBox="1"/>
          <p:nvPr/>
        </p:nvSpPr>
        <p:spPr>
          <a:xfrm>
            <a:off x="3124200" y="1828800"/>
            <a:ext cx="274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Consequences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6" descr="showimage">
            <a:extLst>
              <a:ext uri="{FF2B5EF4-FFF2-40B4-BE49-F238E27FC236}">
                <a16:creationId xmlns:a16="http://schemas.microsoft.com/office/drawing/2014/main" id="{C13449D7-D495-7B28-B97E-D60C5FFCD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r="6944" b="8029"/>
          <a:stretch/>
        </p:blipFill>
        <p:spPr bwMode="auto">
          <a:xfrm>
            <a:off x="2209800" y="1371600"/>
            <a:ext cx="4724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ext Box 9">
            <a:extLst>
              <a:ext uri="{FF2B5EF4-FFF2-40B4-BE49-F238E27FC236}">
                <a16:creationId xmlns:a16="http://schemas.microsoft.com/office/drawing/2014/main" id="{86297D51-3E46-8325-7206-087702B41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19800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Hyaline arteriolosclerosis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A40886-05DF-3071-F020-E7EEBF4AA2F0}"/>
              </a:ext>
            </a:extLst>
          </p:cNvPr>
          <p:cNvSpPr txBox="1"/>
          <p:nvPr/>
        </p:nvSpPr>
        <p:spPr>
          <a:xfrm>
            <a:off x="0" y="32004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Thickened vessel wall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3827F88-0B5A-296B-B6C3-02F97D0AEC38}"/>
                  </a:ext>
                </a:extLst>
              </p14:cNvPr>
              <p14:cNvContentPartPr/>
              <p14:nvPr/>
            </p14:nvContentPartPr>
            <p14:xfrm>
              <a:off x="1837788" y="3512772"/>
              <a:ext cx="1762200" cy="258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3827F88-0B5A-296B-B6C3-02F97D0AEC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20148" y="3495132"/>
                <a:ext cx="179784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92B461-67F0-7F3E-54AF-99A32B395E0C}"/>
                  </a:ext>
                </a:extLst>
              </p14:cNvPr>
              <p14:cNvContentPartPr/>
              <p14:nvPr/>
            </p14:nvContentPartPr>
            <p14:xfrm>
              <a:off x="3511788" y="3790692"/>
              <a:ext cx="99720" cy="78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92B461-67F0-7F3E-54AF-99A32B395E0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93788" y="3773052"/>
                <a:ext cx="135360" cy="11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395" name="Rectangle 3">
            <a:extLst>
              <a:ext uri="{FF2B5EF4-FFF2-40B4-BE49-F238E27FC236}">
                <a16:creationId xmlns:a16="http://schemas.microsoft.com/office/drawing/2014/main" id="{5B9D1DD4-F11F-D24B-9E20-6FC10DD141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Hypertension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Aneurysms</a:t>
            </a: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8EAF45D5-8A83-23DB-747C-4B561CA63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105476" name="Line 4">
            <a:extLst>
              <a:ext uri="{FF2B5EF4-FFF2-40B4-BE49-F238E27FC236}">
                <a16:creationId xmlns:a16="http://schemas.microsoft.com/office/drawing/2014/main" id="{3F244CBF-B7C0-9113-7656-1806733B00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>
            <a:extLst>
              <a:ext uri="{FF2B5EF4-FFF2-40B4-BE49-F238E27FC236}">
                <a16:creationId xmlns:a16="http://schemas.microsoft.com/office/drawing/2014/main" id="{00A2208C-E369-0595-D1B5-2F0C575C2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819400"/>
            <a:ext cx="76200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Aneurysm: localized abnormal vessel dilation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ja-JP" altLang="en-US" sz="2800"/>
              <a:t>“</a:t>
            </a:r>
            <a:r>
              <a:rPr lang="en-US" altLang="ja-JP" sz="2800">
                <a:latin typeface="Calibri" panose="020F0502020204030204" pitchFamily="34" charset="0"/>
              </a:rPr>
              <a:t>True</a:t>
            </a:r>
            <a:r>
              <a:rPr lang="ja-JP" altLang="en-US" sz="2800"/>
              <a:t>”</a:t>
            </a:r>
            <a:r>
              <a:rPr lang="en-US" altLang="ja-JP" sz="2800">
                <a:latin typeface="Calibri" panose="020F0502020204030204" pitchFamily="34" charset="0"/>
              </a:rPr>
              <a:t> aneurysm: involves all three layers 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ja-JP" altLang="en-US" sz="2800"/>
              <a:t>“</a:t>
            </a:r>
            <a:r>
              <a:rPr lang="en-US" altLang="ja-JP" sz="2800">
                <a:latin typeface="Calibri" panose="020F0502020204030204" pitchFamily="34" charset="0"/>
              </a:rPr>
              <a:t>False</a:t>
            </a:r>
            <a:r>
              <a:rPr lang="ja-JP" altLang="en-US" sz="2800"/>
              <a:t>”</a:t>
            </a:r>
            <a:r>
              <a:rPr lang="en-US" altLang="ja-JP" sz="2800">
                <a:latin typeface="Calibri" panose="020F0502020204030204" pitchFamily="34" charset="0"/>
              </a:rPr>
              <a:t> aneurysm: hole covered with hematoma</a:t>
            </a: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54EB52A4-4FA8-2421-C05B-9EB432298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Aneurysms</a:t>
            </a:r>
          </a:p>
        </p:txBody>
      </p:sp>
      <p:sp>
        <p:nvSpPr>
          <p:cNvPr id="107524" name="Line 4">
            <a:extLst>
              <a:ext uri="{FF2B5EF4-FFF2-40B4-BE49-F238E27FC236}">
                <a16:creationId xmlns:a16="http://schemas.microsoft.com/office/drawing/2014/main" id="{413187EB-AABF-3749-3F48-04CC7DDEFD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4">
            <a:extLst>
              <a:ext uri="{FF2B5EF4-FFF2-40B4-BE49-F238E27FC236}">
                <a16:creationId xmlns:a16="http://schemas.microsoft.com/office/drawing/2014/main" id="{ECCF8FE4-EB03-931A-FB32-F324991EF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62688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True and false aneurysms</a:t>
            </a:r>
          </a:p>
        </p:txBody>
      </p:sp>
      <p:pic>
        <p:nvPicPr>
          <p:cNvPr id="109571" name="Picture 6" descr="showimage">
            <a:extLst>
              <a:ext uri="{FF2B5EF4-FFF2-40B4-BE49-F238E27FC236}">
                <a16:creationId xmlns:a16="http://schemas.microsoft.com/office/drawing/2014/main" id="{05962130-92CB-BBC1-8206-3E442080D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0"/>
          <a:stretch>
            <a:fillRect/>
          </a:stretch>
        </p:blipFill>
        <p:spPr bwMode="auto">
          <a:xfrm>
            <a:off x="457200" y="1371600"/>
            <a:ext cx="8382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019" name="Rectangle 3">
            <a:extLst>
              <a:ext uri="{FF2B5EF4-FFF2-40B4-BE49-F238E27FC236}">
                <a16:creationId xmlns:a16="http://schemas.microsoft.com/office/drawing/2014/main" id="{8001C1DD-5CE3-A540-9964-9F996999C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2514600"/>
            <a:ext cx="6019800" cy="2743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Atherosclerosis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Cystic medial degeneration of wall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Trauma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Congenital defects (berry aneurysm)</a:t>
            </a: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E81FFEF-8787-0D83-0447-2ED2FE0DA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Causes of Aneurysms</a:t>
            </a:r>
          </a:p>
        </p:txBody>
      </p:sp>
      <p:sp>
        <p:nvSpPr>
          <p:cNvPr id="111620" name="Line 4">
            <a:extLst>
              <a:ext uri="{FF2B5EF4-FFF2-40B4-BE49-F238E27FC236}">
                <a16:creationId xmlns:a16="http://schemas.microsoft.com/office/drawing/2014/main" id="{A70220A7-E5ED-BEAD-4980-5C6484645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731" name="Rectangle 3">
            <a:extLst>
              <a:ext uri="{FF2B5EF4-FFF2-40B4-BE49-F238E27FC236}">
                <a16:creationId xmlns:a16="http://schemas.microsoft.com/office/drawing/2014/main" id="{CE38DBAF-E5A6-1C4D-8A7E-70AA09C98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438400"/>
            <a:ext cx="8077200" cy="2971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Males &gt;50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Atherosclerosis, genetic defects (Marfan syndrome)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Below renal arteries, above bifurcation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May present as pulsating abdominal mass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May rupture, obstruct branches or embolize</a:t>
            </a: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AB2F0667-4417-71A0-C1EC-E747AD3C6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Abdominal Aortic Aneurysm</a:t>
            </a:r>
          </a:p>
        </p:txBody>
      </p:sp>
      <p:sp>
        <p:nvSpPr>
          <p:cNvPr id="113668" name="Line 4">
            <a:extLst>
              <a:ext uri="{FF2B5EF4-FFF2-40B4-BE49-F238E27FC236}">
                <a16:creationId xmlns:a16="http://schemas.microsoft.com/office/drawing/2014/main" id="{A48B80A1-CFE3-4E18-D835-E573FBE42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">
            <a:extLst>
              <a:ext uri="{FF2B5EF4-FFF2-40B4-BE49-F238E27FC236}">
                <a16:creationId xmlns:a16="http://schemas.microsoft.com/office/drawing/2014/main" id="{343F8ACC-A732-D205-9105-D9E9D6199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248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5715" name="Text Box 2">
            <a:extLst>
              <a:ext uri="{FF2B5EF4-FFF2-40B4-BE49-F238E27FC236}">
                <a16:creationId xmlns:a16="http://schemas.microsoft.com/office/drawing/2014/main" id="{1D9E29E5-CC5A-AE6F-2FCD-E58C0A295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81738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Abdominal aortic aneurysm</a:t>
            </a:r>
          </a:p>
        </p:txBody>
      </p:sp>
      <p:sp>
        <p:nvSpPr>
          <p:cNvPr id="115716" name="Rectangle 6">
            <a:extLst>
              <a:ext uri="{FF2B5EF4-FFF2-40B4-BE49-F238E27FC236}">
                <a16:creationId xmlns:a16="http://schemas.microsoft.com/office/drawing/2014/main" id="{71206521-E12C-40EF-ED7D-DAD6A2520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6896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5717" name="Rectangle 11">
            <a:extLst>
              <a:ext uri="{FF2B5EF4-FFF2-40B4-BE49-F238E27FC236}">
                <a16:creationId xmlns:a16="http://schemas.microsoft.com/office/drawing/2014/main" id="{3C64E2E5-616C-07A5-9E24-D728B215E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150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15718" name="Picture 13" descr="openAAArepair">
            <a:extLst>
              <a:ext uri="{FF2B5EF4-FFF2-40B4-BE49-F238E27FC236}">
                <a16:creationId xmlns:a16="http://schemas.microsoft.com/office/drawing/2014/main" id="{17997A83-C5B0-51D0-8991-A087AAAED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7" b="11658"/>
          <a:stretch>
            <a:fillRect/>
          </a:stretch>
        </p:blipFill>
        <p:spPr bwMode="auto">
          <a:xfrm>
            <a:off x="1809750" y="76200"/>
            <a:ext cx="55245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55C3BF57-0BAF-B046-16A2-5614C9388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248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7763" name="Text Box 3">
            <a:extLst>
              <a:ext uri="{FF2B5EF4-FFF2-40B4-BE49-F238E27FC236}">
                <a16:creationId xmlns:a16="http://schemas.microsoft.com/office/drawing/2014/main" id="{93CE6005-ED87-499A-994C-AAEA4FDD7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81738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Abdominal aortic aneurysm</a:t>
            </a:r>
          </a:p>
        </p:txBody>
      </p:sp>
      <p:sp>
        <p:nvSpPr>
          <p:cNvPr id="117765" name="Rectangle 5">
            <a:extLst>
              <a:ext uri="{FF2B5EF4-FFF2-40B4-BE49-F238E27FC236}">
                <a16:creationId xmlns:a16="http://schemas.microsoft.com/office/drawing/2014/main" id="{DD58D804-D3A9-C0B1-E85B-FAEA678E3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6896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17766" name="Picture 6" descr="showimage">
            <a:extLst>
              <a:ext uri="{FF2B5EF4-FFF2-40B4-BE49-F238E27FC236}">
                <a16:creationId xmlns:a16="http://schemas.microsoft.com/office/drawing/2014/main" id="{215276B2-30A0-AE4A-B412-DB8EF7F91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613" r="801" b="6355"/>
          <a:stretch>
            <a:fillRect/>
          </a:stretch>
        </p:blipFill>
        <p:spPr bwMode="auto">
          <a:xfrm>
            <a:off x="2947193" y="76200"/>
            <a:ext cx="3249613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7" name="Rectangle 7">
            <a:extLst>
              <a:ext uri="{FF2B5EF4-FFF2-40B4-BE49-F238E27FC236}">
                <a16:creationId xmlns:a16="http://schemas.microsoft.com/office/drawing/2014/main" id="{1B301989-C1DE-2AE2-B6A5-8CC4FFEA5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150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DC8A3D-5F7C-3DEF-8A68-8B081489031D}"/>
                  </a:ext>
                </a:extLst>
              </p14:cNvPr>
              <p14:cNvContentPartPr/>
              <p14:nvPr/>
            </p14:nvContentPartPr>
            <p14:xfrm>
              <a:off x="3085115" y="5801824"/>
              <a:ext cx="180000" cy="212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DC8A3D-5F7C-3DEF-8A68-8B08148903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9115" y="5766184"/>
                <a:ext cx="251640" cy="283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5F6994D1-E9B4-CA12-3DBA-B1816EB6C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248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869B040B-AD11-800D-9219-654DC8C03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4038600" cy="4876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9812" name="Text Box 4">
            <a:extLst>
              <a:ext uri="{FF2B5EF4-FFF2-40B4-BE49-F238E27FC236}">
                <a16:creationId xmlns:a16="http://schemas.microsoft.com/office/drawing/2014/main" id="{727112CF-94DB-C4DA-DC37-933C0CEFC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81738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Abdominal aortic aneurysm repair</a:t>
            </a:r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052AF6A4-3014-37EE-CAB3-BECD6A75D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6896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9814" name="Rectangle 6">
            <a:extLst>
              <a:ext uri="{FF2B5EF4-FFF2-40B4-BE49-F238E27FC236}">
                <a16:creationId xmlns:a16="http://schemas.microsoft.com/office/drawing/2014/main" id="{646F920B-E098-0E09-9D78-6B2F263E3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15000"/>
            <a:ext cx="3048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119815" name="Picture 7" descr="SurgicalAAA_01_Base_275">
            <a:extLst>
              <a:ext uri="{FF2B5EF4-FFF2-40B4-BE49-F238E27FC236}">
                <a16:creationId xmlns:a16="http://schemas.microsoft.com/office/drawing/2014/main" id="{9060CC7A-A648-1BC8-BFA5-238710E1F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1" b="6198"/>
          <a:stretch>
            <a:fillRect/>
          </a:stretch>
        </p:blipFill>
        <p:spPr bwMode="auto">
          <a:xfrm>
            <a:off x="152400" y="838200"/>
            <a:ext cx="40243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6" name="Picture 9" descr="aaa">
            <a:extLst>
              <a:ext uri="{FF2B5EF4-FFF2-40B4-BE49-F238E27FC236}">
                <a16:creationId xmlns:a16="http://schemas.microsoft.com/office/drawing/2014/main" id="{DFE9BFCC-C168-B092-A316-CD0B37A8B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09600"/>
            <a:ext cx="4619625" cy="486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18D7D3-67C5-40C5-C036-3AD1338CF058}"/>
                  </a:ext>
                </a:extLst>
              </p14:cNvPr>
              <p14:cNvContentPartPr/>
              <p14:nvPr/>
            </p14:nvContentPartPr>
            <p14:xfrm>
              <a:off x="1379435" y="5909824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18D7D3-67C5-40C5-C036-3AD1338CF0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43435" y="5873824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779" name="Rectangle 3">
            <a:extLst>
              <a:ext uri="{FF2B5EF4-FFF2-40B4-BE49-F238E27FC236}">
                <a16:creationId xmlns:a16="http://schemas.microsoft.com/office/drawing/2014/main" id="{19906B8E-B24B-264B-8F52-63D698455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905000"/>
            <a:ext cx="6172200" cy="4343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tracks up through media, creating a channel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  <a:sym typeface="Symbol" charset="0"/>
              </a:rPr>
              <a:t>Hypertensive men, 40-60 (most cases)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  <a:sym typeface="Symbol" charset="0"/>
              </a:rPr>
              <a:t>Sudden onset excruciating pain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Can rupture </a:t>
            </a:r>
            <a:r>
              <a:rPr lang="en-US" sz="2800" dirty="0">
                <a:latin typeface="Calibri" charset="0"/>
                <a:cs typeface="+mn-cs"/>
                <a:sym typeface="Symbol" charset="0"/>
              </a:rPr>
              <a:t> massive hemorrhage or cardiac tamponade 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  <a:sym typeface="Symbol" charset="0"/>
              </a:rPr>
              <a:t>Rapid diagnosis, surgery = 65-75% of patients survive</a:t>
            </a: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  <a:sym typeface="Symbol" charset="0"/>
            </a:endParaRP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A091A0E6-0250-871D-B918-1748B1C68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Aortic Dissection</a:t>
            </a:r>
          </a:p>
        </p:txBody>
      </p:sp>
      <p:sp>
        <p:nvSpPr>
          <p:cNvPr id="121860" name="Line 4">
            <a:extLst>
              <a:ext uri="{FF2B5EF4-FFF2-40B4-BE49-F238E27FC236}">
                <a16:creationId xmlns:a16="http://schemas.microsoft.com/office/drawing/2014/main" id="{3A0463D7-3CC4-1F47-7D6F-90E0FC1F4D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443" name="Rectangle 3">
            <a:extLst>
              <a:ext uri="{FF2B5EF4-FFF2-40B4-BE49-F238E27FC236}">
                <a16:creationId xmlns:a16="http://schemas.microsoft.com/office/drawing/2014/main" id="{8C7B69D1-5C41-7E4A-9BF0-6950BE23B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Hypertension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Aneurysms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FFFFFF"/>
                </a:solidFill>
                <a:latin typeface="Calibri" charset="0"/>
              </a:rPr>
              <a:t>Vasculitis</a:t>
            </a: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solidFill>
                <a:schemeClr val="tx2"/>
              </a:solidFill>
              <a:latin typeface="Calibri" charset="0"/>
              <a:cs typeface="+mn-cs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A93495FE-56EB-7D2D-74F7-11B10F70E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125956" name="Line 4">
            <a:extLst>
              <a:ext uri="{FF2B5EF4-FFF2-40B4-BE49-F238E27FC236}">
                <a16:creationId xmlns:a16="http://schemas.microsoft.com/office/drawing/2014/main" id="{F099D918-F30B-5F64-235B-FF14FD939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899" name="Rectangle 3">
            <a:extLst>
              <a:ext uri="{FF2B5EF4-FFF2-40B4-BE49-F238E27FC236}">
                <a16:creationId xmlns:a16="http://schemas.microsoft.com/office/drawing/2014/main" id="{7B1CBAD8-2C48-EF4C-8FF0-0CD444B68C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590800"/>
            <a:ext cx="64770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Inflammation of vessel walls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Many possible symptoms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Constitutional signs/symptoms common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Immune-mediated or infectious</a:t>
            </a:r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26819DF1-0E22-79C0-F8DF-C7E2D8BA1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Vasculitis</a:t>
            </a:r>
          </a:p>
        </p:txBody>
      </p:sp>
      <p:sp>
        <p:nvSpPr>
          <p:cNvPr id="128004" name="Line 4">
            <a:extLst>
              <a:ext uri="{FF2B5EF4-FFF2-40B4-BE49-F238E27FC236}">
                <a16:creationId xmlns:a16="http://schemas.microsoft.com/office/drawing/2014/main" id="{1D2E17F5-EB9C-BDE1-5B4C-B0B15747D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3">
            <a:extLst>
              <a:ext uri="{FF2B5EF4-FFF2-40B4-BE49-F238E27FC236}">
                <a16:creationId xmlns:a16="http://schemas.microsoft.com/office/drawing/2014/main" id="{8E6C4F44-707C-FF3A-A9E3-2E466D159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209800"/>
            <a:ext cx="6477000" cy="2971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Women &lt;40 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Granulomatous vasculitis of aortic arch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Severe narrowing of major branches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Weakening of pulses in upper extremities (</a:t>
            </a:r>
            <a:r>
              <a:rPr lang="ja-JP" altLang="en-US" sz="2800"/>
              <a:t>“</a:t>
            </a:r>
            <a:r>
              <a:rPr lang="en-US" altLang="ja-JP" sz="2800">
                <a:latin typeface="Calibri" panose="020F0502020204030204" pitchFamily="34" charset="0"/>
              </a:rPr>
              <a:t>pulseless disease</a:t>
            </a:r>
            <a:r>
              <a:rPr lang="ja-JP" altLang="en-US" sz="2800"/>
              <a:t>”</a:t>
            </a:r>
            <a:r>
              <a:rPr lang="en-US" altLang="ja-JP" sz="2800">
                <a:latin typeface="Calibri" panose="020F0502020204030204" pitchFamily="34" charset="0"/>
              </a:rPr>
              <a:t>)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Ocular disturbances </a:t>
            </a: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0304F86B-2D7C-9C03-B5C3-89A769403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Takayasu Arteritis</a:t>
            </a:r>
          </a:p>
        </p:txBody>
      </p:sp>
      <p:sp>
        <p:nvSpPr>
          <p:cNvPr id="136196" name="Line 4">
            <a:extLst>
              <a:ext uri="{FF2B5EF4-FFF2-40B4-BE49-F238E27FC236}">
                <a16:creationId xmlns:a16="http://schemas.microsoft.com/office/drawing/2014/main" id="{ADB3CD10-A9BD-6AF3-C8D2-2BBB90E9B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>
            <a:extLst>
              <a:ext uri="{FF2B5EF4-FFF2-40B4-BE49-F238E27FC236}">
                <a16:creationId xmlns:a16="http://schemas.microsoft.com/office/drawing/2014/main" id="{43EBD779-0539-62F3-89E5-1FCD38BC9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Takayasu arteritis</a:t>
            </a:r>
          </a:p>
        </p:txBody>
      </p:sp>
      <p:pic>
        <p:nvPicPr>
          <p:cNvPr id="138243" name="Picture 5" descr="showimage">
            <a:extLst>
              <a:ext uri="{FF2B5EF4-FFF2-40B4-BE49-F238E27FC236}">
                <a16:creationId xmlns:a16="http://schemas.microsoft.com/office/drawing/2014/main" id="{F17D629D-EB92-3EA1-E905-647E1273C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8" t="1175" r="6984" b="10048"/>
          <a:stretch>
            <a:fillRect/>
          </a:stretch>
        </p:blipFill>
        <p:spPr bwMode="auto">
          <a:xfrm>
            <a:off x="0" y="0"/>
            <a:ext cx="9144000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3">
            <a:extLst>
              <a:ext uri="{FF2B5EF4-FFF2-40B4-BE49-F238E27FC236}">
                <a16:creationId xmlns:a16="http://schemas.microsoft.com/office/drawing/2014/main" id="{8B229B4A-4A83-E716-7D3E-A34C40F3D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7300" y="2209800"/>
            <a:ext cx="7277100" cy="3581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Children &lt;4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Acute, febrile, usually self-limiting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Danger: involvement of coronary arteries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ja-JP" altLang="en-US" sz="2800"/>
              <a:t>“</a:t>
            </a:r>
            <a:r>
              <a:rPr lang="en-US" altLang="ja-JP" sz="2800">
                <a:latin typeface="Calibri" panose="020F0502020204030204" pitchFamily="34" charset="0"/>
              </a:rPr>
              <a:t>Mucocutaneous lymph node syndrome</a:t>
            </a:r>
            <a:r>
              <a:rPr lang="ja-JP" altLang="en-US" sz="2800"/>
              <a:t>”</a:t>
            </a:r>
            <a:endParaRPr lang="en-US" altLang="ja-JP" sz="2800">
              <a:latin typeface="Calibri" panose="020F0502020204030204" pitchFamily="34" charset="0"/>
            </a:endParaRP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Delayed-type hypersensitivity reaction?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Treatment: intravenous Ig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buFontTx/>
              <a:buNone/>
            </a:pPr>
            <a:endParaRPr lang="en-US" altLang="en-US" sz="2800">
              <a:latin typeface="Calibri" panose="020F0502020204030204" pitchFamily="34" charset="0"/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39AD3B32-E75D-19B5-C20A-2889DE38DB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Kawasaki Disease</a:t>
            </a:r>
          </a:p>
        </p:txBody>
      </p:sp>
      <p:sp>
        <p:nvSpPr>
          <p:cNvPr id="144388" name="Line 4">
            <a:extLst>
              <a:ext uri="{FF2B5EF4-FFF2-40B4-BE49-F238E27FC236}">
                <a16:creationId xmlns:a16="http://schemas.microsoft.com/office/drawing/2014/main" id="{57BD3F1E-EC66-4F7D-D65B-35747383A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4">
            <a:extLst>
              <a:ext uri="{FF2B5EF4-FFF2-40B4-BE49-F238E27FC236}">
                <a16:creationId xmlns:a16="http://schemas.microsoft.com/office/drawing/2014/main" id="{E329BECC-B214-FC23-A282-4187A1997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46435" name="Text Box 2">
            <a:extLst>
              <a:ext uri="{FF2B5EF4-FFF2-40B4-BE49-F238E27FC236}">
                <a16:creationId xmlns:a16="http://schemas.microsoft.com/office/drawing/2014/main" id="{FD45BE47-74F3-AECB-97B0-B1FFBFCF8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Kawasaki Disease: hand edema, mouth lesions</a:t>
            </a:r>
          </a:p>
        </p:txBody>
      </p:sp>
      <p:pic>
        <p:nvPicPr>
          <p:cNvPr id="146436" name="Picture 3" descr="Kawasaki hand and mouth">
            <a:extLst>
              <a:ext uri="{FF2B5EF4-FFF2-40B4-BE49-F238E27FC236}">
                <a16:creationId xmlns:a16="http://schemas.microsoft.com/office/drawing/2014/main" id="{C7768513-4B00-84F4-3C33-70F18198F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55750"/>
            <a:ext cx="8534400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>
            <a:extLst>
              <a:ext uri="{FF2B5EF4-FFF2-40B4-BE49-F238E27FC236}">
                <a16:creationId xmlns:a16="http://schemas.microsoft.com/office/drawing/2014/main" id="{27120850-BB11-1BB9-D8BD-D14D38CCF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50000"/>
              </a:spcBef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70000"/>
              <a:buChar char="–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1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66CCFF"/>
              </a:buClr>
              <a:buSzPct val="90000"/>
              <a:buFontTx/>
              <a:buNone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Kawasaki Disease: </a:t>
            </a:r>
            <a:r>
              <a:rPr lang="ja-JP" altLang="en-US" sz="2800">
                <a:solidFill>
                  <a:srgbClr val="000000"/>
                </a:solidFill>
              </a:rPr>
              <a:t>“</a:t>
            </a:r>
            <a:r>
              <a:rPr lang="en-US" altLang="ja-JP" sz="2800">
                <a:solidFill>
                  <a:srgbClr val="000000"/>
                </a:solidFill>
                <a:latin typeface="Calibri" panose="020F0502020204030204" pitchFamily="34" charset="0"/>
              </a:rPr>
              <a:t>strawberry</a:t>
            </a:r>
            <a:r>
              <a:rPr lang="ja-JP" altLang="en-US" sz="2800">
                <a:solidFill>
                  <a:srgbClr val="000000"/>
                </a:solidFill>
              </a:rPr>
              <a:t>”</a:t>
            </a:r>
            <a:r>
              <a:rPr lang="en-US" altLang="ja-JP" sz="2800">
                <a:solidFill>
                  <a:srgbClr val="000000"/>
                </a:solidFill>
                <a:latin typeface="Calibri" panose="020F0502020204030204" pitchFamily="34" charset="0"/>
              </a:rPr>
              <a:t> tongue</a:t>
            </a:r>
            <a:endParaRPr lang="en-US" altLang="en-US" sz="2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48483" name="Picture 3" descr="Kawasaki strawberry tongue">
            <a:extLst>
              <a:ext uri="{FF2B5EF4-FFF2-40B4-BE49-F238E27FC236}">
                <a16:creationId xmlns:a16="http://schemas.microsoft.com/office/drawing/2014/main" id="{A3A9542A-9B60-6A2E-D042-AD5168E9E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38147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4" name="Picture 4" descr="Kawasaki strawberry tongue 2">
            <a:extLst>
              <a:ext uri="{FF2B5EF4-FFF2-40B4-BE49-F238E27FC236}">
                <a16:creationId xmlns:a16="http://schemas.microsoft.com/office/drawing/2014/main" id="{AEB0BE19-E96B-54C8-9E24-7706338C1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r="20833"/>
          <a:stretch>
            <a:fillRect/>
          </a:stretch>
        </p:blipFill>
        <p:spPr bwMode="auto">
          <a:xfrm>
            <a:off x="4495800" y="254000"/>
            <a:ext cx="4378325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491" name="Rectangle 3">
            <a:extLst>
              <a:ext uri="{FF2B5EF4-FFF2-40B4-BE49-F238E27FC236}">
                <a16:creationId xmlns:a16="http://schemas.microsoft.com/office/drawing/2014/main" id="{8A44BBC7-66FA-A447-9D4E-67046334F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Hypertension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Aneurysms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Vasculitis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solidFill>
                <a:schemeClr val="tx2"/>
              </a:solidFill>
              <a:latin typeface="Calibri" charset="0"/>
              <a:cs typeface="+mn-cs"/>
            </a:endParaRPr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2975B813-663A-9DF2-6AC9-B94476674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164868" name="Line 4">
            <a:extLst>
              <a:ext uri="{FF2B5EF4-FFF2-40B4-BE49-F238E27FC236}">
                <a16:creationId xmlns:a16="http://schemas.microsoft.com/office/drawing/2014/main" id="{86914E3D-6480-74A0-3C0A-56D33D3CE43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3">
            <a:extLst>
              <a:ext uri="{FF2B5EF4-FFF2-40B4-BE49-F238E27FC236}">
                <a16:creationId xmlns:a16="http://schemas.microsoft.com/office/drawing/2014/main" id="{766684BD-43BA-C146-5356-679816DF31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58100" cy="3429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Very common benign tumor of blood vessels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Capillary hemangioma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Skin, oral mucosa, sometimes organs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</a:pPr>
            <a:r>
              <a:rPr lang="ja-JP" altLang="en-US">
                <a:latin typeface="Arial" panose="020B0604020202020204" pitchFamily="34" charset="0"/>
              </a:rPr>
              <a:t>“</a:t>
            </a:r>
            <a:r>
              <a:rPr lang="en-US" altLang="ja-JP" dirty="0">
                <a:latin typeface="Calibri" panose="020F0502020204030204" pitchFamily="34" charset="0"/>
              </a:rPr>
              <a:t>Strawberry</a:t>
            </a:r>
            <a:r>
              <a:rPr lang="ja-JP" altLang="en-US">
                <a:latin typeface="Arial" panose="020B0604020202020204" pitchFamily="34" charset="0"/>
              </a:rPr>
              <a:t>”</a:t>
            </a:r>
            <a:r>
              <a:rPr lang="en-US" altLang="ja-JP" dirty="0">
                <a:latin typeface="Calibri" panose="020F0502020204030204" pitchFamily="34" charset="0"/>
              </a:rPr>
              <a:t> type present at birth, regresses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</a:pPr>
            <a:r>
              <a:rPr lang="en-US" altLang="en-US" sz="2800" dirty="0">
                <a:latin typeface="Calibri" panose="020F0502020204030204" pitchFamily="34" charset="0"/>
              </a:rPr>
              <a:t>Pyogenic granuloma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Rapidly growing red nodule on skin, in mouth 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</a:pPr>
            <a:r>
              <a:rPr lang="en-US" altLang="en-US" dirty="0">
                <a:latin typeface="Calibri" panose="020F0502020204030204" pitchFamily="34" charset="0"/>
              </a:rPr>
              <a:t>Microscopically resembles granulation tissue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</a:pPr>
            <a:endParaRPr lang="en-US" altLang="en-US" sz="2800" dirty="0">
              <a:latin typeface="Calibri" panose="020F0502020204030204" pitchFamily="34" charset="0"/>
            </a:endParaRPr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F828B602-489D-9D41-9D48-8F7534F17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Hemangioma</a:t>
            </a:r>
          </a:p>
        </p:txBody>
      </p:sp>
      <p:sp>
        <p:nvSpPr>
          <p:cNvPr id="166916" name="Line 4">
            <a:extLst>
              <a:ext uri="{FF2B5EF4-FFF2-40B4-BE49-F238E27FC236}">
                <a16:creationId xmlns:a16="http://schemas.microsoft.com/office/drawing/2014/main" id="{EE27A5F5-A206-676B-DDFE-1928DFCCD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2">
            <a:extLst>
              <a:ext uri="{FF2B5EF4-FFF2-40B4-BE49-F238E27FC236}">
                <a16:creationId xmlns:a16="http://schemas.microsoft.com/office/drawing/2014/main" id="{3D5089A2-ACC7-67E2-BB87-6813E6145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Capillary hemangioma</a:t>
            </a:r>
          </a:p>
        </p:txBody>
      </p:sp>
      <p:pic>
        <p:nvPicPr>
          <p:cNvPr id="168963" name="Picture 6" descr="showimage">
            <a:extLst>
              <a:ext uri="{FF2B5EF4-FFF2-40B4-BE49-F238E27FC236}">
                <a16:creationId xmlns:a16="http://schemas.microsoft.com/office/drawing/2014/main" id="{EC09A688-B503-AE8F-9534-58AEFF05F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t="783" b="8842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4" name="Picture 7" descr="showimage">
            <a:extLst>
              <a:ext uri="{FF2B5EF4-FFF2-40B4-BE49-F238E27FC236}">
                <a16:creationId xmlns:a16="http://schemas.microsoft.com/office/drawing/2014/main" id="{4F4F7524-C3F5-F174-E7F8-5015E4498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" t="75537" r="93774" b="15536"/>
          <a:stretch>
            <a:fillRect/>
          </a:stretch>
        </p:blipFill>
        <p:spPr bwMode="auto">
          <a:xfrm>
            <a:off x="152400" y="5511800"/>
            <a:ext cx="53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>
            <a:extLst>
              <a:ext uri="{FF2B5EF4-FFF2-40B4-BE49-F238E27FC236}">
                <a16:creationId xmlns:a16="http://schemas.microsoft.com/office/drawing/2014/main" id="{C0D6DB64-B34B-384C-82A5-DA70FEAF9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Pyogenic granuloma</a:t>
            </a:r>
          </a:p>
        </p:txBody>
      </p:sp>
      <p:pic>
        <p:nvPicPr>
          <p:cNvPr id="171011" name="Picture 4" descr="showimage">
            <a:extLst>
              <a:ext uri="{FF2B5EF4-FFF2-40B4-BE49-F238E27FC236}">
                <a16:creationId xmlns:a16="http://schemas.microsoft.com/office/drawing/2014/main" id="{6A3D50A5-6FC1-E957-D13B-DB382115C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5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2" name="Picture 5" descr="showimage">
            <a:extLst>
              <a:ext uri="{FF2B5EF4-FFF2-40B4-BE49-F238E27FC236}">
                <a16:creationId xmlns:a16="http://schemas.microsoft.com/office/drawing/2014/main" id="{FEB1922E-E277-5C8D-C327-2C3A551D4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89" r="91667" b="17767"/>
          <a:stretch>
            <a:fillRect/>
          </a:stretch>
        </p:blipFill>
        <p:spPr bwMode="auto">
          <a:xfrm>
            <a:off x="0" y="5105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531" name="Rectangle 3">
            <a:extLst>
              <a:ext uri="{FF2B5EF4-FFF2-40B4-BE49-F238E27FC236}">
                <a16:creationId xmlns:a16="http://schemas.microsoft.com/office/drawing/2014/main" id="{218811FC-BB6D-6C47-84DC-F11E7EA324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362200"/>
            <a:ext cx="6705600" cy="2971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Low-grade malignancy of endothelial cells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Four forms: Chronic (older Ashkenazi Jewish males), African, transplant-associated, AIDS-associated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Clinical course varies (chronic = best)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Excision can be curative</a:t>
            </a:r>
          </a:p>
          <a:p>
            <a:pPr lvl="1">
              <a:spcBef>
                <a:spcPct val="15000"/>
              </a:spcBef>
              <a:buClr>
                <a:srgbClr val="509601"/>
              </a:buClr>
              <a:buSzPct val="90000"/>
              <a:buFontTx/>
              <a:buChar char="•"/>
              <a:defRPr/>
            </a:pPr>
            <a:endParaRPr lang="en-US" sz="2800" dirty="0">
              <a:latin typeface="Calibri" charset="0"/>
            </a:endParaRPr>
          </a:p>
        </p:txBody>
      </p:sp>
      <p:sp>
        <p:nvSpPr>
          <p:cNvPr id="177155" name="Rectangle 2">
            <a:extLst>
              <a:ext uri="{FF2B5EF4-FFF2-40B4-BE49-F238E27FC236}">
                <a16:creationId xmlns:a16="http://schemas.microsoft.com/office/drawing/2014/main" id="{1523E250-DB5F-6D54-9854-F29B0DCE4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Kaposi Sarcoma</a:t>
            </a:r>
          </a:p>
        </p:txBody>
      </p:sp>
      <p:sp>
        <p:nvSpPr>
          <p:cNvPr id="177156" name="Line 4">
            <a:extLst>
              <a:ext uri="{FF2B5EF4-FFF2-40B4-BE49-F238E27FC236}">
                <a16:creationId xmlns:a16="http://schemas.microsoft.com/office/drawing/2014/main" id="{ACD7D0E7-00BF-C32F-5640-8CD6A355F1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>
            <a:extLst>
              <a:ext uri="{FF2B5EF4-FFF2-40B4-BE49-F238E27FC236}">
                <a16:creationId xmlns:a16="http://schemas.microsoft.com/office/drawing/2014/main" id="{B468EF6C-95ED-F6E2-9C33-AC93E7DB1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Kaposi sarcoma</a:t>
            </a:r>
          </a:p>
        </p:txBody>
      </p:sp>
      <p:pic>
        <p:nvPicPr>
          <p:cNvPr id="179203" name="Picture 6" descr="kaposissarcomaearlystage">
            <a:extLst>
              <a:ext uri="{FF2B5EF4-FFF2-40B4-BE49-F238E27FC236}">
                <a16:creationId xmlns:a16="http://schemas.microsoft.com/office/drawing/2014/main" id="{BF30F644-5593-868F-7C0D-BF8A876EF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0"/>
          <a:stretch>
            <a:fillRect/>
          </a:stretch>
        </p:blipFill>
        <p:spPr bwMode="auto">
          <a:xfrm>
            <a:off x="0" y="0"/>
            <a:ext cx="9144000" cy="616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>
            <a:extLst>
              <a:ext uri="{FF2B5EF4-FFF2-40B4-BE49-F238E27FC236}">
                <a16:creationId xmlns:a16="http://schemas.microsoft.com/office/drawing/2014/main" id="{759092C4-3398-7AF7-0E38-F0A91FC9B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Kaposi sarcoma</a:t>
            </a:r>
          </a:p>
        </p:txBody>
      </p:sp>
      <p:pic>
        <p:nvPicPr>
          <p:cNvPr id="181251" name="Picture 4" descr="kaposissarcoma">
            <a:extLst>
              <a:ext uri="{FF2B5EF4-FFF2-40B4-BE49-F238E27FC236}">
                <a16:creationId xmlns:a16="http://schemas.microsoft.com/office/drawing/2014/main" id="{9B5032FA-0E58-22DC-9737-84BFA5EA3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2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2" name="Rectangle 5">
            <a:extLst>
              <a:ext uri="{FF2B5EF4-FFF2-40B4-BE49-F238E27FC236}">
                <a16:creationId xmlns:a16="http://schemas.microsoft.com/office/drawing/2014/main" id="{20503B5E-999C-ADFC-0DD7-549857F75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638800"/>
            <a:ext cx="914400" cy="533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>
            <a:extLst>
              <a:ext uri="{FF2B5EF4-FFF2-40B4-BE49-F238E27FC236}">
                <a16:creationId xmlns:a16="http://schemas.microsoft.com/office/drawing/2014/main" id="{B2026E13-D6FD-ACF0-4389-C78DB4613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Kaposi sarcoma</a:t>
            </a:r>
          </a:p>
        </p:txBody>
      </p:sp>
      <p:pic>
        <p:nvPicPr>
          <p:cNvPr id="183299" name="Picture 6" descr="showimage">
            <a:extLst>
              <a:ext uri="{FF2B5EF4-FFF2-40B4-BE49-F238E27FC236}">
                <a16:creationId xmlns:a16="http://schemas.microsoft.com/office/drawing/2014/main" id="{3B1C5667-8386-DF0A-4DF6-A5C172674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9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27" name="Rectangle 3">
            <a:extLst>
              <a:ext uri="{FF2B5EF4-FFF2-40B4-BE49-F238E27FC236}">
                <a16:creationId xmlns:a16="http://schemas.microsoft.com/office/drawing/2014/main" id="{F35B9BFD-83EE-B640-B413-ABF75A488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2362200"/>
            <a:ext cx="6019800" cy="2971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Malignancy of endothelial cells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Prefers skin, soft tissue, breast, liver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Arsenic and PVC increase risk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Well-differentiated to anaplastic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Metastasize rapidly. 5ys 30%.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  <a:p>
            <a:pPr lvl="1">
              <a:spcBef>
                <a:spcPct val="15000"/>
              </a:spcBef>
              <a:buClr>
                <a:schemeClr val="tx2"/>
              </a:buClr>
              <a:buSzPct val="90000"/>
              <a:buFontTx/>
              <a:buChar char="•"/>
              <a:defRPr/>
            </a:pPr>
            <a:endParaRPr lang="en-US" sz="2800" dirty="0">
              <a:latin typeface="Calibri" charset="0"/>
            </a:endParaRPr>
          </a:p>
        </p:txBody>
      </p:sp>
      <p:sp>
        <p:nvSpPr>
          <p:cNvPr id="185347" name="Rectangle 2">
            <a:extLst>
              <a:ext uri="{FF2B5EF4-FFF2-40B4-BE49-F238E27FC236}">
                <a16:creationId xmlns:a16="http://schemas.microsoft.com/office/drawing/2014/main" id="{728B8CA0-BF61-CF47-F769-FB3161DB7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Angiosarcoma</a:t>
            </a:r>
          </a:p>
        </p:txBody>
      </p:sp>
      <p:sp>
        <p:nvSpPr>
          <p:cNvPr id="185348" name="Line 4">
            <a:extLst>
              <a:ext uri="{FF2B5EF4-FFF2-40B4-BE49-F238E27FC236}">
                <a16:creationId xmlns:a16="http://schemas.microsoft.com/office/drawing/2014/main" id="{DE13D375-4335-58BC-C418-3B9F741DE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>
            <a:extLst>
              <a:ext uri="{FF2B5EF4-FFF2-40B4-BE49-F238E27FC236}">
                <a16:creationId xmlns:a16="http://schemas.microsoft.com/office/drawing/2014/main" id="{651B710B-EC49-C6EE-620D-13A9AB22E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40463"/>
            <a:ext cx="8686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Angiosarcoma</a:t>
            </a:r>
          </a:p>
        </p:txBody>
      </p:sp>
      <p:pic>
        <p:nvPicPr>
          <p:cNvPr id="187395" name="Picture 5" descr="angiosarcoma 2">
            <a:extLst>
              <a:ext uri="{FF2B5EF4-FFF2-40B4-BE49-F238E27FC236}">
                <a16:creationId xmlns:a16="http://schemas.microsoft.com/office/drawing/2014/main" id="{ECACCBEF-30F7-F333-D9FF-D6F7824FE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ext Box 2">
            <a:extLst>
              <a:ext uri="{FF2B5EF4-FFF2-40B4-BE49-F238E27FC236}">
                <a16:creationId xmlns:a16="http://schemas.microsoft.com/office/drawing/2014/main" id="{FDF1B82F-A241-026E-E26F-581F8D44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404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Angiosarcoma cells positive for CD31 (an endothelial marker)</a:t>
            </a:r>
          </a:p>
        </p:txBody>
      </p:sp>
      <p:pic>
        <p:nvPicPr>
          <p:cNvPr id="189443" name="Picture 5" descr="showimage">
            <a:extLst>
              <a:ext uri="{FF2B5EF4-FFF2-40B4-BE49-F238E27FC236}">
                <a16:creationId xmlns:a16="http://schemas.microsoft.com/office/drawing/2014/main" id="{2AA7280E-ECDA-BF7E-7D0F-E55F0349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68" b="4846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571" name="Rectangle 3">
            <a:extLst>
              <a:ext uri="{FF2B5EF4-FFF2-40B4-BE49-F238E27FC236}">
                <a16:creationId xmlns:a16="http://schemas.microsoft.com/office/drawing/2014/main" id="{C133CA68-730E-AA49-9A8F-E7A4FD47D8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Blood Vessels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Atherosclerosis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Hypertension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Aneurysms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Vasculitis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Heart I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Heart II</a:t>
            </a:r>
            <a:endParaRPr lang="en-US" dirty="0">
              <a:latin typeface="Calibri" charset="0"/>
              <a:cs typeface="+mn-cs"/>
            </a:endParaRPr>
          </a:p>
          <a:p>
            <a:pPr lvl="1">
              <a:spcBef>
                <a:spcPct val="15000"/>
              </a:spcBef>
              <a:buClr>
                <a:schemeClr val="tx2"/>
              </a:buClr>
              <a:buSzPct val="90000"/>
              <a:buFontTx/>
              <a:buNone/>
              <a:defRPr/>
            </a:pPr>
            <a:endParaRPr lang="en-US" dirty="0">
              <a:latin typeface="Calibri" charset="0"/>
            </a:endParaRP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191491" name="Rectangle 2">
            <a:extLst>
              <a:ext uri="{FF2B5EF4-FFF2-40B4-BE49-F238E27FC236}">
                <a16:creationId xmlns:a16="http://schemas.microsoft.com/office/drawing/2014/main" id="{A0186722-21EB-0A6B-4859-06FAD276C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191492" name="Line 4">
            <a:extLst>
              <a:ext uri="{FF2B5EF4-FFF2-40B4-BE49-F238E27FC236}">
                <a16:creationId xmlns:a16="http://schemas.microsoft.com/office/drawing/2014/main" id="{33B99B00-789F-D1DA-6F9E-CC474FBFE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FECT MASTER">
  <a:themeElements>
    <a:clrScheme name="1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1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22018</TotalTime>
  <Words>1095</Words>
  <Application>Microsoft Macintosh PowerPoint</Application>
  <PresentationFormat>On-screen Show (4:3)</PresentationFormat>
  <Paragraphs>312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1_PERFECT MASTER</vt:lpstr>
      <vt:lpstr>4_PERFECT MASTER</vt:lpstr>
      <vt:lpstr>Office Theme</vt:lpstr>
      <vt:lpstr>PowerPoint Presentation</vt:lpstr>
      <vt:lpstr>Blood Vessels Lecture Objectives</vt:lpstr>
      <vt:lpstr>Blood Vessels Lecture Objectives</vt:lpstr>
      <vt:lpstr>Blood vessels Lecture Objectives</vt:lpstr>
      <vt:lpstr>Cardiac Pathology Outline</vt:lpstr>
      <vt:lpstr>Cardiac Pathology Outline</vt:lpstr>
      <vt:lpstr>Cardiac Pathology Outline</vt:lpstr>
      <vt:lpstr>PowerPoint Presentation</vt:lpstr>
      <vt:lpstr>Atherosclerosis</vt:lpstr>
      <vt:lpstr>Major Risk Factors for Atherosclerosis</vt:lpstr>
      <vt:lpstr>Other Risk Factors for Atherosclerosis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Prevention of Atherosclerosis</vt:lpstr>
      <vt:lpstr>Cardiac Pathology Outline</vt:lpstr>
      <vt:lpstr>Types of Hypertension</vt:lpstr>
      <vt:lpstr>Essential Hypertension</vt:lpstr>
      <vt:lpstr>Essential Hypertension</vt:lpstr>
      <vt:lpstr>Essential Hypertension</vt:lpstr>
      <vt:lpstr>PowerPoint Presentation</vt:lpstr>
      <vt:lpstr>Cardiac Pathology Outline</vt:lpstr>
      <vt:lpstr>Aneurysms</vt:lpstr>
      <vt:lpstr>PowerPoint Presentation</vt:lpstr>
      <vt:lpstr>Causes of Aneurysms</vt:lpstr>
      <vt:lpstr>Abdominal Aortic Aneurysm</vt:lpstr>
      <vt:lpstr>PowerPoint Presentation</vt:lpstr>
      <vt:lpstr>PowerPoint Presentation</vt:lpstr>
      <vt:lpstr>PowerPoint Presentation</vt:lpstr>
      <vt:lpstr>Aortic Dissection</vt:lpstr>
      <vt:lpstr>Cardiac Pathology Outline</vt:lpstr>
      <vt:lpstr>Vasculitis</vt:lpstr>
      <vt:lpstr>Takayasu Arteritis</vt:lpstr>
      <vt:lpstr>PowerPoint Presentation</vt:lpstr>
      <vt:lpstr>Kawasaki Disease</vt:lpstr>
      <vt:lpstr>PowerPoint Presentation</vt:lpstr>
      <vt:lpstr>PowerPoint Presentation</vt:lpstr>
      <vt:lpstr>Cardiac Pathology Outline</vt:lpstr>
      <vt:lpstr>Hemangioma</vt:lpstr>
      <vt:lpstr>PowerPoint Presentation</vt:lpstr>
      <vt:lpstr>PowerPoint Presentation</vt:lpstr>
      <vt:lpstr>Kaposi Sarcoma</vt:lpstr>
      <vt:lpstr>PowerPoint Presentation</vt:lpstr>
      <vt:lpstr>PowerPoint Presentation</vt:lpstr>
      <vt:lpstr>PowerPoint Presentation</vt:lpstr>
      <vt:lpstr>Angiosarcoma</vt:lpstr>
      <vt:lpstr>PowerPoint Presentation</vt:lpstr>
      <vt:lpstr>PowerPoint Presentation</vt:lpstr>
      <vt:lpstr>Cardiac Pathology Outline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324</cp:revision>
  <cp:lastPrinted>2026-09-09T17:27:17Z</cp:lastPrinted>
  <dcterms:created xsi:type="dcterms:W3CDTF">1995-05-28T16:10:28Z</dcterms:created>
  <dcterms:modified xsi:type="dcterms:W3CDTF">2026-09-13T19:43:41Z</dcterms:modified>
</cp:coreProperties>
</file>