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ink/ink1.xml" ContentType="application/inkml+xml"/>
  <Override PartName="/ppt/ink/ink2.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2" r:id="rId1"/>
    <p:sldMasterId id="2147483653" r:id="rId2"/>
    <p:sldMasterId id="2147483689" r:id="rId3"/>
    <p:sldMasterId id="2147483735" r:id="rId4"/>
  </p:sldMasterIdLst>
  <p:notesMasterIdLst>
    <p:notesMasterId r:id="rId43"/>
  </p:notesMasterIdLst>
  <p:handoutMasterIdLst>
    <p:handoutMasterId r:id="rId44"/>
  </p:handoutMasterIdLst>
  <p:sldIdLst>
    <p:sldId id="1097" r:id="rId5"/>
    <p:sldId id="1256" r:id="rId6"/>
    <p:sldId id="946" r:id="rId7"/>
    <p:sldId id="1262" r:id="rId8"/>
    <p:sldId id="1263" r:id="rId9"/>
    <p:sldId id="1264" r:id="rId10"/>
    <p:sldId id="1265" r:id="rId11"/>
    <p:sldId id="1257" r:id="rId12"/>
    <p:sldId id="1110" r:id="rId13"/>
    <p:sldId id="1207" r:id="rId14"/>
    <p:sldId id="1248" r:id="rId15"/>
    <p:sldId id="1249" r:id="rId16"/>
    <p:sldId id="1208" r:id="rId17"/>
    <p:sldId id="1209" r:id="rId18"/>
    <p:sldId id="1260" r:id="rId19"/>
    <p:sldId id="1212" r:id="rId20"/>
    <p:sldId id="1251" r:id="rId21"/>
    <p:sldId id="1250" r:id="rId22"/>
    <p:sldId id="1258" r:id="rId23"/>
    <p:sldId id="1213" r:id="rId24"/>
    <p:sldId id="1222" r:id="rId25"/>
    <p:sldId id="1217" r:id="rId26"/>
    <p:sldId id="1220" r:id="rId27"/>
    <p:sldId id="1224" r:id="rId28"/>
    <p:sldId id="1223" r:id="rId29"/>
    <p:sldId id="1225" r:id="rId30"/>
    <p:sldId id="1226" r:id="rId31"/>
    <p:sldId id="1253" r:id="rId32"/>
    <p:sldId id="1259" r:id="rId33"/>
    <p:sldId id="1229" r:id="rId34"/>
    <p:sldId id="1246" r:id="rId35"/>
    <p:sldId id="1231" r:id="rId36"/>
    <p:sldId id="1241" r:id="rId37"/>
    <p:sldId id="1235" r:id="rId38"/>
    <p:sldId id="1240" r:id="rId39"/>
    <p:sldId id="1232" r:id="rId40"/>
    <p:sldId id="1243" r:id="rId41"/>
    <p:sldId id="1261" r:id="rId42"/>
  </p:sldIdLst>
  <p:sldSz cx="9144000" cy="6858000" type="screen4x3"/>
  <p:notesSz cx="6858000" cy="9144000"/>
  <p:defaultTextStyle>
    <a:defPPr>
      <a:defRPr lang="en-US"/>
    </a:defPPr>
    <a:lvl1pPr algn="l" rtl="0" eaLnBrk="0" fontAlgn="base" hangingPunct="0">
      <a:spcBef>
        <a:spcPct val="30000"/>
      </a:spcBef>
      <a:spcAft>
        <a:spcPct val="0"/>
      </a:spcAft>
      <a:buClr>
        <a:srgbClr val="66CCFF"/>
      </a:buClr>
      <a:buSzPct val="90000"/>
      <a:buChar char="•"/>
      <a:defRPr sz="2400" kern="1200">
        <a:solidFill>
          <a:schemeClr val="tx1"/>
        </a:solidFill>
        <a:latin typeface="Calibri" panose="020F0502020204030204" pitchFamily="34" charset="0"/>
        <a:ea typeface="ＭＳ Ｐゴシック" panose="020B0600070205080204" pitchFamily="34" charset="-128"/>
        <a:cs typeface="+mn-cs"/>
      </a:defRPr>
    </a:lvl1pPr>
    <a:lvl2pPr marL="457200" algn="l" rtl="0" eaLnBrk="0" fontAlgn="base" hangingPunct="0">
      <a:spcBef>
        <a:spcPct val="30000"/>
      </a:spcBef>
      <a:spcAft>
        <a:spcPct val="0"/>
      </a:spcAft>
      <a:buClr>
        <a:srgbClr val="66CCFF"/>
      </a:buClr>
      <a:buSzPct val="90000"/>
      <a:buChar char="•"/>
      <a:defRPr sz="2400" kern="1200">
        <a:solidFill>
          <a:schemeClr val="tx1"/>
        </a:solidFill>
        <a:latin typeface="Calibri" panose="020F0502020204030204" pitchFamily="34" charset="0"/>
        <a:ea typeface="ＭＳ Ｐゴシック" panose="020B0600070205080204" pitchFamily="34" charset="-128"/>
        <a:cs typeface="+mn-cs"/>
      </a:defRPr>
    </a:lvl2pPr>
    <a:lvl3pPr marL="914400" algn="l" rtl="0" eaLnBrk="0" fontAlgn="base" hangingPunct="0">
      <a:spcBef>
        <a:spcPct val="30000"/>
      </a:spcBef>
      <a:spcAft>
        <a:spcPct val="0"/>
      </a:spcAft>
      <a:buClr>
        <a:srgbClr val="66CCFF"/>
      </a:buClr>
      <a:buSzPct val="90000"/>
      <a:buChar char="•"/>
      <a:defRPr sz="2400" kern="1200">
        <a:solidFill>
          <a:schemeClr val="tx1"/>
        </a:solidFill>
        <a:latin typeface="Calibri" panose="020F0502020204030204" pitchFamily="34" charset="0"/>
        <a:ea typeface="ＭＳ Ｐゴシック" panose="020B0600070205080204" pitchFamily="34" charset="-128"/>
        <a:cs typeface="+mn-cs"/>
      </a:defRPr>
    </a:lvl3pPr>
    <a:lvl4pPr marL="1371600" algn="l" rtl="0" eaLnBrk="0" fontAlgn="base" hangingPunct="0">
      <a:spcBef>
        <a:spcPct val="30000"/>
      </a:spcBef>
      <a:spcAft>
        <a:spcPct val="0"/>
      </a:spcAft>
      <a:buClr>
        <a:srgbClr val="66CCFF"/>
      </a:buClr>
      <a:buSzPct val="90000"/>
      <a:buChar char="•"/>
      <a:defRPr sz="2400" kern="1200">
        <a:solidFill>
          <a:schemeClr val="tx1"/>
        </a:solidFill>
        <a:latin typeface="Calibri" panose="020F0502020204030204" pitchFamily="34" charset="0"/>
        <a:ea typeface="ＭＳ Ｐゴシック" panose="020B0600070205080204" pitchFamily="34" charset="-128"/>
        <a:cs typeface="+mn-cs"/>
      </a:defRPr>
    </a:lvl4pPr>
    <a:lvl5pPr marL="1828800" algn="l" rtl="0" eaLnBrk="0" fontAlgn="base" hangingPunct="0">
      <a:spcBef>
        <a:spcPct val="30000"/>
      </a:spcBef>
      <a:spcAft>
        <a:spcPct val="0"/>
      </a:spcAft>
      <a:buClr>
        <a:srgbClr val="66CCFF"/>
      </a:buClr>
      <a:buSzPct val="90000"/>
      <a:buChar char="•"/>
      <a:defRPr sz="2400" kern="1200">
        <a:solidFill>
          <a:schemeClr val="tx1"/>
        </a:solidFill>
        <a:latin typeface="Calibri" panose="020F0502020204030204" pitchFamily="34"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Calibri" panose="020F0502020204030204" pitchFamily="34"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Calibri" panose="020F0502020204030204" pitchFamily="34"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Calibri" panose="020F0502020204030204" pitchFamily="34"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Calibri" panose="020F050202020403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528">
          <p15:clr>
            <a:srgbClr val="A4A3A4"/>
          </p15:clr>
        </p15:guide>
        <p15:guide id="2" orient="horz" pos="1920" userDrawn="1">
          <p15:clr>
            <a:srgbClr val="A4A3A4"/>
          </p15:clr>
        </p15:guide>
        <p15:guide id="3" pos="2880">
          <p15:clr>
            <a:srgbClr val="A4A3A4"/>
          </p15:clr>
        </p15:guide>
        <p15:guide id="4" pos="398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bg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580"/>
    <p:restoredTop sz="94726"/>
  </p:normalViewPr>
  <p:slideViewPr>
    <p:cSldViewPr showGuides="1">
      <p:cViewPr varScale="1">
        <p:scale>
          <a:sx n="120" d="100"/>
          <a:sy n="120" d="100"/>
        </p:scale>
        <p:origin x="1304" y="184"/>
      </p:cViewPr>
      <p:guideLst>
        <p:guide orient="horz" pos="528"/>
        <p:guide orient="horz" pos="1920"/>
        <p:guide pos="2880"/>
        <p:guide pos="398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notesViewPr>
    <p:cSldViewPr showGuides="1">
      <p:cViewPr varScale="1">
        <p:scale>
          <a:sx n="58" d="100"/>
          <a:sy n="58" d="100"/>
        </p:scale>
        <p:origin x="-1770" y="-7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C188C4C7-27C7-AB21-56AE-C290ABA0F434}"/>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075" tIns="46038" rIns="92075" bIns="46038" numCol="1" anchor="t" anchorCtr="0" compatLnSpc="1">
            <a:prstTxWarp prst="textNoShape">
              <a:avLst/>
            </a:prstTxWarp>
          </a:bodyPr>
          <a:lstStyle>
            <a:lvl1pPr>
              <a:spcBef>
                <a:spcPct val="0"/>
              </a:spcBef>
              <a:buClrTx/>
              <a:buSzTx/>
              <a:buFontTx/>
              <a:buNone/>
              <a:defRPr sz="1200">
                <a:latin typeface="Arial" charset="0"/>
                <a:ea typeface="ＭＳ Ｐゴシック" charset="0"/>
                <a:cs typeface="+mn-cs"/>
              </a:defRPr>
            </a:lvl1pPr>
          </a:lstStyle>
          <a:p>
            <a:pPr>
              <a:defRPr/>
            </a:pPr>
            <a:endParaRPr lang="en-US"/>
          </a:p>
        </p:txBody>
      </p:sp>
      <p:sp>
        <p:nvSpPr>
          <p:cNvPr id="4099" name="Rectangle 3">
            <a:extLst>
              <a:ext uri="{FF2B5EF4-FFF2-40B4-BE49-F238E27FC236}">
                <a16:creationId xmlns:a16="http://schemas.microsoft.com/office/drawing/2014/main" id="{694D5594-852F-F1D5-7FD5-CD1F60255F43}"/>
              </a:ext>
            </a:extLst>
          </p:cNvPr>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075" tIns="46038" rIns="92075" bIns="46038" numCol="1" anchor="t" anchorCtr="0" compatLnSpc="1">
            <a:prstTxWarp prst="textNoShape">
              <a:avLst/>
            </a:prstTxWarp>
          </a:bodyPr>
          <a:lstStyle>
            <a:lvl1pPr algn="r">
              <a:spcBef>
                <a:spcPct val="0"/>
              </a:spcBef>
              <a:buClrTx/>
              <a:buSzTx/>
              <a:buFontTx/>
              <a:buNone/>
              <a:defRPr sz="1200">
                <a:latin typeface="Arial" charset="0"/>
                <a:ea typeface="ＭＳ Ｐゴシック" charset="0"/>
                <a:cs typeface="+mn-cs"/>
              </a:defRPr>
            </a:lvl1pPr>
          </a:lstStyle>
          <a:p>
            <a:pPr>
              <a:defRPr/>
            </a:pPr>
            <a:endParaRPr lang="en-US"/>
          </a:p>
        </p:txBody>
      </p:sp>
      <p:sp>
        <p:nvSpPr>
          <p:cNvPr id="4100" name="Rectangle 4">
            <a:extLst>
              <a:ext uri="{FF2B5EF4-FFF2-40B4-BE49-F238E27FC236}">
                <a16:creationId xmlns:a16="http://schemas.microsoft.com/office/drawing/2014/main" id="{F2B3B43F-92D0-03F5-DEF6-FD0AD091D9F0}"/>
              </a:ext>
            </a:extLst>
          </p:cNvPr>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075" tIns="46038" rIns="92075" bIns="46038" numCol="1" anchor="b" anchorCtr="0" compatLnSpc="1">
            <a:prstTxWarp prst="textNoShape">
              <a:avLst/>
            </a:prstTxWarp>
          </a:bodyPr>
          <a:lstStyle>
            <a:lvl1pPr>
              <a:spcBef>
                <a:spcPct val="0"/>
              </a:spcBef>
              <a:buClrTx/>
              <a:buSzTx/>
              <a:buFontTx/>
              <a:buNone/>
              <a:defRPr sz="1200">
                <a:latin typeface="Arial" charset="0"/>
                <a:ea typeface="ＭＳ Ｐゴシック" charset="0"/>
                <a:cs typeface="+mn-cs"/>
              </a:defRPr>
            </a:lvl1pPr>
          </a:lstStyle>
          <a:p>
            <a:pPr>
              <a:defRPr/>
            </a:pPr>
            <a:endParaRPr lang="en-US"/>
          </a:p>
        </p:txBody>
      </p:sp>
      <p:sp>
        <p:nvSpPr>
          <p:cNvPr id="4101" name="Rectangle 5">
            <a:extLst>
              <a:ext uri="{FF2B5EF4-FFF2-40B4-BE49-F238E27FC236}">
                <a16:creationId xmlns:a16="http://schemas.microsoft.com/office/drawing/2014/main" id="{41F05F72-935B-0522-2C87-6F146FCEA507}"/>
              </a:ext>
            </a:extLst>
          </p:cNvPr>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075" tIns="46038" rIns="92075" bIns="46038" numCol="1" anchor="b" anchorCtr="0" compatLnSpc="1">
            <a:prstTxWarp prst="textNoShape">
              <a:avLst/>
            </a:prstTxWarp>
          </a:bodyPr>
          <a:lstStyle>
            <a:lvl1pPr algn="r">
              <a:spcBef>
                <a:spcPct val="0"/>
              </a:spcBef>
              <a:buClrTx/>
              <a:buSzTx/>
              <a:buFontTx/>
              <a:buNone/>
              <a:defRPr sz="1200">
                <a:latin typeface="Arial" panose="020B0604020202020204" pitchFamily="34" charset="0"/>
              </a:defRPr>
            </a:lvl1pPr>
          </a:lstStyle>
          <a:p>
            <a:fld id="{E946DB7F-0200-B94D-9F8F-8312AB913854}" type="slidenum">
              <a:rPr lang="en-US" altLang="en-US"/>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12T03:38:13.262"/>
    </inkml:context>
    <inkml:brush xml:id="br0">
      <inkml:brushProperty name="width" value="0.05" units="cm"/>
      <inkml:brushProperty name="height" value="0.05" units="cm"/>
      <inkml:brushProperty name="color" value="#FFFFFF"/>
    </inkml:brush>
  </inkml:definitions>
  <inkml:trace contextRef="#ctx0" brushRef="#br0">1 1633 24575,'2'-22'0,"1"-13"0,3-14 0,3-11 0,7-11 0,10-11 0,8-8 0,4 0 0,1 10 0,0 6 0,0 3 0,3 2 0,0 2 0,-2 7 0,0 5 0,0 5 0,2 2 0,1 1 0,-4 7 0,-4 8 0,-7 7 0,-4 6 0,0 1 0,0 2 0,0 0 0,0 0 0,-1 1 0,0 0 0,-1 1 0,-1 0 0,3 1 0,2-1 0,4 1 0,3 0 0,1 1 0,0 0 0,0 0 0,2 1 0,0-2 0,0-1 0,-1 0 0,1-2 0,1 1 0,0-1 0,-2 1 0,-5 3 0,-4 2 0,-3 1 0,0 3 0,11 0 0,28 0 0,37-2 0,-39 5 0,1 0 0,1 1 0,-2 0 0,38 0 0,-31 2 0,-22 0 0,-15 1 0,-6 1 0,-12 0 0,3 0 0,-4 0 0,4 0 0,2-1 0,3 1 0,-6-1 0,5 0 0,-3 0 0,6 0 0,5-1 0,1 0 0,-2 0 0,-5 0 0,-6 0 0,-4 0 0,-2 0 0,0 1 0,0 0 0,0-1 0,0 1 0,-2-1 0,-1 0 0,2 1 0,6-1 0,7 1 0,4 0 0,1-1 0,-4 1 0,-6 0 0,-4 0 0,-1 0 0,0 0 0,0 1 0,1-1 0,-2 1 0,-2-1 0,0 0 0,-3 0 0,-1-1 0,0 0 0,-2 0 0,0 0 0,0 0 0,0 0 0,-1 0 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12T03:38:19.164"/>
    </inkml:context>
    <inkml:brush xml:id="br0">
      <inkml:brushProperty name="width" value="0.05" units="cm"/>
      <inkml:brushProperty name="height" value="0.05" units="cm"/>
      <inkml:brushProperty name="color" value="#FFFFFF"/>
    </inkml:brush>
  </inkml:definitions>
  <inkml:trace contextRef="#ctx0" brushRef="#br0">0 0 24575,'0'8'0,"1"1"0,0-1 0,1 2 0,0 2 0,1 1 0,0-1 0,0-1 0,-1 1 0,1-2 0,0 1 0,1 0 0,0 0 0,0-1 0,0-1 0,-1-1 0,1-2 0,0 1 0,1 0 0,1 1 0,1-1 0,0 0 0,-1-2 0,0 0 0,0 0 0,1-1 0,-1 1 0,1 0 0,-1-1 0,0 0 0,0 0 0,-1-1 0,-2 0 0,1 0 0,1 0 0,-1 1 0,1-1 0,1 0 0,-1 1 0,0 0 0,0 0 0,0-1 0,0 0 0,-2-1 0,1 0 0,-3-1 0,1 1 0,0-1 0,0 1 0,1 0 0,1 2 0,1 0 0,-1 0 0,-1-2 0,2 1 0,0 1 0,1 1 0,-1 1 0,0-1 0,-1-2 0,0 1 0,-1-2 0,0 2 0,-1-1 0,1 1 0,0 0 0,-1-1 0,1-1 0,-1 0 0,0 0 0,0 0 0,-1 0 0,1-1 0,-1 0 0,1 0 0,0 0 0,1 2 0,0 0 0,0 0 0,0 0 0,-1-1 0,0 0 0,0 0 0,-1 0 0,1-1 0,-1 0 0,0 0 0,-4 1 0,1 0 0,-3 0 0,1 0 0,0 0 0,0 0 0,0-1 0,0 1 0,1 0 0,-1 1 0,0 0 0,0 0 0,1-1 0,-1 1 0,1-2 0,-1 2 0,2-2 0,-1 1 0,1 0 0,0-1 0,-2 2 0,2-1 0,-1 1 0,1 0 0,-1 0 0,0 1 0,-1 1 0,0 0 0,0-1 0,1 0 0,0-1 0,1-1 0,0 0 0,0 0 0,0 1 0,-1-1 0,1 0 0,0 0 0,1-1 0,-1 1 0,1-1 0,0 1 0,-1 0 0,0 0 0,-1 1 0,1 1 0,0 0 0,-1 1 0,0 0 0,-1 1 0,2-2 0,-1 0 0,1-1 0,0 0 0,1 0 0,-1 0 0,0 0 0,0 0 0,0 0 0,0 1 0,1 0 0,-1 0 0,1 0 0,0 0 0,-1 0 0,0 0 0,0 0 0,0 1 0,0-1 0,1 0 0,0-2 0,0 0 0,0 1 0,-1-1 0,1 1 0,0 0 0,-1 0 0,2-1 0,-2 0 0,1 0 0,1-1 0,-1 1 0,0 2 0,0-2 0,-1 1 0,1-1 0,0 1 0,0 0 0,-1-1 0,1 1 0,1-1 0,-1 1 0,0-1 0,0 0 0,0 1 0,-1 0 0,0 0 0,1 0 0,-1 0 0,1 1 0,0 0 0,-1 0 0,0 0 0,0 0 0,1-1 0,0 0 0,0-1 0,0 1 0,1-1 0,-1 0 0,0 0 0,1 0 0,-1-1 0,1 1 0,-1-1 0,1 1 0,0-1 0,0 0 0,-1 1 0,0-1 0,0 0 0,1 0 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7T02:31:39.008"/>
    </inkml:context>
    <inkml:brush xml:id="br0">
      <inkml:brushProperty name="width" value="0.1" units="cm"/>
      <inkml:brushProperty name="height" value="0.1" units="cm"/>
      <inkml:brushProperty name="color" value="#FEFEFE"/>
    </inkml:brush>
  </inkml:definitions>
  <inkml:trace contextRef="#ctx0" brushRef="#br0">910 265 24575,'1'10'0,"-1"-2"0,0-3 0,1 0 0,-1-1 0,1 0 0,-1 0 0,0-1 0,0 0 0,0 1 0,0-1 0,0 1 0,0-1 0,0 1 0,0-1 0,0 0 0,0 0 0,0 0 0,0 1 0,0 0 0,0 0 0,0 0 0,0 1 0,0 0 0,0-1 0,0 0 0,0 0 0,0 0 0,0-1 0,0 1 0,0 0 0,0-1 0,-1 0 0,1 0 0,0 0 0,0-1 0,0 2 0,1-2 0,-1 1 0,0 0 0,0 0 0,0 0 0,0-1 0,-1 2 0,1-1 0,0 1 0,0 0 0,0-1 0,0 0 0,1-1 0,-1 1 0,0 0 0,0 1 0,0-2 0,2-15 0,0-5 0,2-15 0,-1 2 0,0 5 0,-2 6 0,0 8 0,-2 5 0,1 3 0,-1 3 0,-3-1 0,1 2 0,-5-1 0,1 0 0,-2 1 0,-1-1 0,1 1 0,-1-1 0,1 1 0,-2 0 0,-2 0 0,-1 0 0,-2 0 0,-3 0 0,-2 0 0,-1 1 0,0-1 0,2 1 0,2-1 0,3 0 0,2 0 0,0 0 0,0 0 0,0 1 0,-2-1 0,-1 1 0,0-1 0,1 0 0,0 0 0,2 0 0,0 1 0,1-1 0,0 0 0,2 0 0,1 0 0,1 0 0,2-1 0,0 1 0,1-1 0,0-1 0,1 1 0,0 0 0,1 0 0,0 0 0,1 1 0,-1-1 0,0 1 0,0-1 0,0 1 0,1 0 0,-1 0 0,0-1 0,-1 1 0,0-1 0,1 0 0,-1 0 0,1 1 0,1-1 0,-1 1 0,0-1 0,1 0 0,-2 0 0,0 0 0,-3 1 0,0-1 0,-3 1 0,-3-1 0,-1 0 0,-2 1 0,-1 0 0,0 0 0,0 0 0,1 0 0,2 0 0,1 0 0,1 0 0,1 0 0,-1 0 0,1 0 0,3 0 0,1 0 0,3 0 0,2 0 0,12-3 0,0 0 0,11-3 0,-3 1 0,2 1 0,2-1 0,0 0 0,2 0 0,2 1 0,1-1 0,0 2 0,-3 0 0,-4 1 0,-3 0 0,2-1 0,2-1 0,3 1 0,3-1 0,-1 1 0,1 0 0,-3 0 0,-3 0 0,1 1 0,0 0 0,5-1 0,4 1 0,1 1 0,-1-1 0,-4 2 0,-2-1 0,-2 0 0,0 0 0,0 1 0,2 0 0,-1 0 0,-2 0 0,-3 0 0,-3 0 0,0 0 0,-1 0 0,0 1 0,0 0 0,0 0 0,-3 0 0,-3-1 0,-3 1 0,-3-1 0,0 0 0,-19 0 0,-1 0 0,-18 0 0,0-1 0,-3 0 0,-1-1 0,-1 1 0,3-1 0,0 1 0,2 0 0,3 0 0,3 0 0,1 1 0,0-1 0,2 0 0,2 0 0,3 0 0,4 1 0,1-1 0,0 1 0,1-1 0,1 1 0,1 0 0,-1 0 0,0 0 0,-1 0 0,0 0 0,-1 0 0,1 0 0,0 0 0,1 0 0,0 0 0,-1-1 0,0 1 0,-3 0 0,0 0 0,2 0 0,0 0 0,3 0 0,1 0 0,2 0 0,1 0 0,0 0 0,0 0 0,-2 0 0,0 0 0,-1 0 0,-1 0 0,-3 0 0,-3 0 0,-4 0 0,-2 0 0,2 0 0,3 0 0,5 0 0,4-1 0,2 1 0,3-1 0,3 1 0,14-2 0,-2 1 0,13-2 0,-2 1 0,7 1 0,4-1 0,4 0 0,-1 0 0,-2 0 0,-2 1 0,-3 0 0,-1 0 0,1 0 0,-1-1 0,-2 1 0,-4 0 0,-3 0 0,-2 0 0,-1 1 0,1 0 0,0 0 0,0 0 0,1 0 0,0 0 0,2-1 0,0 1 0,1-1 0,2 1 0,2-1 0,3 0 0,3-1 0,0 2 0,0-1 0,-5 1 0,-3-1 0,-4 1 0,-2-1 0,1 1 0,2 0 0,1 0 0,0 0 0,-1 0 0,-3 0 0,-1 0 0,1 0 0,1 0 0,1 0 0,1 0 0,-3 0 0,-1-1 0,-1 1 0,1 0 0,2 0 0,1-1 0,2 1 0,0-1 0,2 1 0,-2-1 0,-2 1 0,-2-1 0,0 1 0,1 0 0,1 0 0,2-1 0,-2 0 0,-2 0 0,-4 1 0,-1-1 0,3 1 0,3 0 0,2-1 0,1 1 0,-3-1 0,2 1 0,2-1 0,-1 1 0,-1 0 0,-3-1 0,-3 1 0,-3 0 0,-2 0 0,-3 0 0,-21-3 0,0 2 0,-22-3 0,1 0 0,-4 1 0,-3-1 0,5 1 0,3 1 0,3-1 0,5 1 0,1 1 0,2 0 0,0 1 0,4-1 0,3 1 0,4-1 0,2 1 0,-2 0 0,-2 0 0,-3-1 0,-1 1 0,3 0 0,2 0 0,1 0 0,-1-1 0,-2 1 0,-4-1 0,-2 1 0,-2 0 0,0-1 0,2 1 0,4-1 0,3 0 0,3 1 0,2-1 0,0 1 0,1 0 0,0 0 0,0 0 0,1 0 0,0-1 0,1 1 0,-2 0 0,-4 0 0,-4-1 0,-4-1 0,-8 0 0,-5-1 0,-8-1 0,-5-1 0,1 0 0,4 0 0,7 1 0,6 1 0,6 0 0,4 2 0,6-1 0,5 1 0,4 1 0,2-1 0,1 1 0,0 0 0,1 0 0,6-5 0,-1 4 0,6-3 0,-3 4 0,4-1 0,3 0 0,4-1 0,4 0 0,-1 1 0,4-1 0,4 1 0,8 1 0,5-1 0,-2 0 0,-6 1 0,-7-1 0,-6 1 0,0 0 0,2 0 0,1 0 0,-2 0 0,-1 0 0,-4-1 0,-1 1 0,0 0 0,3 0 0,2 0 0,-1 0 0,-4 0 0,-4 0 0,-5 1 0,0-1 0,2 0 0,1 0 0,1 0 0,-1 0 0,-3 0 0,-3 0 0,-14 0 0,1 0 0,-11-1 0,5 0 0,-1 1 0,0 0 0,0-1 0,-1 1 0,2 0 0,-1 0 0,0 0 0,-1 0 0,-2 0 0,-2 0 0,-2 0 0,0 0 0,2 1 0,2 0 0,0 0 0,0 0 0,0 0 0,3-1 0,5-1 0,5-2 0,4 0 0,2 1 0,0 0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7T02:31:43.159"/>
    </inkml:context>
    <inkml:brush xml:id="br0">
      <inkml:brushProperty name="width" value="0.1" units="cm"/>
      <inkml:brushProperty name="height" value="0.1" units="cm"/>
      <inkml:brushProperty name="color" value="#FEFEFE"/>
    </inkml:brush>
  </inkml:definitions>
  <inkml:trace contextRef="#ctx0" brushRef="#br0">586 51 24575,'-2'8'0,"1"-2"0,0-1 0,0 1 0,0 2 0,-1 3 0,0 3 0,0 4 0,0 2 0,0 1 0,0 2 0,-1 1 0,1 1 0,-1 1 0,1 1 0,-1 2 0,0 1 0,0 3 0,-1 0 0,1 0 0,1-1 0,1-5 0,-1-6 0,1-5 0,0-4 0,0-3 0,1-1 0,0-3 0,-1 0 0,1-2 0,-1 0 0,1 0 0,0-1 0,-1 1 0,1 0 0,-4-23 0,0-3 0,-3-21 0,-1 0 0,0 3 0,0 1 0,0 1 0,0 2 0,-1-1 0,0 0 0,-2 4 0,1 7 0,1 7 0,2 7 0,1 5 0,1 2 0,1 1 0,0 2 0,2 1 0,0 1 0,-1 9 0,-1 1 0,-4 12 0,-1 5 0,-1 9 0,1 5 0,0 3 0,1 0 0,3-2 0,0 0 0,2-3 0,1-4 0,0-6 0,0-9 0,1-8 0,0-5 0,0-4 0,-3-14 0,-3-6 0,-6-23 0,-6-15 0,-7-23 0,10 32 0,0-2 0,-1 0 0,1 1 0,-10-30 0,9 27 0,9 27 0,6 14 0,1 8 0,-2 16 0,-1 10 0,-3 17 0,1 9 0,0 5 0,0 7 0,1 7 0,0-1 0,0-9 0,1-15 0,2-18 0,1-14 0,0-6 0,0-5 0,-1-12 0,-1-12 0,-2-12 0,-1-10 0,-1-2 0,0-1 0,-1 4 0,2 10 0,-1 8 0,2 7 0,1 7 0,1 6 0,1 7 0,0 8 0,1 11 0,0 19 0,-1 18 0,2 10 0,0 2 0,0-10 0,1-13 0,0-13 0,0-11 0,-1-10 0,0-5 0,1-5 0,2-9 0,1-7 0,6-15 0,3-10 0,1-6 0,0-4 0,-3 3 0,-2 5 0,-3 10 0,-2 11 0,-2 11 0,-1 7 0,-1 11 0,1 9 0,0 9 0,1 13 0,1 8 0,1 4 0,1-5 0,-3-10 0,0-11 0,-2-9 0,1-7 0,-1-2 0,1-3 0,-1-3 0,0-10 0,0 6 0,0-7 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7T02:31:50.111"/>
    </inkml:context>
    <inkml:brush xml:id="br0">
      <inkml:brushProperty name="width" value="0.1" units="cm"/>
      <inkml:brushProperty name="height" value="0.1" units="cm"/>
      <inkml:brushProperty name="color" value="#FEFEFE"/>
    </inkml:brush>
  </inkml:definitions>
  <inkml:trace contextRef="#ctx0" brushRef="#br0">1 569 24575,'1'-11'0,"0"-1"0,0-3 0,0-5 0,0-6 0,-1-7 0,0-3 0,0-2 0,0 1 0,0 0 0,0-1 0,-1 0 0,0 2 0,0 4 0,0 6 0,0 6 0,1 8 0,-1 8 0,2 31 0,0 9 0,2 31 0,1-2 0,1-4 0,-1-10 0,-1-14 0,-1-8 0,-1-7 0,0-2 0,0-5 0,-1-2 0,0-5 0,1-3 0,-1-3 0,2-9 0,3-11 0,5-16 0,4-12 0,1-2 0,-2 1 0,-4 6 0,-4 7 0,-1 5 0,-1 4 0,0 3 0,0 4 0,-1 4 0,-1 9 0,-1 7 0,0 12 0,-1 11 0,-1 12 0,-1 8 0,0 2 0,0 0 0,1-5 0,0-5 0,1-8 0,0-11 0,0-9 0,1-9 0,0-17 0,0 2 0,0-11 0,0 6 0,0 2 0,0 1 0,0 0 0,0 1 0,0 1 0,0 0 0,0 2 0,0 0 0,0 2 0,1 0 0,-1 1 0,1 1 0,-1 3 0,1 0 0,-1 1 0,0 0 0,0 0 0,0-2 0,1 1 0,-1 0 0,0 0 0,0 2 0,0-1 0,0 1 0,0 0 0,0 1 0,1 0 0,-1 0 0,1-1 0,-1 0 0,0-1 0,0-1 0,0 0 0,0-2 0,0 0 0,0-3 0,0 0 0,0 0 0,0 0 0,0 1 0,0 1 0,0 0 0,0-1 0,0 0 0,1 2 0,-1 1 0,0 1 0,0 0 0,0 0 0,0-1 0,0 1 0,1 0 0,-1 1 0,0 1 0,1 1 0,-1 1 0,0 14 0,-1-3 0,1 13 0,0-6 0,0 2 0,0 0 0,1 1 0,0-1 0,-1-1 0,1-2 0,0 0 0,0-1 0,0 0 0,0 0 0,0-2 0,0 0 0,0-1 0,0-2 0,0-1 0,0-3 0,-1-1 0,0-2 0,6-8 0,-2 0 0,5-7 0,-4 4 0,-1 0 0,0-1 0,-1 1 0,0-2 0,-1 1 0,0-1 0,0 1 0,-2 2 0,1 1 0,0-1 0,-1-1 0,1 0 0,-1 1 0,0 0 0,0 0 0,1 0 0,-1-1 0,1-1 0,0 0 0,-1 1 0,0 3 0,0 2 0,0 1 0,0 1 0,-1-3 0,0 1 0,0 0 0,1 2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7T02:31:55.228"/>
    </inkml:context>
    <inkml:brush xml:id="br0">
      <inkml:brushProperty name="width" value="0.1" units="cm"/>
      <inkml:brushProperty name="height" value="0.1" units="cm"/>
      <inkml:brushProperty name="color" value="#FEFEFE"/>
    </inkml:brush>
  </inkml:definitions>
  <inkml:trace contextRef="#ctx0" brushRef="#br0">8 1 24575,'-2'10'0,"0"-1"0,2-4 0,-1-1 0,1 1 0,0-1 0,0 0 0,0 0 0,0 0 0,-1-1 0,1 1 0,0-1 0,0 0 0,0 1 0,0 1 0,0 0 0,0 0 0,0 0 0,0 0 0,0-1 0,0-1 0,0 1 0,0 0 0,0 1 0,0 0 0,0-1 0,0 1 0,0-1 0,0 0 0,0 0 0,-1 0 0,1-1 0,-1 0 0,1-1 0,0 1 0,0-1 0,0 1 0,0 0 0,1 0 0,-1 0 0,1 0 0,-1 0 0,0-1 0,0 1 0,0 0 0,1 0 0,-1 0 0,0 1 0,0 0 0,0 1 0,0-1 0,1 0 0,-1-1 0,1 0 0,-1-1 0,0 1 0,1 0 0,-1 0 0,0 0 0,0 0 0,0 0 0,1 0 0,-1 0 0,1-1 0,0 1 0,0-1 0,0 0 0,0 1 0,-1 0 0,0-1 0,1 1 0,2-11 0,-1 4 0,2-11 0,-2 5 0,-1 1 0,0 1 0,0 2 0,-1 0 0,0 1 0,0 0 0,0 1 0,0-2 0,0 0 0,0-1 0,0 1 0,0 0 0,0 0 0,0 1 0,0-1 0,0 2 0,0 1 0,-1 13 0,1-4 0,-1 9 0,0-6 0,0-1 0,1-1 0,0 0 0,0-1 0,0-1 0,0-1 0,0-1 0,0 0 0,-1 0 0,1 1 0,-1-1 0,1 1 0,0-2 0,1-10 0,-1 2 0,1-9 0,-1 5 0,0 0 0,1 1 0,-1 0 0,0 0 0,0 0 0,1 0 0,-1 1 0,0 1 0,1 1 0,-1 0 0,0 3 0,0 1 0,0 12 0,1-2 0,-1 10 0,0-5 0,0 0 0,0 1 0,0 0 0,0 0 0,0 0 0,0-3 0,0-2 0,0-2 0,0-1 0,0-1 0,0 1 0,0-1 0,0-1 0,0 0 0,0-1 0,0 0 0,1-1 0,-1 1 0,1-1 0,-1 1 0,0 0 0,0 0 0,1-1 0,-1 1 0,0-1 0,-1 2 0,1-2 0,0 1 0,0-1 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7T02:32:00.663"/>
    </inkml:context>
    <inkml:brush xml:id="br0">
      <inkml:brushProperty name="width" value="0.1" units="cm"/>
      <inkml:brushProperty name="height" value="0.1" units="cm"/>
      <inkml:brushProperty name="color" value="#FEFEFE"/>
    </inkml:brush>
  </inkml:definitions>
  <inkml:trace contextRef="#ctx0" brushRef="#br0">2 1 24575,'0'11'0,"0"0"0,0 0 0,0-1 0,0-1 0,0 0 0,0 0 0,0-1 0,0-1 0,0 0 0,0 0 0,0-1 0,-1 1 0,1-1 0,0 0 0,-1 0 0,1 0 0,0-1 0,0-1 0,0-1 0,0-1 0,0 1 0,0-1 0,0 1 0,3-13 0,-2 3 0,3-11 0,-3 7 0,1 2 0,-1 1 0,0 1 0,0 1 0,0 0 0,-1 1 0,1 0 0,-1 0 0,1 1 0,0 1 0,0 0 0,-1 0 0,1 0 0,-1 1 0,0 10 0,0-3 0,0 10 0,0-7 0,-1 0 0,1 1 0,-1-1 0,1-1 0,0 0 0,0-1 0,0 0 0,0 0 0,0 1 0,0 1 0,1-1 0,-1 0 0,1-2 0,-1-1 0,0 0 0,0-2 0,0 1 0,0-1 0,0 1 0,0 1 0,0-1 0,0-1 0,1-8 0,1-2 0,0-2 0,0-2 0,-1 4 0,1-3 0,0 1 0,-1 3 0,1 0 0,-1 1 0,0 0 0,0 0 0,0 1 0,0 1 0,-1 0 0,0 2 0,0 10 0,-1-4 0,0 9 0,0-7 0,0 0 0,0 0 0,1 1 0,-1 0 0,0 1 0,1 0 0,-1 0 0,1-2 0,-1-1 0,1-1 0,0 0 0,-1-1 0,1 0 0,0 0 0,0 0 0,0-1 0,-1 1 0,1 0 0,0 0 0,0-1 0,0-11 0,1 3 0,0-10 0,0 7 0,-1 1 0,1 0 0,-1-1 0,1-1 0,-1 0 0,1 1 0,-1 0 0,0 1 0,0 0 0,0 0 0,0 0 0,1 2 0,-1 1 0,0 1 0,0 1 0,0-1 0,0 1 0,0-1 0,0 2 0,0-1 0,0 2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7T02:32:07.997"/>
    </inkml:context>
    <inkml:brush xml:id="br0">
      <inkml:brushProperty name="width" value="0.1" units="cm"/>
      <inkml:brushProperty name="height" value="0.1" units="cm"/>
      <inkml:brushProperty name="color" value="#FEFEFE"/>
    </inkml:brush>
  </inkml:definitions>
  <inkml:trace contextRef="#ctx0" brushRef="#br0">755 232 24575,'-5'10'0,"0"0"0,2 2 0,-3 6 0,-2 9 0,-3 7 0,2 0 0,2-6 0,4-11 0,1-10 0,1-4 0,1-1 0,-1-14 0,-1-14 0,-1-22 0,-3-12 0,-2 1 0,1 13 0,2 17 0,2 17 0,2 11 0,-3 16 0,-4 18 0,-5 25 0,-5 15 0,3 2 0,3-16 0,6-21 0,4-18 0,0-9 0,0-4 0,0-1 0,1-4 0,-1-27 0,-4-11 0,-5-25 0,-5 6 0,-4 7 0,-2 8 0,1 2 0,0-4 0,1-7 0,1-3 0,5 6 0,4 15 0,4 17 0,0 14 0,-3 10 0,-5 12 0,-6 14 0,-6 14 0,-3 18 0,-2 12 0,-1 10 0,3 4 0,6-14 0,8-22 0,7-26 0,6-20 0,1-8 0,1-4 0,0-11 0,1-18 0,1-23 0,0-16 0,0-4 0,-1 10 0,0 16 0,-1 18 0,0 17 0,-1 10 0,-5 12 0,-8 15 0,-8 20 0,-7 15 0,1 2 0,7-7 0,7-14 0,7-14 0,3-8 0,2-8 0,1-7 0,1-4 0,0-1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7T02:32:20.618"/>
    </inkml:context>
    <inkml:brush xml:id="br0">
      <inkml:brushProperty name="width" value="0.1" units="cm"/>
      <inkml:brushProperty name="height" value="0.1" units="cm"/>
      <inkml:brushProperty name="color" value="#FEFEFE"/>
    </inkml:brush>
  </inkml:definitions>
  <inkml:trace contextRef="#ctx0" brushRef="#br0">349 14 24575,'11'0'0,"-1"1"0,-4-1 0,-1 1 0,1-1 0,0 0 0,3 1 0,2-1 0,0 1 0,0-1 0,-2 0 0,-1 0 0,-1 1 0,1-1 0,0 0 0,0 0 0,1 0 0,2-1 0,3 1 0,-1 0 0,-3 0 0,-2 1 0,-3-1 0,-2 0 0,0 1 0,1-1 0,-1 0 0,0 0 0,-15 0 0,0-1 0,-12 0 0,5 0 0,0 1 0,0 0 0,0-1 0,1 1 0,1-1 0,2 1 0,2-1 0,1 0 0,0 1 0,-2 0 0,1 0 0,-1 0 0,-1 0 0,0 0 0,-3 0 0,-3 0 0,1 0 0,2 0 0,2 0 0,2 0 0,1 0 0,-1 0 0,1-1 0,0 1 0,-1-1 0,-1 0 0,-1 1 0,-1-1 0,2 0 0,1 1 0,2-1 0,1 1 0,2-1 0,5 1 0,23-2 0,9 1 0,26-1 0,1 1 0,0 1 0,-3 0 0,-5 1 0,4-1 0,0 1 0,-2 1 0,-9-1 0,-11 1 0,-10-1 0,-6 0 0,-2-1 0,-3 0 0,-1 1 0,0-1 0,-2 0 0,-1 0 0,-12 1 0,4-1 0,-8 1 0,10-1 0,1 0 0,1 0 0</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7T02:32:25.837"/>
    </inkml:context>
    <inkml:brush xml:id="br0">
      <inkml:brushProperty name="width" value="0.1" units="cm"/>
      <inkml:brushProperty name="height" value="0.1" units="cm"/>
      <inkml:brushProperty name="color" value="#FEFEFE"/>
    </inkml:brush>
  </inkml:definitions>
  <inkml:trace contextRef="#ctx0" brushRef="#br0">1 74 24575,'5'5'0,"0"-2"0,-3-2 0,2-1 0,0 0 0,1 1 0,1-1 0,1 1 0,2-1 0,1 0 0,3 0 0,2 0 0,3 0 0,4 0 0,2-1 0,0 1 0,-3-1 0,-6 2 0,-5-1 0,-3 0 0,1 1 0,0-1 0,1 1 0,-1-1 0,-1 0 0,1 1 0,0-1 0,1 0 0,0 1 0,0-1 0,-2 0 0,-2 0 0,-5 0 0,-13 0 0,-3 0 0,-13 0 0,2-2 0,1 0 0,3 0 0,3 1 0,5-1 0,3 2 0,3 0 0,0 0 0,1 0 0,-1 0 0,0-1 0,-1 1 0,0-1 0,2 0 0,1 1 0,3-1 0,2 1 0,20-7 0,14 0 0,33-3 0,7 5 0,0 3 0,-17 2 0,-22 0 0,-15 0 0,-11 1 0,-4-1 0,-1 0 0,-9 1 0,-2-1 0,-9 1 0,-3-1 0,-5 0 0,-5 0 0,-4 0 0,-6-1 0,-3-1 0,0 1 0,7-1 0,11 1 0,13 0 0,11 1 0,25-1 0,6 0 0,27 1 0,-5 1 0,-2-1 0,-9 1 0,-15 0 0,-7 0 0,-5-1 0,-5 0 0,-2 0 0,-4 0 0,-32-4 0,-16-4 0,-37-5 0,35 5 0,4 1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7T02:32:31.687"/>
    </inkml:context>
    <inkml:brush xml:id="br0">
      <inkml:brushProperty name="width" value="0.1" units="cm"/>
      <inkml:brushProperty name="height" value="0.1" units="cm"/>
      <inkml:brushProperty name="color" value="#FEFEFE"/>
    </inkml:brush>
  </inkml:definitions>
  <inkml:trace contextRef="#ctx0" brushRef="#br0">0 120 24575,'1'-8'0,"-1"2"0,0 4 0,0 1 0,0-3 0,0 2 0,0-1 0,0 0 0,0 1 0,0-2 0,0 1 0,0 0 0,0 0 0,0 0 0,0 0 0,0-1 0,0 1 0,0 0 0,0 0 0,0 0 0,1 1 0,-1-1 0,0 0 0,0 1 0,1-1 0,-1 0 0,0 1 0,1-1 0,-1 0 0,0 0 0,0 0 0,0 1 0,0-1 0,-1 0 0,1 1 0,-1-1 0,1 0 0,0 1 0,-1-1 0,1 0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07T03:00:49.078"/>
    </inkml:context>
    <inkml:brush xml:id="br0">
      <inkml:brushProperty name="width" value="0.2" units="cm"/>
      <inkml:brushProperty name="height" value="0.2" units="cm"/>
      <inkml:brushProperty name="color" value="#FEFEFE"/>
    </inkml:brush>
  </inkml:definitions>
  <inkml:trace contextRef="#ctx0" brushRef="#br0">484 213 24575,'-60'-4'0,"0"0"0,-21 0 0,-10 0 0,46 1 0,6 1 0,7-1 0,8 0 0,7 1 0,5 0 0,3 1 0,4-1 0,1 0 0,2-5 0,0 2 0,1-6 0,1 2 0,1-2 0,-1 0 0,2 0 0,1 0 0,0 1 0,0 2 0,-1 3 0,1 1 0,1 0 0,1 1 0,4-1 0,3 0 0,6-1 0,7-1 0,5 0 0,2 0 0,0 1 0,8 0 0,11-1 0,14 2 0,10 1 0,2 0 0,-10 0 0,-11 0 0,-9 2 0,-4-1 0,7 1 0,8 1 0,2 1 0,-2 1 0,-8 0 0,-5 0 0,-5-1 0,-7 0 0,-7-1 0,-5 1 0,-2 1 0,-2 0 0,0-1 0,1 1 0,-1-1 0,-1 1 0,-2-2 0,0 1 0,0 1 0,4-1 0,5 2 0,4-1 0,0 0 0,0 0 0,3 2 0,2-1 0,4 0 0,2-1 0,0 0 0,1-1 0,0-1 0,-1 1 0,-1-1 0,-2 1 0,-3 0 0,2 0 0,-1 0 0,-1 0 0,1-1 0,-4 0 0,0 0 0,0 0 0,2 0 0,1-1 0,1 0 0,2 0 0,2 1 0,3 1 0,1 0 0,-1 0 0,-1-1 0,-1 0 0,0 0 0,-3 0 0,-2 0 0,-5 0 0,-5 0 0,1 0 0,2-1 0,3 0 0,7 0 0,-2 1 0,0 0 0,-3 0 0,0 0 0,0 0 0,0 0 0,-1 0 0,-6 0 0,-3 0 0,-4 0 0,0 0 0,-1 0 0,-1 0 0,-1 0 0,-1 0 0,-1 0 0,-1 0 0,-2 0 0,-1 0 0,-1 0 0,-1 0 0,0 0 0,0 0 0,1 1 0,1 0 0,-1-1 0,-2 1 0,2-1 0,-4 0 0,4 1 0,-4 5 0,0 2 0,-2 6 0,-1 1 0,0 0 0,-2 0 0,1-3 0,-1-3 0,0-2 0,0-2 0,-2 2 0,0 0 0,-1 1 0,-1-1 0,0-1 0,-1-1 0,0 0 0,-1 0 0,1-1 0,-2-1 0,-1 1 0,-2 0 0,-2-1 0,1 0 0,-1-2 0,-1-1 0,-1 1 0,-1-1 0,-3 0 0,-2 1 0,-1 0 0,0-1 0,1 0 0,2 0 0,1 0 0,-1 0 0,0 0 0,0 0 0,0-1 0,1 0 0,1 1 0,0 0 0,1 0 0,-2 0 0,0 0 0,-1 0 0,0 0 0,-2 1 0,-2 0 0,-2-1 0,0 1 0,1 0 0,1 0 0,0 1 0,1-1 0,2-1 0,2 0 0,1 1 0,0-1 0,0 1 0,-1 0 0,0-1 0,0 0 0,-1 0 0,1 0 0,0 1 0,0 0 0,2 0 0,-1 0 0,1-1 0,1 1 0,-3-1 0,-1 0 0,-2 1 0,-1 0 0,-2-1 0,1 0 0,-1 1 0,-1 0 0,0 1 0,0-2 0,1 1 0,3 0 0,2 0 0,4-1 0,1 2 0,1-2 0,0 1 0,-2-1 0,-3 1 0,-3-1 0,1 1 0,0 0 0,2-1 0,0 0 0,0 0 0,1 0 0,0 0 0,1 0 0,1 0 0,1 0 0,0 0 0,1 0 0,0-1 0,0 1 0,0-1 0,-1 1 0,-1 0 0,-1 0 0,0 0 0,-1 0 0,-2 0 0,0 0 0,-1 0 0,-1 0 0,-1-1 0,0 1 0,-3-2 0,-1 1 0,-1 0 0,1 0 0,1 1 0,1 0 0,2 0 0,3 0 0,1 0 0,2-1 0,3 1 0,0-1 0,0 0 0,2 1 0,0 0 0,0 0 0,1 0 0,0 0 0,0 0 0,0 0 0,0 0 0,1 0 0,0 0 0,2 0 0,-1 0 0,2 0 0,-1 0 0,-1 0 0,0 0 0,-1 0 0,1 0 0,0 0 0,2 0 0,0 0 0,1 0 0,0-1 0,1 0 0,-1 1 0,-1 0 0,1 0 0,-1 0 0,1 0 0,-1 0 0,0 0 0,1 0 0,1 0 0,0 0 0,-1 0 0,0 0 0,2 0 0,-1 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10601766-FDC1-9088-8ABE-5F82DFF1C528}"/>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eaLnBrk="1" hangingPunct="1">
              <a:spcBef>
                <a:spcPct val="0"/>
              </a:spcBef>
              <a:buClrTx/>
              <a:buSzTx/>
              <a:buFontTx/>
              <a:buNone/>
              <a:defRPr sz="1200">
                <a:latin typeface="Arial" charset="0"/>
                <a:ea typeface="ＭＳ Ｐゴシック" charset="0"/>
                <a:cs typeface="+mn-cs"/>
              </a:defRPr>
            </a:lvl1pPr>
          </a:lstStyle>
          <a:p>
            <a:pPr>
              <a:defRPr/>
            </a:pPr>
            <a:endParaRPr lang="en-US"/>
          </a:p>
        </p:txBody>
      </p:sp>
      <p:sp>
        <p:nvSpPr>
          <p:cNvPr id="83971" name="Rectangle 3">
            <a:extLst>
              <a:ext uri="{FF2B5EF4-FFF2-40B4-BE49-F238E27FC236}">
                <a16:creationId xmlns:a16="http://schemas.microsoft.com/office/drawing/2014/main" id="{C03E279D-F349-F47F-85AB-30A8C5153149}"/>
              </a:ext>
            </a:extLst>
          </p:cNvPr>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eaLnBrk="1" hangingPunct="1">
              <a:spcBef>
                <a:spcPct val="0"/>
              </a:spcBef>
              <a:buClrTx/>
              <a:buSzTx/>
              <a:buFontTx/>
              <a:buNone/>
              <a:defRPr sz="1200">
                <a:latin typeface="Arial" charset="0"/>
                <a:ea typeface="ＭＳ Ｐゴシック" charset="0"/>
                <a:cs typeface="+mn-cs"/>
              </a:defRPr>
            </a:lvl1pPr>
          </a:lstStyle>
          <a:p>
            <a:pPr>
              <a:defRPr/>
            </a:pPr>
            <a:endParaRPr lang="en-US"/>
          </a:p>
        </p:txBody>
      </p:sp>
      <p:sp>
        <p:nvSpPr>
          <p:cNvPr id="83972" name="Rectangle 4">
            <a:extLst>
              <a:ext uri="{FF2B5EF4-FFF2-40B4-BE49-F238E27FC236}">
                <a16:creationId xmlns:a16="http://schemas.microsoft.com/office/drawing/2014/main" id="{B8B5A3DB-0908-7902-3CFB-333E21125F37}"/>
              </a:ext>
            </a:extLst>
          </p:cNvPr>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83973" name="Rectangle 5">
            <a:extLst>
              <a:ext uri="{FF2B5EF4-FFF2-40B4-BE49-F238E27FC236}">
                <a16:creationId xmlns:a16="http://schemas.microsoft.com/office/drawing/2014/main" id="{21DFD63C-32FE-D4BD-E9EB-A87645E302C0}"/>
              </a:ext>
            </a:extLst>
          </p:cNvPr>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3974" name="Rectangle 6">
            <a:extLst>
              <a:ext uri="{FF2B5EF4-FFF2-40B4-BE49-F238E27FC236}">
                <a16:creationId xmlns:a16="http://schemas.microsoft.com/office/drawing/2014/main" id="{C4589812-0439-3EF8-AA25-8B072E42966A}"/>
              </a:ext>
            </a:extLst>
          </p:cNvPr>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eaLnBrk="1" hangingPunct="1">
              <a:spcBef>
                <a:spcPct val="0"/>
              </a:spcBef>
              <a:buClrTx/>
              <a:buSzTx/>
              <a:buFontTx/>
              <a:buNone/>
              <a:defRPr sz="1200">
                <a:latin typeface="Arial" charset="0"/>
                <a:ea typeface="ＭＳ Ｐゴシック" charset="0"/>
                <a:cs typeface="+mn-cs"/>
              </a:defRPr>
            </a:lvl1pPr>
          </a:lstStyle>
          <a:p>
            <a:pPr>
              <a:defRPr/>
            </a:pPr>
            <a:endParaRPr lang="en-US"/>
          </a:p>
        </p:txBody>
      </p:sp>
      <p:sp>
        <p:nvSpPr>
          <p:cNvPr id="83975" name="Rectangle 7">
            <a:extLst>
              <a:ext uri="{FF2B5EF4-FFF2-40B4-BE49-F238E27FC236}">
                <a16:creationId xmlns:a16="http://schemas.microsoft.com/office/drawing/2014/main" id="{CBE85D69-FD70-B3E8-5F5E-160114289B31}"/>
              </a:ext>
            </a:extLst>
          </p:cNvPr>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eaLnBrk="1" hangingPunct="1">
              <a:spcBef>
                <a:spcPct val="0"/>
              </a:spcBef>
              <a:buClrTx/>
              <a:buSzTx/>
              <a:buFontTx/>
              <a:buNone/>
              <a:defRPr sz="1200">
                <a:latin typeface="Arial" panose="020B0604020202020204" pitchFamily="34" charset="0"/>
              </a:defRPr>
            </a:lvl1pPr>
          </a:lstStyle>
          <a:p>
            <a:fld id="{EA80F49E-A065-6F4B-B8EE-151F76E5EA27}"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B35ED8F-9EA2-4A73-6AB0-436A9560275F}"/>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5B4A8B1C-043E-A342-A384-5839418BA97E}" type="slidenum">
              <a:rPr lang="en-US" altLang="en-US" sz="1200">
                <a:latin typeface="Arial" panose="020B0604020202020204" pitchFamily="34" charset="0"/>
              </a:rPr>
              <a:pPr/>
              <a:t>1</a:t>
            </a:fld>
            <a:endParaRPr lang="en-US" altLang="en-US" sz="1200">
              <a:latin typeface="Arial" panose="020B0604020202020204" pitchFamily="34" charset="0"/>
            </a:endParaRPr>
          </a:p>
        </p:txBody>
      </p:sp>
      <p:sp>
        <p:nvSpPr>
          <p:cNvPr id="1781762" name="Rectangle 2">
            <a:extLst>
              <a:ext uri="{FF2B5EF4-FFF2-40B4-BE49-F238E27FC236}">
                <a16:creationId xmlns:a16="http://schemas.microsoft.com/office/drawing/2014/main" id="{12BB0CCA-0E31-664E-BB0E-AE2BD21F4E1A}"/>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1781763" name="Rectangle 3">
            <a:extLst>
              <a:ext uri="{FF2B5EF4-FFF2-40B4-BE49-F238E27FC236}">
                <a16:creationId xmlns:a16="http://schemas.microsoft.com/office/drawing/2014/main" id="{5096A7D4-803A-FEEB-E9E1-B43C5D1F283A}"/>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E9CAB77-B17E-4607-4155-264148659A13}"/>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3346EB73-A091-7B41-BB90-7BF0642E6815}" type="slidenum">
              <a:rPr lang="en-US" altLang="en-US" sz="1200">
                <a:solidFill>
                  <a:srgbClr val="000000"/>
                </a:solidFill>
                <a:latin typeface="Arial" panose="020B0604020202020204" pitchFamily="34" charset="0"/>
              </a:rPr>
              <a:pPr/>
              <a:t>2</a:t>
            </a:fld>
            <a:endParaRPr lang="en-US" altLang="en-US" sz="1200">
              <a:solidFill>
                <a:srgbClr val="000000"/>
              </a:solidFill>
              <a:latin typeface="Arial" panose="020B0604020202020204" pitchFamily="34" charset="0"/>
            </a:endParaRPr>
          </a:p>
        </p:txBody>
      </p:sp>
      <p:sp>
        <p:nvSpPr>
          <p:cNvPr id="1972226" name="Rectangle 2">
            <a:extLst>
              <a:ext uri="{FF2B5EF4-FFF2-40B4-BE49-F238E27FC236}">
                <a16:creationId xmlns:a16="http://schemas.microsoft.com/office/drawing/2014/main" id="{C30FFB39-0F83-9B0C-4AD5-97ADADACF489}"/>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972227" name="Rectangle 3">
            <a:extLst>
              <a:ext uri="{FF2B5EF4-FFF2-40B4-BE49-F238E27FC236}">
                <a16:creationId xmlns:a16="http://schemas.microsoft.com/office/drawing/2014/main" id="{9CD71A75-0C8D-E60D-03F9-C3FC3FA01220}"/>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endParaRPr lang="en-US">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endParaRPr>
          </a:p>
        </p:txBody>
      </p:sp>
    </p:spTree>
    <p:extLst>
      <p:ext uri="{BB962C8B-B14F-4D97-AF65-F5344CB8AC3E}">
        <p14:creationId xmlns:p14="http://schemas.microsoft.com/office/powerpoint/2010/main" val="30730494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7EE3D-6E43-DD7F-77E3-A4955EF27E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C0CDDE-C1EC-B757-5F10-77BE32FD22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5E0694-D8DD-173E-0F59-557760D88B7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A8A37ED-9CD3-DFC9-D67D-0BFA5698561C}"/>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endParaRPr>
          </a:p>
        </p:txBody>
      </p:sp>
    </p:spTree>
    <p:extLst>
      <p:ext uri="{BB962C8B-B14F-4D97-AF65-F5344CB8AC3E}">
        <p14:creationId xmlns:p14="http://schemas.microsoft.com/office/powerpoint/2010/main" val="15710158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63F08B-AB59-6F9C-7716-8A364D2DBC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6CDE02-8DAD-9631-A3ED-EA907902D3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C317B6C-D642-65FB-54E4-F767FC142CB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49BD956-E3AA-8776-08C0-A36D69EABAF0}"/>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endParaRPr>
          </a:p>
        </p:txBody>
      </p:sp>
    </p:spTree>
    <p:extLst>
      <p:ext uri="{BB962C8B-B14F-4D97-AF65-F5344CB8AC3E}">
        <p14:creationId xmlns:p14="http://schemas.microsoft.com/office/powerpoint/2010/main" val="1509075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260B7-E29B-AB51-6292-B64745AB5E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DD85CA-10E3-F8A4-9CC1-C4700E3EC3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9371E8-F3E1-A5A9-9882-6451D2DA4B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A5C914C-4885-BEDA-BBB5-C72AE9331E6E}"/>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endParaRPr>
          </a:p>
        </p:txBody>
      </p:sp>
    </p:spTree>
    <p:extLst>
      <p:ext uri="{BB962C8B-B14F-4D97-AF65-F5344CB8AC3E}">
        <p14:creationId xmlns:p14="http://schemas.microsoft.com/office/powerpoint/2010/main" val="5972347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3B040-CFA0-231C-0593-9035EC9E28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42D077-2C20-8776-B7B7-B9A96445D2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31B862-C966-939A-F480-8F975CEAD5C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7C9946-E9E1-1644-1FA4-D29CAD4B3A1A}"/>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endParaRPr>
          </a:p>
        </p:txBody>
      </p:sp>
    </p:spTree>
    <p:extLst>
      <p:ext uri="{BB962C8B-B14F-4D97-AF65-F5344CB8AC3E}">
        <p14:creationId xmlns:p14="http://schemas.microsoft.com/office/powerpoint/2010/main" val="17476000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3380DFB-121B-BEB5-69E0-C467C404467D}"/>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4EF91870-CE96-4946-8CC0-EAEA37384B52}" type="slidenum">
              <a:rPr lang="en-US" altLang="en-US" sz="1200">
                <a:solidFill>
                  <a:srgbClr val="000000"/>
                </a:solidFill>
                <a:latin typeface="Arial" panose="020B0604020202020204" pitchFamily="34" charset="0"/>
              </a:rPr>
              <a:pPr/>
              <a:t>8</a:t>
            </a:fld>
            <a:endParaRPr lang="en-US" altLang="en-US" sz="1200">
              <a:solidFill>
                <a:srgbClr val="000000"/>
              </a:solidFill>
              <a:latin typeface="Arial" panose="020B0604020202020204" pitchFamily="34" charset="0"/>
            </a:endParaRPr>
          </a:p>
        </p:txBody>
      </p:sp>
      <p:sp>
        <p:nvSpPr>
          <p:cNvPr id="1972226" name="Rectangle 2">
            <a:extLst>
              <a:ext uri="{FF2B5EF4-FFF2-40B4-BE49-F238E27FC236}">
                <a16:creationId xmlns:a16="http://schemas.microsoft.com/office/drawing/2014/main" id="{CE850494-AD2C-BCE2-B276-6FB790DAEDD0}"/>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972227" name="Rectangle 3">
            <a:extLst>
              <a:ext uri="{FF2B5EF4-FFF2-40B4-BE49-F238E27FC236}">
                <a16:creationId xmlns:a16="http://schemas.microsoft.com/office/drawing/2014/main" id="{F12F8CC2-4528-CD0E-60E0-67C60E3484E5}"/>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endParaRPr lang="en-US">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E3F5692-5031-C771-9C85-EB0BC71C60E3}"/>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9FF42D90-FFA4-F940-BED9-E186E78ECE70}" type="slidenum">
              <a:rPr lang="en-US" altLang="en-US" sz="1200">
                <a:latin typeface="Arial" panose="020B0604020202020204" pitchFamily="34" charset="0"/>
              </a:rPr>
              <a:pPr/>
              <a:t>9</a:t>
            </a:fld>
            <a:endParaRPr lang="en-US" altLang="en-US" sz="1200">
              <a:latin typeface="Arial" panose="020B0604020202020204" pitchFamily="34" charset="0"/>
            </a:endParaRPr>
          </a:p>
        </p:txBody>
      </p:sp>
      <p:sp>
        <p:nvSpPr>
          <p:cNvPr id="1809410" name="Rectangle 2">
            <a:extLst>
              <a:ext uri="{FF2B5EF4-FFF2-40B4-BE49-F238E27FC236}">
                <a16:creationId xmlns:a16="http://schemas.microsoft.com/office/drawing/2014/main" id="{78DD8A01-05DB-FFFB-4450-B8F1D9600A65}"/>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809411" name="Rectangle 3">
            <a:extLst>
              <a:ext uri="{FF2B5EF4-FFF2-40B4-BE49-F238E27FC236}">
                <a16:creationId xmlns:a16="http://schemas.microsoft.com/office/drawing/2014/main" id="{D5225917-42BD-65CD-ABF9-054FF101B1E0}"/>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r>
              <a:rPr lang="en-US" dirty="0">
                <a:cs typeface="+mn-cs"/>
              </a:rPr>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8BA3D6E-E325-A844-4EA4-70D282E0EC4F}"/>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1C695645-6FF0-DE4E-B3C3-F0A2DB0D124C}" type="slidenum">
              <a:rPr lang="en-US" altLang="en-US" sz="1200">
                <a:latin typeface="Arial" panose="020B0604020202020204" pitchFamily="34" charset="0"/>
              </a:rPr>
              <a:pPr/>
              <a:t>10</a:t>
            </a:fld>
            <a:endParaRPr lang="en-US" altLang="en-US" sz="1200">
              <a:latin typeface="Arial" panose="020B0604020202020204" pitchFamily="34" charset="0"/>
            </a:endParaRPr>
          </a:p>
        </p:txBody>
      </p:sp>
      <p:sp>
        <p:nvSpPr>
          <p:cNvPr id="2039810" name="Rectangle 2">
            <a:extLst>
              <a:ext uri="{FF2B5EF4-FFF2-40B4-BE49-F238E27FC236}">
                <a16:creationId xmlns:a16="http://schemas.microsoft.com/office/drawing/2014/main" id="{75836D1E-2E90-F753-1E80-E838D87FF98A}"/>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2039811" name="Rectangle 3">
            <a:extLst>
              <a:ext uri="{FF2B5EF4-FFF2-40B4-BE49-F238E27FC236}">
                <a16:creationId xmlns:a16="http://schemas.microsoft.com/office/drawing/2014/main" id="{C1DC30F0-1199-2FB1-B0C7-2F325361B16F}"/>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r>
              <a:rPr lang="en-US" dirty="0">
                <a:cs typeface="+mn-cs"/>
              </a:rPr>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E1EA87F-F282-3B55-27E8-F5C1255342D1}"/>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F52A4B32-F994-A846-943D-D19980B9CD9F}" type="slidenum">
              <a:rPr lang="en-US" altLang="en-US" sz="1200">
                <a:latin typeface="Arial" panose="020B0604020202020204" pitchFamily="34" charset="0"/>
              </a:rPr>
              <a:pPr/>
              <a:t>11</a:t>
            </a:fld>
            <a:endParaRPr lang="en-US" altLang="en-US" sz="1200">
              <a:latin typeface="Arial" panose="020B0604020202020204" pitchFamily="34" charset="0"/>
            </a:endParaRPr>
          </a:p>
        </p:txBody>
      </p:sp>
      <p:sp>
        <p:nvSpPr>
          <p:cNvPr id="2131970" name="Rectangle 2">
            <a:extLst>
              <a:ext uri="{FF2B5EF4-FFF2-40B4-BE49-F238E27FC236}">
                <a16:creationId xmlns:a16="http://schemas.microsoft.com/office/drawing/2014/main" id="{0A560590-679A-BA8B-B312-0535CF18691A}"/>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31971" name="Rectangle 3">
            <a:extLst>
              <a:ext uri="{FF2B5EF4-FFF2-40B4-BE49-F238E27FC236}">
                <a16:creationId xmlns:a16="http://schemas.microsoft.com/office/drawing/2014/main" id="{A78A0DE4-A821-299C-0FDD-34B9EAD46B15}"/>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3B7EA49-B220-EC60-EDB1-CDD3D11DD1C8}"/>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E25E0225-C2E0-FB4D-9751-FEB7478B3A17}" type="slidenum">
              <a:rPr lang="en-US" altLang="en-US" sz="1200">
                <a:latin typeface="Arial" panose="020B0604020202020204" pitchFamily="34" charset="0"/>
              </a:rPr>
              <a:pPr/>
              <a:t>12</a:t>
            </a:fld>
            <a:endParaRPr lang="en-US" altLang="en-US" sz="1200">
              <a:latin typeface="Arial" panose="020B0604020202020204" pitchFamily="34" charset="0"/>
            </a:endParaRPr>
          </a:p>
        </p:txBody>
      </p:sp>
      <p:sp>
        <p:nvSpPr>
          <p:cNvPr id="2135042" name="Rectangle 2">
            <a:extLst>
              <a:ext uri="{FF2B5EF4-FFF2-40B4-BE49-F238E27FC236}">
                <a16:creationId xmlns:a16="http://schemas.microsoft.com/office/drawing/2014/main" id="{35048AFA-2EC9-D01C-19B9-2AD00051CDA5}"/>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35043" name="Rectangle 3">
            <a:extLst>
              <a:ext uri="{FF2B5EF4-FFF2-40B4-BE49-F238E27FC236}">
                <a16:creationId xmlns:a16="http://schemas.microsoft.com/office/drawing/2014/main" id="{50F23CA4-5C53-F31D-F2B1-51DD936939F2}"/>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5CE67E32-2D1A-AEF3-C6CB-894FDEECC6CA}"/>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B9312FE7-4F31-F847-BCB6-2877E2D73C51}" type="slidenum">
              <a:rPr lang="en-US" altLang="en-US" sz="1200">
                <a:latin typeface="Arial" panose="020B0604020202020204" pitchFamily="34" charset="0"/>
              </a:rPr>
              <a:pPr/>
              <a:t>13</a:t>
            </a:fld>
            <a:endParaRPr lang="en-US" altLang="en-US" sz="1200">
              <a:latin typeface="Arial" panose="020B0604020202020204" pitchFamily="34" charset="0"/>
            </a:endParaRPr>
          </a:p>
        </p:txBody>
      </p:sp>
      <p:sp>
        <p:nvSpPr>
          <p:cNvPr id="2041858" name="Rectangle 2">
            <a:extLst>
              <a:ext uri="{FF2B5EF4-FFF2-40B4-BE49-F238E27FC236}">
                <a16:creationId xmlns:a16="http://schemas.microsoft.com/office/drawing/2014/main" id="{66770870-05CC-4D2F-77D9-F5F487038707}"/>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2041859" name="Rectangle 3">
            <a:extLst>
              <a:ext uri="{FF2B5EF4-FFF2-40B4-BE49-F238E27FC236}">
                <a16:creationId xmlns:a16="http://schemas.microsoft.com/office/drawing/2014/main" id="{6E6BA24B-3097-1B64-BE2B-5FA898BD7815}"/>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r>
              <a:rPr lang="en-US" dirty="0">
                <a:cs typeface="+mn-cs"/>
              </a:rPr>
              <a: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C69C3C3-BD40-D7D3-745F-D9AE8C782C39}"/>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D3C7CC50-99ED-2046-BD81-3E7C07222775}" type="slidenum">
              <a:rPr lang="en-US" altLang="en-US" sz="1200">
                <a:latin typeface="Arial" panose="020B0604020202020204" pitchFamily="34" charset="0"/>
              </a:rPr>
              <a:pPr/>
              <a:t>14</a:t>
            </a:fld>
            <a:endParaRPr lang="en-US" altLang="en-US" sz="1200">
              <a:latin typeface="Arial" panose="020B0604020202020204" pitchFamily="34" charset="0"/>
            </a:endParaRPr>
          </a:p>
        </p:txBody>
      </p:sp>
      <p:sp>
        <p:nvSpPr>
          <p:cNvPr id="2043906" name="Rectangle 2">
            <a:extLst>
              <a:ext uri="{FF2B5EF4-FFF2-40B4-BE49-F238E27FC236}">
                <a16:creationId xmlns:a16="http://schemas.microsoft.com/office/drawing/2014/main" id="{C4A4C8CD-C8F2-C2C2-5D27-2E5C6B899585}"/>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2043907" name="Rectangle 3">
            <a:extLst>
              <a:ext uri="{FF2B5EF4-FFF2-40B4-BE49-F238E27FC236}">
                <a16:creationId xmlns:a16="http://schemas.microsoft.com/office/drawing/2014/main" id="{0DE8259C-9E97-F2EA-3A04-78F6C98BC1DE}"/>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r>
              <a:rPr lang="en-US" dirty="0">
                <a:cs typeface="+mn-cs"/>
              </a:rPr>
              <a: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A0091495-73DB-B208-0EFE-54A5D53C9E61}"/>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0869CF-F842-4441-AD5E-046C64C32995}" type="slidenum">
              <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
        <p:nvSpPr>
          <p:cNvPr id="2048002" name="Rectangle 2">
            <a:extLst>
              <a:ext uri="{FF2B5EF4-FFF2-40B4-BE49-F238E27FC236}">
                <a16:creationId xmlns:a16="http://schemas.microsoft.com/office/drawing/2014/main" id="{9A26BB7B-4E9D-1E23-C84D-2C8E35E90D3A}"/>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2048003" name="Rectangle 3">
            <a:extLst>
              <a:ext uri="{FF2B5EF4-FFF2-40B4-BE49-F238E27FC236}">
                <a16:creationId xmlns:a16="http://schemas.microsoft.com/office/drawing/2014/main" id="{A30A4603-E6E7-2868-A441-B692D4C362E4}"/>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r>
              <a:rPr lang="en-US" dirty="0">
                <a:cs typeface="+mn-cs"/>
              </a:rPr>
              <a:t> </a:t>
            </a:r>
          </a:p>
          <a:p>
            <a:pPr>
              <a:defRPr/>
            </a:pPr>
            <a:endParaRPr lang="en-US" dirty="0">
              <a:cs typeface="+mn-cs"/>
            </a:endParaRPr>
          </a:p>
          <a:p>
            <a:pPr>
              <a:defRPr/>
            </a:pPr>
            <a:endParaRPr lang="en-US" dirty="0">
              <a:cs typeface="+mn-cs"/>
            </a:endParaRPr>
          </a:p>
          <a:p>
            <a:pPr>
              <a:defRPr/>
            </a:pPr>
            <a:endParaRPr lang="en-US" dirty="0">
              <a:cs typeface="+mn-cs"/>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17D5ED1-2FCF-8C08-0E66-034F56DE836E}"/>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AC09E741-8E75-5944-BA51-AC04F5576569}" type="slidenum">
              <a:rPr lang="en-US" altLang="en-US" sz="1200">
                <a:latin typeface="Arial" panose="020B0604020202020204" pitchFamily="34" charset="0"/>
              </a:rPr>
              <a:pPr/>
              <a:t>16</a:t>
            </a:fld>
            <a:endParaRPr lang="en-US" altLang="en-US" sz="1200">
              <a:latin typeface="Arial" panose="020B0604020202020204" pitchFamily="34" charset="0"/>
            </a:endParaRPr>
          </a:p>
        </p:txBody>
      </p:sp>
      <p:sp>
        <p:nvSpPr>
          <p:cNvPr id="2050050" name="Rectangle 2">
            <a:extLst>
              <a:ext uri="{FF2B5EF4-FFF2-40B4-BE49-F238E27FC236}">
                <a16:creationId xmlns:a16="http://schemas.microsoft.com/office/drawing/2014/main" id="{A05CEC8C-C015-A591-5838-AADFF2FAB498}"/>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2050051" name="Rectangle 3">
            <a:extLst>
              <a:ext uri="{FF2B5EF4-FFF2-40B4-BE49-F238E27FC236}">
                <a16:creationId xmlns:a16="http://schemas.microsoft.com/office/drawing/2014/main" id="{7FA6C800-C009-74CA-CE7A-092D3AC768BB}"/>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r>
              <a:rPr lang="en-US" dirty="0">
                <a:cs typeface="+mn-cs"/>
              </a:rPr>
              <a:t> </a:t>
            </a:r>
          </a:p>
          <a:p>
            <a:pPr>
              <a:defRPr/>
            </a:pPr>
            <a:endParaRPr lang="en-US" dirty="0">
              <a:cs typeface="+mn-cs"/>
            </a:endParaRPr>
          </a:p>
          <a:p>
            <a:pPr>
              <a:defRPr/>
            </a:pPr>
            <a:endParaRPr lang="en-US" dirty="0">
              <a:cs typeface="+mn-cs"/>
            </a:endParaRPr>
          </a:p>
          <a:p>
            <a:pPr>
              <a:defRPr/>
            </a:pPr>
            <a:endParaRPr lang="en-US" dirty="0">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CC3864E1-1A9C-F62B-4094-A86E82BEBE40}"/>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F30D187B-58AF-0B48-9A33-044EED2362C0}" type="slidenum">
              <a:rPr lang="en-US" altLang="en-US" sz="1200">
                <a:latin typeface="Arial" panose="020B0604020202020204" pitchFamily="34" charset="0"/>
              </a:rPr>
              <a:pPr/>
              <a:t>17</a:t>
            </a:fld>
            <a:endParaRPr lang="en-US" altLang="en-US" sz="1200">
              <a:latin typeface="Arial" panose="020B0604020202020204" pitchFamily="34" charset="0"/>
            </a:endParaRPr>
          </a:p>
        </p:txBody>
      </p:sp>
      <p:sp>
        <p:nvSpPr>
          <p:cNvPr id="2139138" name="Rectangle 2">
            <a:extLst>
              <a:ext uri="{FF2B5EF4-FFF2-40B4-BE49-F238E27FC236}">
                <a16:creationId xmlns:a16="http://schemas.microsoft.com/office/drawing/2014/main" id="{C1BDAB2E-6366-52BC-F6B4-80BFD570B1F5}"/>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39139" name="Rectangle 3">
            <a:extLst>
              <a:ext uri="{FF2B5EF4-FFF2-40B4-BE49-F238E27FC236}">
                <a16:creationId xmlns:a16="http://schemas.microsoft.com/office/drawing/2014/main" id="{57CDDDDE-DF8A-3392-9C9F-6C0BD50E9A38}"/>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27F75B8-1DB1-352A-5C30-B859427AAD73}"/>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F697C0BB-9223-D449-AC97-8007923C4006}" type="slidenum">
              <a:rPr lang="en-US" altLang="en-US" sz="1200">
                <a:latin typeface="Arial" panose="020B0604020202020204" pitchFamily="34" charset="0"/>
              </a:rPr>
              <a:pPr/>
              <a:t>18</a:t>
            </a:fld>
            <a:endParaRPr lang="en-US" altLang="en-US" sz="1200">
              <a:latin typeface="Arial" panose="020B0604020202020204" pitchFamily="34" charset="0"/>
            </a:endParaRPr>
          </a:p>
        </p:txBody>
      </p:sp>
      <p:sp>
        <p:nvSpPr>
          <p:cNvPr id="2137090" name="Rectangle 2">
            <a:extLst>
              <a:ext uri="{FF2B5EF4-FFF2-40B4-BE49-F238E27FC236}">
                <a16:creationId xmlns:a16="http://schemas.microsoft.com/office/drawing/2014/main" id="{9BB02417-50DA-97FF-D1FF-78A678AA6DBF}"/>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37091" name="Rectangle 3">
            <a:extLst>
              <a:ext uri="{FF2B5EF4-FFF2-40B4-BE49-F238E27FC236}">
                <a16:creationId xmlns:a16="http://schemas.microsoft.com/office/drawing/2014/main" id="{686EFDB6-5B90-688F-C5D5-9082F9D0E366}"/>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03DB2BA-F0D7-F1EB-F4B7-D607720589F9}"/>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C411B923-6CBC-F145-9FE2-6F43181D138D}" type="slidenum">
              <a:rPr lang="en-US" altLang="en-US" sz="1200">
                <a:solidFill>
                  <a:srgbClr val="000000"/>
                </a:solidFill>
                <a:latin typeface="Arial" panose="020B0604020202020204" pitchFamily="34" charset="0"/>
              </a:rPr>
              <a:pPr/>
              <a:t>19</a:t>
            </a:fld>
            <a:endParaRPr lang="en-US" altLang="en-US" sz="1200">
              <a:solidFill>
                <a:srgbClr val="000000"/>
              </a:solidFill>
              <a:latin typeface="Arial" panose="020B0604020202020204" pitchFamily="34" charset="0"/>
            </a:endParaRPr>
          </a:p>
        </p:txBody>
      </p:sp>
      <p:sp>
        <p:nvSpPr>
          <p:cNvPr id="1972226" name="Rectangle 2">
            <a:extLst>
              <a:ext uri="{FF2B5EF4-FFF2-40B4-BE49-F238E27FC236}">
                <a16:creationId xmlns:a16="http://schemas.microsoft.com/office/drawing/2014/main" id="{4A5C2B42-8179-4D53-1B85-AC2B35EBA6C1}"/>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972227" name="Rectangle 3">
            <a:extLst>
              <a:ext uri="{FF2B5EF4-FFF2-40B4-BE49-F238E27FC236}">
                <a16:creationId xmlns:a16="http://schemas.microsoft.com/office/drawing/2014/main" id="{CF4284C2-9A11-87C1-15AB-7A2106DD695F}"/>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endParaRPr lang="en-US">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E496240A-6A25-2894-870A-12203B094B4B}"/>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AA567C4F-3E46-FE48-8256-0E52C257723D}" type="slidenum">
              <a:rPr lang="en-US" altLang="en-US" sz="1200">
                <a:latin typeface="Arial" panose="020B0604020202020204" pitchFamily="34" charset="0"/>
              </a:rPr>
              <a:pPr/>
              <a:t>20</a:t>
            </a:fld>
            <a:endParaRPr lang="en-US" altLang="en-US" sz="1200">
              <a:latin typeface="Arial" panose="020B0604020202020204" pitchFamily="34" charset="0"/>
            </a:endParaRPr>
          </a:p>
        </p:txBody>
      </p:sp>
      <p:sp>
        <p:nvSpPr>
          <p:cNvPr id="2052098" name="Rectangle 2">
            <a:extLst>
              <a:ext uri="{FF2B5EF4-FFF2-40B4-BE49-F238E27FC236}">
                <a16:creationId xmlns:a16="http://schemas.microsoft.com/office/drawing/2014/main" id="{FEBF7721-4594-8645-484C-0A3EA01CEFC5}"/>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2052099" name="Rectangle 3">
            <a:extLst>
              <a:ext uri="{FF2B5EF4-FFF2-40B4-BE49-F238E27FC236}">
                <a16:creationId xmlns:a16="http://schemas.microsoft.com/office/drawing/2014/main" id="{046CEA61-2EC2-DC17-CB5E-61AACC938D3F}"/>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r>
              <a:rPr lang="en-US" dirty="0">
                <a:cs typeface="+mn-cs"/>
              </a:rPr>
              <a:t>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6DB9929-7E3A-8BCD-B59C-C701AAF1B86C}"/>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54DDC973-AB53-3844-851F-68320FB9927C}" type="slidenum">
              <a:rPr lang="en-US" altLang="en-US" sz="1200">
                <a:latin typeface="Arial" panose="020B0604020202020204" pitchFamily="34" charset="0"/>
              </a:rPr>
              <a:pPr/>
              <a:t>21</a:t>
            </a:fld>
            <a:endParaRPr lang="en-US" altLang="en-US" sz="1200">
              <a:latin typeface="Arial" panose="020B0604020202020204" pitchFamily="34" charset="0"/>
            </a:endParaRPr>
          </a:p>
        </p:txBody>
      </p:sp>
      <p:sp>
        <p:nvSpPr>
          <p:cNvPr id="2073602" name="Rectangle 2">
            <a:extLst>
              <a:ext uri="{FF2B5EF4-FFF2-40B4-BE49-F238E27FC236}">
                <a16:creationId xmlns:a16="http://schemas.microsoft.com/office/drawing/2014/main" id="{4C2D6307-7B0B-69EE-90DA-F75EBA2159D8}"/>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2073603" name="Rectangle 3">
            <a:extLst>
              <a:ext uri="{FF2B5EF4-FFF2-40B4-BE49-F238E27FC236}">
                <a16:creationId xmlns:a16="http://schemas.microsoft.com/office/drawing/2014/main" id="{FFC07021-34C9-E963-0DB8-92955384DEF7}"/>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r>
              <a:rPr lang="en-US" dirty="0">
                <a:cs typeface="+mn-cs"/>
              </a:rPr>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B0405809-47CA-CDDF-7254-6E225E189C27}"/>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9F28E607-6CF0-B240-ABE7-9887BE4A64C5}" type="slidenum">
              <a:rPr lang="en-US" altLang="en-US" sz="1200">
                <a:latin typeface="Arial" panose="020B0604020202020204" pitchFamily="34" charset="0"/>
              </a:rPr>
              <a:pPr/>
              <a:t>22</a:t>
            </a:fld>
            <a:endParaRPr lang="en-US" altLang="en-US" sz="1200">
              <a:latin typeface="Arial" panose="020B0604020202020204" pitchFamily="34" charset="0"/>
            </a:endParaRPr>
          </a:p>
        </p:txBody>
      </p:sp>
      <p:sp>
        <p:nvSpPr>
          <p:cNvPr id="2061314" name="Rectangle 2">
            <a:extLst>
              <a:ext uri="{FF2B5EF4-FFF2-40B4-BE49-F238E27FC236}">
                <a16:creationId xmlns:a16="http://schemas.microsoft.com/office/drawing/2014/main" id="{C2B57DFB-9625-A668-9045-A0DE5480A88F}"/>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061315" name="Rectangle 3">
            <a:extLst>
              <a:ext uri="{FF2B5EF4-FFF2-40B4-BE49-F238E27FC236}">
                <a16:creationId xmlns:a16="http://schemas.microsoft.com/office/drawing/2014/main" id="{5D82A0B0-BF38-91EA-BC1C-48A84B2F9ABB}"/>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019E762E-3BF1-7FBD-C1FF-711CE1D7485A}"/>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8DDC0DB6-808C-554C-ADCE-DDFAE78C2347}" type="slidenum">
              <a:rPr lang="en-US" altLang="en-US" sz="1200">
                <a:latin typeface="Arial" panose="020B0604020202020204" pitchFamily="34" charset="0"/>
              </a:rPr>
              <a:pPr/>
              <a:t>23</a:t>
            </a:fld>
            <a:endParaRPr lang="en-US" altLang="en-US" sz="1200">
              <a:latin typeface="Arial" panose="020B0604020202020204" pitchFamily="34" charset="0"/>
            </a:endParaRPr>
          </a:p>
        </p:txBody>
      </p:sp>
      <p:sp>
        <p:nvSpPr>
          <p:cNvPr id="2067458" name="Rectangle 2">
            <a:extLst>
              <a:ext uri="{FF2B5EF4-FFF2-40B4-BE49-F238E27FC236}">
                <a16:creationId xmlns:a16="http://schemas.microsoft.com/office/drawing/2014/main" id="{2CEC012C-C8B4-CE97-8624-FD2343BD96BB}"/>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2067459" name="Rectangle 3">
            <a:extLst>
              <a:ext uri="{FF2B5EF4-FFF2-40B4-BE49-F238E27FC236}">
                <a16:creationId xmlns:a16="http://schemas.microsoft.com/office/drawing/2014/main" id="{AA6D3EB4-0298-3FD4-60AD-911773B54918}"/>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r>
              <a:rPr lang="en-US" dirty="0">
                <a:cs typeface="+mn-cs"/>
              </a:rPr>
              <a:t>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86729D1-B443-2656-7A6B-F9F1FD9C071D}"/>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B510FCE1-4493-B047-A540-E82C70DC06C6}" type="slidenum">
              <a:rPr lang="en-US" altLang="en-US" sz="1200">
                <a:latin typeface="Arial" panose="020B0604020202020204" pitchFamily="34" charset="0"/>
              </a:rPr>
              <a:pPr/>
              <a:t>24</a:t>
            </a:fld>
            <a:endParaRPr lang="en-US" altLang="en-US" sz="1200">
              <a:latin typeface="Arial" panose="020B0604020202020204" pitchFamily="34" charset="0"/>
            </a:endParaRPr>
          </a:p>
        </p:txBody>
      </p:sp>
      <p:sp>
        <p:nvSpPr>
          <p:cNvPr id="2077698" name="Rectangle 2">
            <a:extLst>
              <a:ext uri="{FF2B5EF4-FFF2-40B4-BE49-F238E27FC236}">
                <a16:creationId xmlns:a16="http://schemas.microsoft.com/office/drawing/2014/main" id="{ACC0E1C7-AF8A-0D30-868A-1689D7C339BB}"/>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077699" name="Rectangle 3">
            <a:extLst>
              <a:ext uri="{FF2B5EF4-FFF2-40B4-BE49-F238E27FC236}">
                <a16:creationId xmlns:a16="http://schemas.microsoft.com/office/drawing/2014/main" id="{CCD9608F-BCF3-9DA7-9DB1-265BB595857A}"/>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6DD3B698-09A5-DAF8-7F59-1A0877700105}"/>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DC61E686-4DBB-8845-86DA-80DB2297E758}" type="slidenum">
              <a:rPr lang="en-US" altLang="en-US" sz="1200">
                <a:latin typeface="Arial" panose="020B0604020202020204" pitchFamily="34" charset="0"/>
              </a:rPr>
              <a:pPr/>
              <a:t>25</a:t>
            </a:fld>
            <a:endParaRPr lang="en-US" altLang="en-US" sz="1200">
              <a:latin typeface="Arial" panose="020B0604020202020204" pitchFamily="34" charset="0"/>
            </a:endParaRPr>
          </a:p>
        </p:txBody>
      </p:sp>
      <p:sp>
        <p:nvSpPr>
          <p:cNvPr id="2075650" name="Rectangle 2">
            <a:extLst>
              <a:ext uri="{FF2B5EF4-FFF2-40B4-BE49-F238E27FC236}">
                <a16:creationId xmlns:a16="http://schemas.microsoft.com/office/drawing/2014/main" id="{CD2AB945-285B-A529-4AA0-68576CFDC110}"/>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2075651" name="Rectangle 3">
            <a:extLst>
              <a:ext uri="{FF2B5EF4-FFF2-40B4-BE49-F238E27FC236}">
                <a16:creationId xmlns:a16="http://schemas.microsoft.com/office/drawing/2014/main" id="{AEF023E8-7698-B726-93E7-36B52B954E18}"/>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r>
              <a:rPr lang="en-US" dirty="0">
                <a:cs typeface="+mn-cs"/>
              </a:rPr>
              <a:t>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D7E2813-77BA-5AB1-6433-15C222284654}"/>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CEAB0165-8B8E-B84C-97DB-62EE07E51D55}" type="slidenum">
              <a:rPr lang="en-US" altLang="en-US" sz="1200">
                <a:latin typeface="Arial" panose="020B0604020202020204" pitchFamily="34" charset="0"/>
              </a:rPr>
              <a:pPr/>
              <a:t>26</a:t>
            </a:fld>
            <a:endParaRPr lang="en-US" altLang="en-US" sz="1200">
              <a:latin typeface="Arial" panose="020B0604020202020204" pitchFamily="34" charset="0"/>
            </a:endParaRPr>
          </a:p>
        </p:txBody>
      </p:sp>
      <p:sp>
        <p:nvSpPr>
          <p:cNvPr id="2079746" name="Rectangle 2">
            <a:extLst>
              <a:ext uri="{FF2B5EF4-FFF2-40B4-BE49-F238E27FC236}">
                <a16:creationId xmlns:a16="http://schemas.microsoft.com/office/drawing/2014/main" id="{3FEBE355-3773-65DB-4CFF-4A832EF6A192}"/>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079747" name="Rectangle 3">
            <a:extLst>
              <a:ext uri="{FF2B5EF4-FFF2-40B4-BE49-F238E27FC236}">
                <a16:creationId xmlns:a16="http://schemas.microsoft.com/office/drawing/2014/main" id="{A8AD3DF2-F462-3472-2B89-BFA181C9F5A8}"/>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DF7BAD2A-008D-6935-3702-E1E54C766BF1}"/>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8F2B06CC-2416-8D46-863D-698A576F6E80}" type="slidenum">
              <a:rPr lang="en-US" altLang="en-US" sz="1200">
                <a:latin typeface="Arial" panose="020B0604020202020204" pitchFamily="34" charset="0"/>
              </a:rPr>
              <a:pPr/>
              <a:t>27</a:t>
            </a:fld>
            <a:endParaRPr lang="en-US" altLang="en-US" sz="1200">
              <a:latin typeface="Arial" panose="020B0604020202020204" pitchFamily="34" charset="0"/>
            </a:endParaRPr>
          </a:p>
        </p:txBody>
      </p:sp>
      <p:sp>
        <p:nvSpPr>
          <p:cNvPr id="2082818" name="Rectangle 2">
            <a:extLst>
              <a:ext uri="{FF2B5EF4-FFF2-40B4-BE49-F238E27FC236}">
                <a16:creationId xmlns:a16="http://schemas.microsoft.com/office/drawing/2014/main" id="{078DF962-BFF8-478B-9D56-CB7CE23A66EC}"/>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2082819" name="Rectangle 3">
            <a:extLst>
              <a:ext uri="{FF2B5EF4-FFF2-40B4-BE49-F238E27FC236}">
                <a16:creationId xmlns:a16="http://schemas.microsoft.com/office/drawing/2014/main" id="{335870CA-7ED4-0CB9-CDBC-097AA044F155}"/>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r>
              <a:rPr lang="en-US" dirty="0">
                <a:cs typeface="+mn-cs"/>
              </a:rPr>
              <a:t> </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1C5F1555-4DB4-0E4E-9808-9092BE19074A}"/>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17288154-67B8-7E4E-88AA-45D64E0CCE42}" type="slidenum">
              <a:rPr lang="en-US" altLang="en-US" sz="1200">
                <a:latin typeface="Arial" panose="020B0604020202020204" pitchFamily="34" charset="0"/>
              </a:rPr>
              <a:pPr/>
              <a:t>28</a:t>
            </a:fld>
            <a:endParaRPr lang="en-US" altLang="en-US" sz="1200">
              <a:latin typeface="Arial" panose="020B0604020202020204" pitchFamily="34" charset="0"/>
            </a:endParaRPr>
          </a:p>
        </p:txBody>
      </p:sp>
      <p:sp>
        <p:nvSpPr>
          <p:cNvPr id="2147330" name="Rectangle 2">
            <a:extLst>
              <a:ext uri="{FF2B5EF4-FFF2-40B4-BE49-F238E27FC236}">
                <a16:creationId xmlns:a16="http://schemas.microsoft.com/office/drawing/2014/main" id="{0A319AD6-EBEA-6778-2AEE-3CCC57913491}"/>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47331" name="Rectangle 3">
            <a:extLst>
              <a:ext uri="{FF2B5EF4-FFF2-40B4-BE49-F238E27FC236}">
                <a16:creationId xmlns:a16="http://schemas.microsoft.com/office/drawing/2014/main" id="{DD5FB79B-34B5-710F-F5B3-CC8B8443C7BE}"/>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7DF849DD-3B7E-FCE0-695B-783A1605E337}"/>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C780A465-8E5C-0A40-A57E-BD52603BCD8E}" type="slidenum">
              <a:rPr lang="en-US" altLang="en-US" sz="1200">
                <a:solidFill>
                  <a:srgbClr val="000000"/>
                </a:solidFill>
                <a:latin typeface="Arial" panose="020B0604020202020204" pitchFamily="34" charset="0"/>
              </a:rPr>
              <a:pPr/>
              <a:t>29</a:t>
            </a:fld>
            <a:endParaRPr lang="en-US" altLang="en-US" sz="1200">
              <a:solidFill>
                <a:srgbClr val="000000"/>
              </a:solidFill>
              <a:latin typeface="Arial" panose="020B0604020202020204" pitchFamily="34" charset="0"/>
            </a:endParaRPr>
          </a:p>
        </p:txBody>
      </p:sp>
      <p:sp>
        <p:nvSpPr>
          <p:cNvPr id="1972226" name="Rectangle 2">
            <a:extLst>
              <a:ext uri="{FF2B5EF4-FFF2-40B4-BE49-F238E27FC236}">
                <a16:creationId xmlns:a16="http://schemas.microsoft.com/office/drawing/2014/main" id="{E9211131-7B09-5CEF-3BA2-83684DE4DDDB}"/>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1972227" name="Rectangle 3">
            <a:extLst>
              <a:ext uri="{FF2B5EF4-FFF2-40B4-BE49-F238E27FC236}">
                <a16:creationId xmlns:a16="http://schemas.microsoft.com/office/drawing/2014/main" id="{C02C97F8-AC2E-D72D-95A1-C9DC7AE18903}"/>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endParaRPr lang="en-US">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424EC257-EBC4-307E-5115-F8A0304150FB}"/>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35F4B232-A041-0940-85BE-17AB704C73AD}" type="slidenum">
              <a:rPr lang="en-US" altLang="en-US" sz="1200">
                <a:latin typeface="Arial" panose="020B0604020202020204" pitchFamily="34" charset="0"/>
              </a:rPr>
              <a:pPr/>
              <a:t>30</a:t>
            </a:fld>
            <a:endParaRPr lang="en-US" altLang="en-US" sz="1200">
              <a:latin typeface="Arial" panose="020B0604020202020204" pitchFamily="34" charset="0"/>
            </a:endParaRPr>
          </a:p>
        </p:txBody>
      </p:sp>
      <p:sp>
        <p:nvSpPr>
          <p:cNvPr id="2088962" name="Rectangle 2">
            <a:extLst>
              <a:ext uri="{FF2B5EF4-FFF2-40B4-BE49-F238E27FC236}">
                <a16:creationId xmlns:a16="http://schemas.microsoft.com/office/drawing/2014/main" id="{62F1D26C-A7B1-63B4-7149-5559F5B46085}"/>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2088963" name="Rectangle 3">
            <a:extLst>
              <a:ext uri="{FF2B5EF4-FFF2-40B4-BE49-F238E27FC236}">
                <a16:creationId xmlns:a16="http://schemas.microsoft.com/office/drawing/2014/main" id="{9649F4D2-F561-30D1-A505-0FED9E980054}"/>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r>
              <a:rPr lang="en-US" dirty="0">
                <a:cs typeface="+mn-cs"/>
              </a:rPr>
              <a:t> </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8885A6A-1BDB-4547-327E-B6C3E46F3A8D}"/>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C5349229-DA88-DE4C-B326-5869393C1918}" type="slidenum">
              <a:rPr lang="en-US" altLang="en-US" sz="1200">
                <a:latin typeface="Arial" panose="020B0604020202020204" pitchFamily="34" charset="0"/>
              </a:rPr>
              <a:pPr/>
              <a:t>31</a:t>
            </a:fld>
            <a:endParaRPr lang="en-US" altLang="en-US" sz="1200">
              <a:latin typeface="Arial" panose="020B0604020202020204" pitchFamily="34" charset="0"/>
            </a:endParaRPr>
          </a:p>
        </p:txBody>
      </p:sp>
      <p:sp>
        <p:nvSpPr>
          <p:cNvPr id="2125826" name="Rectangle 2">
            <a:extLst>
              <a:ext uri="{FF2B5EF4-FFF2-40B4-BE49-F238E27FC236}">
                <a16:creationId xmlns:a16="http://schemas.microsoft.com/office/drawing/2014/main" id="{7EA0BBFE-50E9-CF4A-011D-ACD3C36560CF}"/>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25827" name="Rectangle 3">
            <a:extLst>
              <a:ext uri="{FF2B5EF4-FFF2-40B4-BE49-F238E27FC236}">
                <a16:creationId xmlns:a16="http://schemas.microsoft.com/office/drawing/2014/main" id="{E5DAC97E-7CF3-9651-C1CF-BC854773A3E8}"/>
              </a:ext>
            </a:extLst>
          </p:cNvPr>
          <p:cNvSpPr>
            <a:spLocks noGrp="1" noChangeArrowheads="1"/>
          </p:cNvSpPr>
          <p:nvPr>
            <p:ph type="body" idx="1"/>
          </p:nvPr>
        </p:nvSpPr>
        <p:spPr/>
        <p:txBody>
          <a:bodyPr/>
          <a:lstStyle/>
          <a:p>
            <a:pPr>
              <a:defRPr/>
            </a:pPr>
            <a:r>
              <a:rPr lang="en-US" dirty="0">
                <a:cs typeface="+mn-cs"/>
              </a:rPr>
              <a:t>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F9B2468F-A501-1F88-6DB9-FA8D5F9AB5F2}"/>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1E4A041F-D351-B248-B279-5E3E017C9E0B}" type="slidenum">
              <a:rPr lang="en-US" altLang="en-US" sz="1200">
                <a:latin typeface="Arial" panose="020B0604020202020204" pitchFamily="34" charset="0"/>
              </a:rPr>
              <a:pPr/>
              <a:t>32</a:t>
            </a:fld>
            <a:endParaRPr lang="en-US" altLang="en-US" sz="1200">
              <a:latin typeface="Arial" panose="020B0604020202020204" pitchFamily="34" charset="0"/>
            </a:endParaRPr>
          </a:p>
        </p:txBody>
      </p:sp>
      <p:sp>
        <p:nvSpPr>
          <p:cNvPr id="2095106" name="Rectangle 2">
            <a:extLst>
              <a:ext uri="{FF2B5EF4-FFF2-40B4-BE49-F238E27FC236}">
                <a16:creationId xmlns:a16="http://schemas.microsoft.com/office/drawing/2014/main" id="{B0B4D918-226E-8EFB-6366-42A2159A3A0B}"/>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2095107" name="Rectangle 3">
            <a:extLst>
              <a:ext uri="{FF2B5EF4-FFF2-40B4-BE49-F238E27FC236}">
                <a16:creationId xmlns:a16="http://schemas.microsoft.com/office/drawing/2014/main" id="{EFD102F6-8ABE-9DF8-B952-7C8AAF3ABBDE}"/>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r>
              <a:rPr lang="en-US" dirty="0">
                <a:cs typeface="+mn-cs"/>
              </a:rPr>
              <a:t>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84A0356-1EDD-6A4A-A49A-DD34B02B8C38}"/>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EE801808-61DC-4A4C-97A1-C074CB99EA0F}" type="slidenum">
              <a:rPr lang="en-US" altLang="en-US" sz="1200">
                <a:latin typeface="Arial" panose="020B0604020202020204" pitchFamily="34" charset="0"/>
              </a:rPr>
              <a:pPr/>
              <a:t>33</a:t>
            </a:fld>
            <a:endParaRPr lang="en-US" altLang="en-US" sz="1200">
              <a:latin typeface="Arial" panose="020B0604020202020204" pitchFamily="34" charset="0"/>
            </a:endParaRPr>
          </a:p>
        </p:txBody>
      </p:sp>
      <p:sp>
        <p:nvSpPr>
          <p:cNvPr id="2115586" name="Rectangle 2">
            <a:extLst>
              <a:ext uri="{FF2B5EF4-FFF2-40B4-BE49-F238E27FC236}">
                <a16:creationId xmlns:a16="http://schemas.microsoft.com/office/drawing/2014/main" id="{B13841C1-EC0C-478F-9ECA-5610D0F37FC7}"/>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2115587" name="Rectangle 3">
            <a:extLst>
              <a:ext uri="{FF2B5EF4-FFF2-40B4-BE49-F238E27FC236}">
                <a16:creationId xmlns:a16="http://schemas.microsoft.com/office/drawing/2014/main" id="{A9E03E50-0124-D020-5D26-7CA794880603}"/>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r>
              <a:rPr lang="en-US" dirty="0">
                <a:cs typeface="+mn-cs"/>
              </a:rPr>
              <a:t> </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9B17B02E-1A24-C23D-DCBF-EA6FEA141387}"/>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C8CFC413-4DB1-3940-94F3-34BBFE8CF20A}" type="slidenum">
              <a:rPr lang="en-US" altLang="en-US" sz="1200">
                <a:latin typeface="Arial" panose="020B0604020202020204" pitchFamily="34" charset="0"/>
              </a:rPr>
              <a:pPr/>
              <a:t>34</a:t>
            </a:fld>
            <a:endParaRPr lang="en-US" altLang="en-US" sz="1200">
              <a:latin typeface="Arial" panose="020B0604020202020204" pitchFamily="34" charset="0"/>
            </a:endParaRPr>
          </a:p>
        </p:txBody>
      </p:sp>
      <p:sp>
        <p:nvSpPr>
          <p:cNvPr id="2103298" name="Rectangle 2">
            <a:extLst>
              <a:ext uri="{FF2B5EF4-FFF2-40B4-BE49-F238E27FC236}">
                <a16:creationId xmlns:a16="http://schemas.microsoft.com/office/drawing/2014/main" id="{070C8179-7DE4-9995-65D0-3B2DE51EE2D3}"/>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03299" name="Rectangle 3">
            <a:extLst>
              <a:ext uri="{FF2B5EF4-FFF2-40B4-BE49-F238E27FC236}">
                <a16:creationId xmlns:a16="http://schemas.microsoft.com/office/drawing/2014/main" id="{37C48401-B5E1-FA3B-BA16-CABDDBA97EFC}"/>
              </a:ext>
            </a:extLst>
          </p:cNvPr>
          <p:cNvSpPr>
            <a:spLocks noGrp="1" noChangeArrowheads="1"/>
          </p:cNvSpPr>
          <p:nvPr>
            <p:ph type="body" idx="1"/>
          </p:nvPr>
        </p:nvSpPr>
        <p:spPr/>
        <p:txBody>
          <a:bodyPr/>
          <a:lstStyle/>
          <a:p>
            <a:pPr>
              <a:defRPr/>
            </a:pPr>
            <a:r>
              <a:rPr lang="en-US" dirty="0">
                <a:cs typeface="+mn-cs"/>
              </a:rPr>
              <a:t> </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2F0C572A-1A20-581E-C387-64AF6FC11362}"/>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F334213E-3249-4D44-8C83-27852B5E8BC4}" type="slidenum">
              <a:rPr lang="en-US" altLang="en-US" sz="1200">
                <a:latin typeface="Arial" panose="020B0604020202020204" pitchFamily="34" charset="0"/>
              </a:rPr>
              <a:pPr/>
              <a:t>35</a:t>
            </a:fld>
            <a:endParaRPr lang="en-US" altLang="en-US" sz="1200">
              <a:latin typeface="Arial" panose="020B0604020202020204" pitchFamily="34" charset="0"/>
            </a:endParaRPr>
          </a:p>
        </p:txBody>
      </p:sp>
      <p:sp>
        <p:nvSpPr>
          <p:cNvPr id="2113538" name="Rectangle 2">
            <a:extLst>
              <a:ext uri="{FF2B5EF4-FFF2-40B4-BE49-F238E27FC236}">
                <a16:creationId xmlns:a16="http://schemas.microsoft.com/office/drawing/2014/main" id="{E4E21024-C9E5-5907-E7A2-10F05E7A1D25}"/>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2113539" name="Rectangle 3">
            <a:extLst>
              <a:ext uri="{FF2B5EF4-FFF2-40B4-BE49-F238E27FC236}">
                <a16:creationId xmlns:a16="http://schemas.microsoft.com/office/drawing/2014/main" id="{C3456EA4-56DB-098D-0739-C9F2F33E0078}"/>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r>
              <a:rPr lang="en-US" dirty="0">
                <a:cs typeface="+mn-cs"/>
              </a:rPr>
              <a:t> </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357AEF9E-D499-6D4A-996A-F9089992D396}"/>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B43C6959-0D81-CB44-9998-64B2A40513FA}" type="slidenum">
              <a:rPr lang="en-US" altLang="en-US" sz="1200">
                <a:latin typeface="Arial" panose="020B0604020202020204" pitchFamily="34" charset="0"/>
              </a:rPr>
              <a:pPr/>
              <a:t>36</a:t>
            </a:fld>
            <a:endParaRPr lang="en-US" altLang="en-US" sz="1200">
              <a:latin typeface="Arial" panose="020B0604020202020204" pitchFamily="34" charset="0"/>
            </a:endParaRPr>
          </a:p>
        </p:txBody>
      </p:sp>
      <p:sp>
        <p:nvSpPr>
          <p:cNvPr id="2097154" name="Rectangle 2">
            <a:extLst>
              <a:ext uri="{FF2B5EF4-FFF2-40B4-BE49-F238E27FC236}">
                <a16:creationId xmlns:a16="http://schemas.microsoft.com/office/drawing/2014/main" id="{E884BC9A-8996-347E-E32C-509BF2D8DCB2}"/>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 xmlns:ma14="http://schemas.microsoft.com/office/mac/drawingml/2011/main" val="1"/>
            </a:ext>
          </a:extLst>
        </p:spPr>
      </p:sp>
      <p:sp>
        <p:nvSpPr>
          <p:cNvPr id="2097155" name="Rectangle 3">
            <a:extLst>
              <a:ext uri="{FF2B5EF4-FFF2-40B4-BE49-F238E27FC236}">
                <a16:creationId xmlns:a16="http://schemas.microsoft.com/office/drawing/2014/main" id="{7AB12218-EB8D-3044-3DEA-457FD923ED70}"/>
              </a:ext>
            </a:extLst>
          </p:cNvPr>
          <p:cNvSpPr>
            <a:spLocks noGrp="1" noChangeArrowheads="1"/>
          </p:cNvSpPr>
          <p:nvPr>
            <p:ph type="body" idx="1"/>
          </p:nvPr>
        </p:nvSpPr>
        <p:spPr>
          <a:ln/>
          <a:extLst>
            <a:ext uri="{91240B29-F687-4f45-9708-019B960494DF}">
              <a14:hiddenLine xmlns="" xmlns:a14="http://schemas.microsoft.com/office/drawing/2010/main" w="12700">
                <a:solidFill>
                  <a:schemeClr val="tx1"/>
                </a:solidFill>
                <a:miter lim="800000"/>
                <a:headEnd/>
                <a:tailEnd/>
              </a14:hiddenLine>
            </a:ext>
          </a:extLst>
        </p:spPr>
        <p:txBody>
          <a:bodyPr lIns="92075" tIns="46038" rIns="92075" bIns="46038"/>
          <a:lstStyle/>
          <a:p>
            <a:pPr>
              <a:defRPr/>
            </a:pPr>
            <a:r>
              <a:rPr lang="en-US" dirty="0">
                <a:cs typeface="+mn-cs"/>
              </a:rPr>
              <a:t> </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a:extLst>
              <a:ext uri="{FF2B5EF4-FFF2-40B4-BE49-F238E27FC236}">
                <a16:creationId xmlns:a16="http://schemas.microsoft.com/office/drawing/2014/main" id="{8B6C6024-D73D-6FC3-A33F-D1FE7774ED13}"/>
              </a:ext>
            </a:extLst>
          </p:cNvPr>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92415772-D747-224D-A4BD-FA625008B3DB}" type="slidenum">
              <a:rPr lang="en-US" altLang="en-US" sz="1200">
                <a:latin typeface="Arial" panose="020B0604020202020204" pitchFamily="34" charset="0"/>
              </a:rPr>
              <a:pPr/>
              <a:t>37</a:t>
            </a:fld>
            <a:endParaRPr lang="en-US" altLang="en-US" sz="1200">
              <a:latin typeface="Arial" panose="020B0604020202020204" pitchFamily="34" charset="0"/>
            </a:endParaRPr>
          </a:p>
        </p:txBody>
      </p:sp>
      <p:sp>
        <p:nvSpPr>
          <p:cNvPr id="2119682" name="Rectangle 2">
            <a:extLst>
              <a:ext uri="{FF2B5EF4-FFF2-40B4-BE49-F238E27FC236}">
                <a16:creationId xmlns:a16="http://schemas.microsoft.com/office/drawing/2014/main" id="{BB5E71EB-19AB-045F-DC4D-E96DF7F0D7F8}"/>
              </a:ext>
            </a:extLst>
          </p:cNvPr>
          <p:cNvSpPr>
            <a:spLocks noGrp="1" noRot="1" noChangeAspect="1" noChangeArrowheads="1" noTextEdit="1"/>
          </p:cNvSpPr>
          <p:nvPr>
            <p:ph type="sldImg"/>
          </p:nvPr>
        </p:nvSpPr>
        <p:spPr>
          <a:ln/>
          <a:extLst>
            <a:ext uri="{FAA26D3D-D897-4be2-8F04-BA451C77F1D7}">
              <ma14:placeholderFlag xmlns="" xmlns:ma14="http://schemas.microsoft.com/office/mac/drawingml/2011/main" val="1"/>
            </a:ext>
          </a:extLst>
        </p:spPr>
      </p:sp>
      <p:sp>
        <p:nvSpPr>
          <p:cNvPr id="2119683" name="Rectangle 3">
            <a:extLst>
              <a:ext uri="{FF2B5EF4-FFF2-40B4-BE49-F238E27FC236}">
                <a16:creationId xmlns:a16="http://schemas.microsoft.com/office/drawing/2014/main" id="{CC0596E9-BBA8-5077-404B-F968FE313801}"/>
              </a:ext>
            </a:extLst>
          </p:cNvPr>
          <p:cNvSpPr>
            <a:spLocks noGrp="1" noChangeArrowheads="1"/>
          </p:cNvSpPr>
          <p:nvPr>
            <p:ph type="body" idx="1"/>
          </p:nvPr>
        </p:nvSpPr>
        <p:spPr/>
        <p:txBody>
          <a:bodyPr/>
          <a:lstStyle/>
          <a:p>
            <a:pPr>
              <a:defRPr/>
            </a:pPr>
            <a:endParaRPr lang="en-US">
              <a:cs typeface="+mn-cs"/>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F98AF-1684-DE1C-27FD-88073B109442}"/>
            </a:ext>
          </a:extLst>
        </p:cNvPr>
        <p:cNvGrpSpPr/>
        <p:nvPr/>
      </p:nvGrpSpPr>
      <p:grpSpPr>
        <a:xfrm>
          <a:off x="0" y="0"/>
          <a:ext cx="0" cy="0"/>
          <a:chOff x="0" y="0"/>
          <a:chExt cx="0" cy="0"/>
        </a:xfrm>
      </p:grpSpPr>
      <p:sp>
        <p:nvSpPr>
          <p:cNvPr id="7" name="Rectangle 7">
            <a:extLst>
              <a:ext uri="{FF2B5EF4-FFF2-40B4-BE49-F238E27FC236}">
                <a16:creationId xmlns:a16="http://schemas.microsoft.com/office/drawing/2014/main" id="{032AF1DF-97F9-59F9-A910-0A8BAA0FC39F}"/>
              </a:ext>
            </a:extLst>
          </p:cNvPr>
          <p:cNvSpPr>
            <a:spLocks noGrp="1" noChangeArrowheads="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fld id="{3346EB73-A091-7B41-BB90-7BF0642E6815}" type="slidenum">
              <a:rPr lang="en-US" altLang="en-US" sz="1200">
                <a:solidFill>
                  <a:srgbClr val="000000"/>
                </a:solidFill>
                <a:latin typeface="Arial" panose="020B0604020202020204" pitchFamily="34" charset="0"/>
              </a:rPr>
              <a:pPr/>
              <a:t>38</a:t>
            </a:fld>
            <a:endParaRPr lang="en-US" altLang="en-US" sz="1200">
              <a:solidFill>
                <a:srgbClr val="000000"/>
              </a:solidFill>
              <a:latin typeface="Arial" panose="020B0604020202020204" pitchFamily="34" charset="0"/>
            </a:endParaRPr>
          </a:p>
        </p:txBody>
      </p:sp>
      <p:sp>
        <p:nvSpPr>
          <p:cNvPr id="1972226" name="Rectangle 2">
            <a:extLst>
              <a:ext uri="{FF2B5EF4-FFF2-40B4-BE49-F238E27FC236}">
                <a16:creationId xmlns:a16="http://schemas.microsoft.com/office/drawing/2014/main" id="{F4B1A432-67D2-C174-7AD9-144745FB3034}"/>
              </a:ext>
            </a:extLst>
          </p:cNvPr>
          <p:cNvSpPr>
            <a:spLocks noGrp="1" noRot="1" noChangeAspect="1" noChangeArrowheads="1" noTextEdit="1"/>
          </p:cNvSpPr>
          <p:nvPr>
            <p:ph type="sldImg"/>
          </p:nvPr>
        </p:nvSpPr>
        <p:spPr>
          <a:xfrm>
            <a:off x="1144588" y="687388"/>
            <a:ext cx="4568825" cy="3425825"/>
          </a:xfrm>
          <a:ln w="12700"/>
          <a:extLst>
            <a:ext uri="{FAA26D3D-D897-4be2-8F04-BA451C77F1D7}">
              <ma14:placeholderFlag xmlns:ma14="http://schemas.microsoft.com/office/mac/drawingml/2011/main" xmlns="" val="1"/>
            </a:ext>
          </a:extLst>
        </p:spPr>
      </p:sp>
      <p:sp>
        <p:nvSpPr>
          <p:cNvPr id="1972227" name="Rectangle 3">
            <a:extLst>
              <a:ext uri="{FF2B5EF4-FFF2-40B4-BE49-F238E27FC236}">
                <a16:creationId xmlns:a16="http://schemas.microsoft.com/office/drawing/2014/main" id="{42B6F3D4-89D1-11E9-7E7D-1BE0D1453983}"/>
              </a:ext>
            </a:extLst>
          </p:cNvPr>
          <p:cNvSpPr>
            <a:spLocks noGrp="1" noChangeArrowheads="1"/>
          </p:cNvSpPr>
          <p:nvPr>
            <p:ph type="body" idx="1"/>
          </p:nvPr>
        </p:nvSpPr>
        <p:spPr>
          <a:ln/>
          <a:extLst>
            <a:ext uri="{91240B29-F687-4f45-9708-019B960494DF}">
              <a14:hiddenLine xmlns:a14="http://schemas.microsoft.com/office/drawing/2010/main" xmlns="" w="12700">
                <a:solidFill>
                  <a:schemeClr val="tx1"/>
                </a:solidFill>
                <a:miter lim="800000"/>
                <a:headEnd/>
                <a:tailEnd/>
              </a14:hiddenLine>
            </a:ext>
          </a:extLst>
        </p:spPr>
        <p:txBody>
          <a:bodyPr lIns="92075" tIns="46038" rIns="92075" bIns="46038"/>
          <a:lstStyle/>
          <a:p>
            <a:pPr>
              <a:defRPr/>
            </a:pPr>
            <a:endParaRPr lang="en-US">
              <a:cs typeface="+mn-cs"/>
            </a:endParaRPr>
          </a:p>
        </p:txBody>
      </p:sp>
    </p:spTree>
    <p:extLst>
      <p:ext uri="{BB962C8B-B14F-4D97-AF65-F5344CB8AC3E}">
        <p14:creationId xmlns:p14="http://schemas.microsoft.com/office/powerpoint/2010/main" val="171800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A74DBF1A-457E-0217-F9B9-D8BC21D12E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1C82264-AAAB-CA9A-D6F2-948D825F7EB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6F760C0-CBA7-7A63-C6C3-7F6E8E5CCAE1}"/>
              </a:ext>
            </a:extLst>
          </p:cNvPr>
          <p:cNvSpPr>
            <a:spLocks noGrp="1" noChangeArrowheads="1"/>
          </p:cNvSpPr>
          <p:nvPr>
            <p:ph type="sldNum" sz="quarter" idx="12"/>
          </p:nvPr>
        </p:nvSpPr>
        <p:spPr>
          <a:ln/>
        </p:spPr>
        <p:txBody>
          <a:bodyPr/>
          <a:lstStyle>
            <a:lvl1pPr>
              <a:defRPr/>
            </a:lvl1pPr>
          </a:lstStyle>
          <a:p>
            <a:fld id="{29FE3774-9676-1D46-9215-266D4AA053DC}" type="slidenum">
              <a:rPr lang="en-US" altLang="en-US"/>
              <a:pPr/>
              <a:t>‹#›</a:t>
            </a:fld>
            <a:endParaRPr lang="en-US" altLang="en-US"/>
          </a:p>
        </p:txBody>
      </p:sp>
    </p:spTree>
    <p:extLst>
      <p:ext uri="{BB962C8B-B14F-4D97-AF65-F5344CB8AC3E}">
        <p14:creationId xmlns:p14="http://schemas.microsoft.com/office/powerpoint/2010/main" val="261337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DAC17F4-FE75-3DA7-312E-0ED97E0A77E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2661822-D6E5-A187-CB14-2F532524979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359B821-74D7-74D0-0FD4-2D41A16C51A4}"/>
              </a:ext>
            </a:extLst>
          </p:cNvPr>
          <p:cNvSpPr>
            <a:spLocks noGrp="1" noChangeArrowheads="1"/>
          </p:cNvSpPr>
          <p:nvPr>
            <p:ph type="sldNum" sz="quarter" idx="12"/>
          </p:nvPr>
        </p:nvSpPr>
        <p:spPr>
          <a:ln/>
        </p:spPr>
        <p:txBody>
          <a:bodyPr/>
          <a:lstStyle>
            <a:lvl1pPr>
              <a:defRPr/>
            </a:lvl1pPr>
          </a:lstStyle>
          <a:p>
            <a:fld id="{FCFBA5AF-DC00-784F-A05F-0A4ECA9361D5}" type="slidenum">
              <a:rPr lang="en-US" altLang="en-US"/>
              <a:pPr/>
              <a:t>‹#›</a:t>
            </a:fld>
            <a:endParaRPr lang="en-US" altLang="en-US"/>
          </a:p>
        </p:txBody>
      </p:sp>
    </p:spTree>
    <p:extLst>
      <p:ext uri="{BB962C8B-B14F-4D97-AF65-F5344CB8AC3E}">
        <p14:creationId xmlns:p14="http://schemas.microsoft.com/office/powerpoint/2010/main" val="19221884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455FCF1E-7C37-55BC-D69C-3629D0941B1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0855C662-7079-54DD-9D39-9CBFECC699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F338D4E-9881-D12B-9E0A-277BEB10A874}"/>
              </a:ext>
            </a:extLst>
          </p:cNvPr>
          <p:cNvSpPr>
            <a:spLocks noGrp="1" noChangeArrowheads="1"/>
          </p:cNvSpPr>
          <p:nvPr>
            <p:ph type="sldNum" sz="quarter" idx="12"/>
          </p:nvPr>
        </p:nvSpPr>
        <p:spPr>
          <a:ln/>
        </p:spPr>
        <p:txBody>
          <a:bodyPr/>
          <a:lstStyle>
            <a:lvl1pPr>
              <a:defRPr/>
            </a:lvl1pPr>
          </a:lstStyle>
          <a:p>
            <a:fld id="{367EA043-0600-D84E-93C7-AD8E426B7E6A}" type="slidenum">
              <a:rPr lang="en-US" altLang="en-US"/>
              <a:pPr/>
              <a:t>‹#›</a:t>
            </a:fld>
            <a:endParaRPr lang="en-US" altLang="en-US"/>
          </a:p>
        </p:txBody>
      </p:sp>
    </p:spTree>
    <p:extLst>
      <p:ext uri="{BB962C8B-B14F-4D97-AF65-F5344CB8AC3E}">
        <p14:creationId xmlns:p14="http://schemas.microsoft.com/office/powerpoint/2010/main" val="30208072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4478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478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E6FC94CF-AFB4-7198-AABC-0E6D8E90F70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AFE9767-D880-529B-812A-E335BE32BFF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144AA3A-5A18-601F-4F49-7B3D05660313}"/>
              </a:ext>
            </a:extLst>
          </p:cNvPr>
          <p:cNvSpPr>
            <a:spLocks noGrp="1" noChangeArrowheads="1"/>
          </p:cNvSpPr>
          <p:nvPr>
            <p:ph type="sldNum" sz="quarter" idx="12"/>
          </p:nvPr>
        </p:nvSpPr>
        <p:spPr>
          <a:ln/>
        </p:spPr>
        <p:txBody>
          <a:bodyPr/>
          <a:lstStyle>
            <a:lvl1pPr>
              <a:defRPr/>
            </a:lvl1pPr>
          </a:lstStyle>
          <a:p>
            <a:fld id="{F4B2DF30-0270-F342-B1AD-CA2D8F206074}" type="slidenum">
              <a:rPr lang="en-US" altLang="en-US"/>
              <a:pPr/>
              <a:t>‹#›</a:t>
            </a:fld>
            <a:endParaRPr lang="en-US" altLang="en-US"/>
          </a:p>
        </p:txBody>
      </p:sp>
    </p:spTree>
    <p:extLst>
      <p:ext uri="{BB962C8B-B14F-4D97-AF65-F5344CB8AC3E}">
        <p14:creationId xmlns:p14="http://schemas.microsoft.com/office/powerpoint/2010/main" val="41659425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A96BD78E-68E7-AE3F-5262-382603E2261C}"/>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01A5FF6-C2E1-6300-AAF0-5102B680886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3DEF979E-FF7F-0362-DB14-AEF3A5D438D8}"/>
              </a:ext>
            </a:extLst>
          </p:cNvPr>
          <p:cNvSpPr>
            <a:spLocks noGrp="1" noChangeArrowheads="1"/>
          </p:cNvSpPr>
          <p:nvPr>
            <p:ph type="sldNum" sz="quarter" idx="12"/>
          </p:nvPr>
        </p:nvSpPr>
        <p:spPr>
          <a:ln/>
        </p:spPr>
        <p:txBody>
          <a:bodyPr/>
          <a:lstStyle>
            <a:lvl1pPr>
              <a:defRPr/>
            </a:lvl1pPr>
          </a:lstStyle>
          <a:p>
            <a:fld id="{540D5453-CE69-7F42-990D-2EA971E79EE7}" type="slidenum">
              <a:rPr lang="en-US" altLang="en-US"/>
              <a:pPr/>
              <a:t>‹#›</a:t>
            </a:fld>
            <a:endParaRPr lang="en-US" altLang="en-US"/>
          </a:p>
        </p:txBody>
      </p:sp>
    </p:spTree>
    <p:extLst>
      <p:ext uri="{BB962C8B-B14F-4D97-AF65-F5344CB8AC3E}">
        <p14:creationId xmlns:p14="http://schemas.microsoft.com/office/powerpoint/2010/main" val="609711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E6888904-8C89-A583-9015-FA74F5356DD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104D620F-074D-3DEC-A366-8F1E473894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F1F6B883-A56D-0FFE-1BCC-B4B175257682}"/>
              </a:ext>
            </a:extLst>
          </p:cNvPr>
          <p:cNvSpPr>
            <a:spLocks noGrp="1" noChangeArrowheads="1"/>
          </p:cNvSpPr>
          <p:nvPr>
            <p:ph type="sldNum" sz="quarter" idx="12"/>
          </p:nvPr>
        </p:nvSpPr>
        <p:spPr>
          <a:ln/>
        </p:spPr>
        <p:txBody>
          <a:bodyPr/>
          <a:lstStyle>
            <a:lvl1pPr>
              <a:defRPr/>
            </a:lvl1pPr>
          </a:lstStyle>
          <a:p>
            <a:fld id="{F2822A51-332A-DA4E-A9BE-8161A459AB78}" type="slidenum">
              <a:rPr lang="en-US" altLang="en-US"/>
              <a:pPr/>
              <a:t>‹#›</a:t>
            </a:fld>
            <a:endParaRPr lang="en-US" altLang="en-US"/>
          </a:p>
        </p:txBody>
      </p:sp>
    </p:spTree>
    <p:extLst>
      <p:ext uri="{BB962C8B-B14F-4D97-AF65-F5344CB8AC3E}">
        <p14:creationId xmlns:p14="http://schemas.microsoft.com/office/powerpoint/2010/main" val="1969936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69DBDBC9-277D-08D2-995A-C31E372D33A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5D47BFB-141F-810C-5C0D-9BF125A7C63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76281869-F6DC-7612-5014-D11AD83CF4CB}"/>
              </a:ext>
            </a:extLst>
          </p:cNvPr>
          <p:cNvSpPr>
            <a:spLocks noGrp="1" noChangeArrowheads="1"/>
          </p:cNvSpPr>
          <p:nvPr>
            <p:ph type="sldNum" sz="quarter" idx="12"/>
          </p:nvPr>
        </p:nvSpPr>
        <p:spPr>
          <a:ln/>
        </p:spPr>
        <p:txBody>
          <a:bodyPr/>
          <a:lstStyle>
            <a:lvl1pPr>
              <a:defRPr/>
            </a:lvl1pPr>
          </a:lstStyle>
          <a:p>
            <a:fld id="{30080EBE-F031-6947-9A03-A20EF80BD54E}" type="slidenum">
              <a:rPr lang="en-US" altLang="en-US"/>
              <a:pPr/>
              <a:t>‹#›</a:t>
            </a:fld>
            <a:endParaRPr lang="en-US" altLang="en-US"/>
          </a:p>
        </p:txBody>
      </p:sp>
    </p:spTree>
    <p:extLst>
      <p:ext uri="{BB962C8B-B14F-4D97-AF65-F5344CB8AC3E}">
        <p14:creationId xmlns:p14="http://schemas.microsoft.com/office/powerpoint/2010/main" val="694145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A45C15F1-2A83-C69F-7C1C-3D8838DF9FA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73CE3D4-882B-7927-5BFC-BBF526FAD39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BCC7805-4AAA-BDD9-60F7-D428AFD90AEA}"/>
              </a:ext>
            </a:extLst>
          </p:cNvPr>
          <p:cNvSpPr>
            <a:spLocks noGrp="1" noChangeArrowheads="1"/>
          </p:cNvSpPr>
          <p:nvPr>
            <p:ph type="sldNum" sz="quarter" idx="12"/>
          </p:nvPr>
        </p:nvSpPr>
        <p:spPr>
          <a:ln/>
        </p:spPr>
        <p:txBody>
          <a:bodyPr/>
          <a:lstStyle>
            <a:lvl1pPr>
              <a:defRPr/>
            </a:lvl1pPr>
          </a:lstStyle>
          <a:p>
            <a:fld id="{72FC5A33-8CB5-F042-B86C-06CB7DCC0C2D}" type="slidenum">
              <a:rPr lang="en-US" altLang="en-US"/>
              <a:pPr/>
              <a:t>‹#›</a:t>
            </a:fld>
            <a:endParaRPr lang="en-US" altLang="en-US"/>
          </a:p>
        </p:txBody>
      </p:sp>
    </p:spTree>
    <p:extLst>
      <p:ext uri="{BB962C8B-B14F-4D97-AF65-F5344CB8AC3E}">
        <p14:creationId xmlns:p14="http://schemas.microsoft.com/office/powerpoint/2010/main" val="680233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29E5244-3EC6-3B88-79A8-9DDDE291A8A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AAE1E38-D37D-0C72-C949-61B76A0E45A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BF35085-666C-651D-669C-105FB00A721D}"/>
              </a:ext>
            </a:extLst>
          </p:cNvPr>
          <p:cNvSpPr>
            <a:spLocks noGrp="1" noChangeArrowheads="1"/>
          </p:cNvSpPr>
          <p:nvPr>
            <p:ph type="sldNum" sz="quarter" idx="12"/>
          </p:nvPr>
        </p:nvSpPr>
        <p:spPr>
          <a:ln/>
        </p:spPr>
        <p:txBody>
          <a:bodyPr/>
          <a:lstStyle>
            <a:lvl1pPr>
              <a:defRPr/>
            </a:lvl1pPr>
          </a:lstStyle>
          <a:p>
            <a:fld id="{CFB55EB2-44A7-7E44-B0E6-100711B168EE}" type="slidenum">
              <a:rPr lang="en-US" altLang="en-US"/>
              <a:pPr/>
              <a:t>‹#›</a:t>
            </a:fld>
            <a:endParaRPr lang="en-US" altLang="en-US"/>
          </a:p>
        </p:txBody>
      </p:sp>
    </p:spTree>
    <p:extLst>
      <p:ext uri="{BB962C8B-B14F-4D97-AF65-F5344CB8AC3E}">
        <p14:creationId xmlns:p14="http://schemas.microsoft.com/office/powerpoint/2010/main" val="2958509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1957006F-1E38-D334-737C-64E15AC80B4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A4CC02B-0BBF-0408-04C9-08EFF959AD4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1DCEE55-511B-06BB-51D3-55542BC40D05}"/>
              </a:ext>
            </a:extLst>
          </p:cNvPr>
          <p:cNvSpPr>
            <a:spLocks noGrp="1" noChangeArrowheads="1"/>
          </p:cNvSpPr>
          <p:nvPr>
            <p:ph type="sldNum" sz="quarter" idx="12"/>
          </p:nvPr>
        </p:nvSpPr>
        <p:spPr>
          <a:ln/>
        </p:spPr>
        <p:txBody>
          <a:bodyPr/>
          <a:lstStyle>
            <a:lvl1pPr>
              <a:defRPr/>
            </a:lvl1pPr>
          </a:lstStyle>
          <a:p>
            <a:fld id="{5CD64A03-ED7E-B541-A952-6EA84B1CE356}" type="slidenum">
              <a:rPr lang="en-US" altLang="en-US"/>
              <a:pPr/>
              <a:t>‹#›</a:t>
            </a:fld>
            <a:endParaRPr lang="en-US" altLang="en-US"/>
          </a:p>
        </p:txBody>
      </p:sp>
    </p:spTree>
    <p:extLst>
      <p:ext uri="{BB962C8B-B14F-4D97-AF65-F5344CB8AC3E}">
        <p14:creationId xmlns:p14="http://schemas.microsoft.com/office/powerpoint/2010/main" val="3672399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6C3F6D76-285F-95C9-30AA-52182EE19436}"/>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9E4877D-2E14-0E45-FC7C-510A2FC25C8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BDDF84F-28F2-61FA-2BE1-33197D4525BB}"/>
              </a:ext>
            </a:extLst>
          </p:cNvPr>
          <p:cNvSpPr>
            <a:spLocks noGrp="1" noChangeArrowheads="1"/>
          </p:cNvSpPr>
          <p:nvPr>
            <p:ph type="sldNum" sz="quarter" idx="12"/>
          </p:nvPr>
        </p:nvSpPr>
        <p:spPr>
          <a:ln/>
        </p:spPr>
        <p:txBody>
          <a:bodyPr/>
          <a:lstStyle>
            <a:lvl1pPr>
              <a:defRPr/>
            </a:lvl1pPr>
          </a:lstStyle>
          <a:p>
            <a:fld id="{0D1EC6A6-A8CB-2F45-BD27-5C0BDF1A7F08}" type="slidenum">
              <a:rPr lang="en-US" altLang="en-US"/>
              <a:pPr/>
              <a:t>‹#›</a:t>
            </a:fld>
            <a:endParaRPr lang="en-US" altLang="en-US"/>
          </a:p>
        </p:txBody>
      </p:sp>
    </p:spTree>
    <p:extLst>
      <p:ext uri="{BB962C8B-B14F-4D97-AF65-F5344CB8AC3E}">
        <p14:creationId xmlns:p14="http://schemas.microsoft.com/office/powerpoint/2010/main" val="33222373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609600"/>
            <a:ext cx="77724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a:extLst>
              <a:ext uri="{FF2B5EF4-FFF2-40B4-BE49-F238E27FC236}">
                <a16:creationId xmlns:a16="http://schemas.microsoft.com/office/drawing/2014/main" id="{CE8A1D2F-A686-3079-EE46-3FCC3DBFEF8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A996670-39D6-6DF0-AFBA-5D467AAD4CF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6A66D5A2-2724-ADCB-5CEB-9AE7ECE0FAAA}"/>
              </a:ext>
            </a:extLst>
          </p:cNvPr>
          <p:cNvSpPr>
            <a:spLocks noGrp="1" noChangeArrowheads="1"/>
          </p:cNvSpPr>
          <p:nvPr>
            <p:ph type="sldNum" sz="quarter" idx="12"/>
          </p:nvPr>
        </p:nvSpPr>
        <p:spPr>
          <a:ln/>
        </p:spPr>
        <p:txBody>
          <a:bodyPr/>
          <a:lstStyle>
            <a:lvl1pPr>
              <a:defRPr/>
            </a:lvl1pPr>
          </a:lstStyle>
          <a:p>
            <a:fld id="{399A67C7-D0B6-9245-AF0B-CFB206A3943D}" type="slidenum">
              <a:rPr lang="en-US" altLang="en-US"/>
              <a:pPr/>
              <a:t>‹#›</a:t>
            </a:fld>
            <a:endParaRPr lang="en-US" altLang="en-US"/>
          </a:p>
        </p:txBody>
      </p:sp>
    </p:spTree>
    <p:extLst>
      <p:ext uri="{BB962C8B-B14F-4D97-AF65-F5344CB8AC3E}">
        <p14:creationId xmlns:p14="http://schemas.microsoft.com/office/powerpoint/2010/main" val="19503683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8AC8EEDB-7E1E-B238-0DA0-DDDB07C9E4B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C6BBF18-F12C-30BD-7C30-DB02927B3E1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A131FEA-1E1C-D371-D007-CDE49AA436BA}"/>
              </a:ext>
            </a:extLst>
          </p:cNvPr>
          <p:cNvSpPr>
            <a:spLocks noGrp="1" noChangeArrowheads="1"/>
          </p:cNvSpPr>
          <p:nvPr>
            <p:ph type="sldNum" sz="quarter" idx="12"/>
          </p:nvPr>
        </p:nvSpPr>
        <p:spPr>
          <a:ln/>
        </p:spPr>
        <p:txBody>
          <a:bodyPr/>
          <a:lstStyle>
            <a:lvl1pPr>
              <a:defRPr/>
            </a:lvl1pPr>
          </a:lstStyle>
          <a:p>
            <a:fld id="{6C324C45-8D33-5248-A419-D841304B8519}" type="slidenum">
              <a:rPr lang="en-US" altLang="en-US"/>
              <a:pPr/>
              <a:t>‹#›</a:t>
            </a:fld>
            <a:endParaRPr lang="en-US" altLang="en-US"/>
          </a:p>
        </p:txBody>
      </p:sp>
    </p:spTree>
    <p:extLst>
      <p:ext uri="{BB962C8B-B14F-4D97-AF65-F5344CB8AC3E}">
        <p14:creationId xmlns:p14="http://schemas.microsoft.com/office/powerpoint/2010/main" val="41822925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99F82AB0-EE7E-E144-9663-56C6AE543388}"/>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8F25FCEE-D0DA-8FF1-3939-05CAF738522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540F4B9-117B-3CB4-5377-D228C61E06AA}"/>
              </a:ext>
            </a:extLst>
          </p:cNvPr>
          <p:cNvSpPr>
            <a:spLocks noGrp="1" noChangeArrowheads="1"/>
          </p:cNvSpPr>
          <p:nvPr>
            <p:ph type="sldNum" sz="quarter" idx="12"/>
          </p:nvPr>
        </p:nvSpPr>
        <p:spPr>
          <a:ln/>
        </p:spPr>
        <p:txBody>
          <a:bodyPr/>
          <a:lstStyle>
            <a:lvl1pPr>
              <a:defRPr/>
            </a:lvl1pPr>
          </a:lstStyle>
          <a:p>
            <a:fld id="{725712B9-8E37-D245-8CFF-2380502FE333}" type="slidenum">
              <a:rPr lang="en-US" altLang="en-US"/>
              <a:pPr/>
              <a:t>‹#›</a:t>
            </a:fld>
            <a:endParaRPr lang="en-US" altLang="en-US"/>
          </a:p>
        </p:txBody>
      </p:sp>
    </p:spTree>
    <p:extLst>
      <p:ext uri="{BB962C8B-B14F-4D97-AF65-F5344CB8AC3E}">
        <p14:creationId xmlns:p14="http://schemas.microsoft.com/office/powerpoint/2010/main" val="19217036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186A25D7-5BC3-CCC8-5469-9D500E145E9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B8184C84-7292-EE6A-9439-FE746F44AFB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EC45B75-2842-D064-7D43-D5C29030ADA0}"/>
              </a:ext>
            </a:extLst>
          </p:cNvPr>
          <p:cNvSpPr>
            <a:spLocks noGrp="1" noChangeArrowheads="1"/>
          </p:cNvSpPr>
          <p:nvPr>
            <p:ph type="sldNum" sz="quarter" idx="12"/>
          </p:nvPr>
        </p:nvSpPr>
        <p:spPr>
          <a:ln/>
        </p:spPr>
        <p:txBody>
          <a:bodyPr/>
          <a:lstStyle>
            <a:lvl1pPr>
              <a:defRPr/>
            </a:lvl1pPr>
          </a:lstStyle>
          <a:p>
            <a:fld id="{F283F983-3110-1142-A257-3E7484C6D154}" type="slidenum">
              <a:rPr lang="en-US" altLang="en-US"/>
              <a:pPr/>
              <a:t>‹#›</a:t>
            </a:fld>
            <a:endParaRPr lang="en-US" altLang="en-US"/>
          </a:p>
        </p:txBody>
      </p:sp>
    </p:spTree>
    <p:extLst>
      <p:ext uri="{BB962C8B-B14F-4D97-AF65-F5344CB8AC3E}">
        <p14:creationId xmlns:p14="http://schemas.microsoft.com/office/powerpoint/2010/main" val="7661317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4478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478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D59F904C-1AF0-9D3F-EF5A-B4494AC93C8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DB094C27-BDC4-CF1B-6699-5DB2C9F4ED6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31FA940F-48AD-7CC7-A7DA-6D58AF54960E}"/>
              </a:ext>
            </a:extLst>
          </p:cNvPr>
          <p:cNvSpPr>
            <a:spLocks noGrp="1" noChangeArrowheads="1"/>
          </p:cNvSpPr>
          <p:nvPr>
            <p:ph type="sldNum" sz="quarter" idx="12"/>
          </p:nvPr>
        </p:nvSpPr>
        <p:spPr>
          <a:ln/>
        </p:spPr>
        <p:txBody>
          <a:bodyPr/>
          <a:lstStyle>
            <a:lvl1pPr>
              <a:defRPr/>
            </a:lvl1pPr>
          </a:lstStyle>
          <a:p>
            <a:fld id="{4AFA4B13-7907-5043-9152-BDB264134C93}" type="slidenum">
              <a:rPr lang="en-US" altLang="en-US"/>
              <a:pPr/>
              <a:t>‹#›</a:t>
            </a:fld>
            <a:endParaRPr lang="en-US" altLang="en-US"/>
          </a:p>
        </p:txBody>
      </p:sp>
    </p:spTree>
    <p:extLst>
      <p:ext uri="{BB962C8B-B14F-4D97-AF65-F5344CB8AC3E}">
        <p14:creationId xmlns:p14="http://schemas.microsoft.com/office/powerpoint/2010/main" val="2264287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BF27F4D7-67B3-8FAB-E865-3AB78F5D0DE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ADD4ABF-C1B0-50B8-A4A9-EE88EC7EB3A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A043A3A-C3A2-5C1A-F45D-2E5DE8B5AEFD}"/>
              </a:ext>
            </a:extLst>
          </p:cNvPr>
          <p:cNvSpPr>
            <a:spLocks noGrp="1" noChangeArrowheads="1"/>
          </p:cNvSpPr>
          <p:nvPr>
            <p:ph type="sldNum" sz="quarter" idx="12"/>
          </p:nvPr>
        </p:nvSpPr>
        <p:spPr>
          <a:ln/>
        </p:spPr>
        <p:txBody>
          <a:bodyPr/>
          <a:lstStyle>
            <a:lvl1pPr>
              <a:defRPr/>
            </a:lvl1pPr>
          </a:lstStyle>
          <a:p>
            <a:fld id="{C8E96D60-D173-7743-9A56-A534732A51D2}" type="slidenum">
              <a:rPr lang="en-US" altLang="en-US"/>
              <a:pPr/>
              <a:t>‹#›</a:t>
            </a:fld>
            <a:endParaRPr lang="en-US" altLang="en-US"/>
          </a:p>
        </p:txBody>
      </p:sp>
    </p:spTree>
    <p:extLst>
      <p:ext uri="{BB962C8B-B14F-4D97-AF65-F5344CB8AC3E}">
        <p14:creationId xmlns:p14="http://schemas.microsoft.com/office/powerpoint/2010/main" val="279260086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9C05DB93-9AFE-0EBB-6858-4462BA5BE3EC}"/>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E8FA952B-30E3-1F11-DE4C-1AE669FC0E8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39978B7-2752-FD0E-9ACB-70467C8DF15E}"/>
              </a:ext>
            </a:extLst>
          </p:cNvPr>
          <p:cNvSpPr>
            <a:spLocks noGrp="1" noChangeArrowheads="1"/>
          </p:cNvSpPr>
          <p:nvPr>
            <p:ph type="sldNum" sz="quarter" idx="12"/>
          </p:nvPr>
        </p:nvSpPr>
        <p:spPr>
          <a:ln/>
        </p:spPr>
        <p:txBody>
          <a:bodyPr/>
          <a:lstStyle>
            <a:lvl1pPr>
              <a:defRPr/>
            </a:lvl1pPr>
          </a:lstStyle>
          <a:p>
            <a:fld id="{2DE86B17-E893-D940-99B4-F83514D625E2}" type="slidenum">
              <a:rPr lang="en-US" altLang="en-US"/>
              <a:pPr/>
              <a:t>‹#›</a:t>
            </a:fld>
            <a:endParaRPr lang="en-US" altLang="en-US"/>
          </a:p>
        </p:txBody>
      </p:sp>
    </p:spTree>
    <p:extLst>
      <p:ext uri="{BB962C8B-B14F-4D97-AF65-F5344CB8AC3E}">
        <p14:creationId xmlns:p14="http://schemas.microsoft.com/office/powerpoint/2010/main" val="6234408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88920DC2-DDF5-2FF3-F4B7-E14B35F8DBC2}"/>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00F5CDE5-A989-8546-86A3-EA6346EDEB3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170A3AF8-969D-55B9-3B6B-CA3BB0E847BD}"/>
              </a:ext>
            </a:extLst>
          </p:cNvPr>
          <p:cNvSpPr>
            <a:spLocks noGrp="1" noChangeArrowheads="1"/>
          </p:cNvSpPr>
          <p:nvPr>
            <p:ph type="sldNum" sz="quarter" idx="12"/>
          </p:nvPr>
        </p:nvSpPr>
        <p:spPr>
          <a:ln/>
        </p:spPr>
        <p:txBody>
          <a:bodyPr/>
          <a:lstStyle>
            <a:lvl1pPr>
              <a:defRPr/>
            </a:lvl1pPr>
          </a:lstStyle>
          <a:p>
            <a:fld id="{4753C606-F46E-4E4D-B86C-844E29F5F54C}" type="slidenum">
              <a:rPr lang="en-US" altLang="en-US"/>
              <a:pPr/>
              <a:t>‹#›</a:t>
            </a:fld>
            <a:endParaRPr lang="en-US" altLang="en-US"/>
          </a:p>
        </p:txBody>
      </p:sp>
    </p:spTree>
    <p:extLst>
      <p:ext uri="{BB962C8B-B14F-4D97-AF65-F5344CB8AC3E}">
        <p14:creationId xmlns:p14="http://schemas.microsoft.com/office/powerpoint/2010/main" val="39858091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6C900119-071A-3B34-35AD-486662A29A3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89C5297-7A95-3E7F-09A0-B3D8E355297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15F0A600-5BC3-1AEE-04C6-56C429946D2F}"/>
              </a:ext>
            </a:extLst>
          </p:cNvPr>
          <p:cNvSpPr>
            <a:spLocks noGrp="1" noChangeArrowheads="1"/>
          </p:cNvSpPr>
          <p:nvPr>
            <p:ph type="sldNum" sz="quarter" idx="12"/>
          </p:nvPr>
        </p:nvSpPr>
        <p:spPr>
          <a:ln/>
        </p:spPr>
        <p:txBody>
          <a:bodyPr/>
          <a:lstStyle>
            <a:lvl1pPr>
              <a:defRPr/>
            </a:lvl1pPr>
          </a:lstStyle>
          <a:p>
            <a:fld id="{6A76D9D1-186F-9D45-AC4A-3D45F5E096D5}" type="slidenum">
              <a:rPr lang="en-US" altLang="en-US"/>
              <a:pPr/>
              <a:t>‹#›</a:t>
            </a:fld>
            <a:endParaRPr lang="en-US" altLang="en-US"/>
          </a:p>
        </p:txBody>
      </p:sp>
    </p:spTree>
    <p:extLst>
      <p:ext uri="{BB962C8B-B14F-4D97-AF65-F5344CB8AC3E}">
        <p14:creationId xmlns:p14="http://schemas.microsoft.com/office/powerpoint/2010/main" val="210893396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73BEE006-02BF-F008-B870-95373272172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4DEF01BE-7DE7-140B-E798-5AEC38DDC07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A6F57C12-A511-C5FD-84EF-2B59A862AB13}"/>
              </a:ext>
            </a:extLst>
          </p:cNvPr>
          <p:cNvSpPr>
            <a:spLocks noGrp="1" noChangeArrowheads="1"/>
          </p:cNvSpPr>
          <p:nvPr>
            <p:ph type="sldNum" sz="quarter" idx="12"/>
          </p:nvPr>
        </p:nvSpPr>
        <p:spPr>
          <a:ln/>
        </p:spPr>
        <p:txBody>
          <a:bodyPr/>
          <a:lstStyle>
            <a:lvl1pPr>
              <a:defRPr/>
            </a:lvl1pPr>
          </a:lstStyle>
          <a:p>
            <a:fld id="{F4C98762-C3B9-6B4D-AD01-E0D7BD704F56}" type="slidenum">
              <a:rPr lang="en-US" altLang="en-US"/>
              <a:pPr/>
              <a:t>‹#›</a:t>
            </a:fld>
            <a:endParaRPr lang="en-US" altLang="en-US"/>
          </a:p>
        </p:txBody>
      </p:sp>
    </p:spTree>
    <p:extLst>
      <p:ext uri="{BB962C8B-B14F-4D97-AF65-F5344CB8AC3E}">
        <p14:creationId xmlns:p14="http://schemas.microsoft.com/office/powerpoint/2010/main" val="41800211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CB3B245A-A330-4F27-406A-035FB7CAA41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11B90E37-4F62-3952-D4DC-A7484680307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4DCE8871-4105-F82A-DEED-4E7DA7D88750}"/>
              </a:ext>
            </a:extLst>
          </p:cNvPr>
          <p:cNvSpPr>
            <a:spLocks noGrp="1" noChangeArrowheads="1"/>
          </p:cNvSpPr>
          <p:nvPr>
            <p:ph type="sldNum" sz="quarter" idx="12"/>
          </p:nvPr>
        </p:nvSpPr>
        <p:spPr>
          <a:ln/>
        </p:spPr>
        <p:txBody>
          <a:bodyPr/>
          <a:lstStyle>
            <a:lvl1pPr>
              <a:defRPr/>
            </a:lvl1pPr>
          </a:lstStyle>
          <a:p>
            <a:fld id="{42D0D47B-7927-E648-879B-6B0547D9AFE8}" type="slidenum">
              <a:rPr lang="en-US" altLang="en-US"/>
              <a:pPr/>
              <a:t>‹#›</a:t>
            </a:fld>
            <a:endParaRPr lang="en-US" altLang="en-US"/>
          </a:p>
        </p:txBody>
      </p:sp>
    </p:spTree>
    <p:extLst>
      <p:ext uri="{BB962C8B-B14F-4D97-AF65-F5344CB8AC3E}">
        <p14:creationId xmlns:p14="http://schemas.microsoft.com/office/powerpoint/2010/main" val="18464875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5179B746-7E15-F4CD-A147-23CC8780C83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390ECC37-08EB-7D9B-B9EC-A2911E7132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D04F1242-4E4D-E396-0F61-C939850E9FFD}"/>
              </a:ext>
            </a:extLst>
          </p:cNvPr>
          <p:cNvSpPr>
            <a:spLocks noGrp="1" noChangeArrowheads="1"/>
          </p:cNvSpPr>
          <p:nvPr>
            <p:ph type="sldNum" sz="quarter" idx="12"/>
          </p:nvPr>
        </p:nvSpPr>
        <p:spPr>
          <a:ln/>
        </p:spPr>
        <p:txBody>
          <a:bodyPr/>
          <a:lstStyle>
            <a:lvl1pPr>
              <a:defRPr/>
            </a:lvl1pPr>
          </a:lstStyle>
          <a:p>
            <a:fld id="{802BE857-B449-634F-9BD2-A5B52D19A163}" type="slidenum">
              <a:rPr lang="en-US" altLang="en-US"/>
              <a:pPr/>
              <a:t>‹#›</a:t>
            </a:fld>
            <a:endParaRPr lang="en-US" altLang="en-US"/>
          </a:p>
        </p:txBody>
      </p:sp>
    </p:spTree>
    <p:extLst>
      <p:ext uri="{BB962C8B-B14F-4D97-AF65-F5344CB8AC3E}">
        <p14:creationId xmlns:p14="http://schemas.microsoft.com/office/powerpoint/2010/main" val="6307056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7D8F08E1-4414-FB72-0A0B-D251B1E260E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03EDC9F-E0B5-6B0B-001A-67FF9EB7996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74337B1A-D59B-B678-BADC-94685CC852C8}"/>
              </a:ext>
            </a:extLst>
          </p:cNvPr>
          <p:cNvSpPr>
            <a:spLocks noGrp="1" noChangeArrowheads="1"/>
          </p:cNvSpPr>
          <p:nvPr>
            <p:ph type="sldNum" sz="quarter" idx="12"/>
          </p:nvPr>
        </p:nvSpPr>
        <p:spPr>
          <a:ln/>
        </p:spPr>
        <p:txBody>
          <a:bodyPr/>
          <a:lstStyle>
            <a:lvl1pPr>
              <a:defRPr/>
            </a:lvl1pPr>
          </a:lstStyle>
          <a:p>
            <a:fld id="{113A93DE-8496-0A48-954B-6029095C9009}" type="slidenum">
              <a:rPr lang="en-US" altLang="en-US"/>
              <a:pPr/>
              <a:t>‹#›</a:t>
            </a:fld>
            <a:endParaRPr lang="en-US" altLang="en-US"/>
          </a:p>
        </p:txBody>
      </p:sp>
    </p:spTree>
    <p:extLst>
      <p:ext uri="{BB962C8B-B14F-4D97-AF65-F5344CB8AC3E}">
        <p14:creationId xmlns:p14="http://schemas.microsoft.com/office/powerpoint/2010/main" val="23281046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BAD68F9-7DE0-EB7F-54F4-EFE4329A20C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FF2F1244-BFDA-694E-A68A-E1133A23A7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073B0DC5-BEB6-0C81-511C-DF6219F72193}"/>
              </a:ext>
            </a:extLst>
          </p:cNvPr>
          <p:cNvSpPr>
            <a:spLocks noGrp="1" noChangeArrowheads="1"/>
          </p:cNvSpPr>
          <p:nvPr>
            <p:ph type="sldNum" sz="quarter" idx="12"/>
          </p:nvPr>
        </p:nvSpPr>
        <p:spPr>
          <a:ln/>
        </p:spPr>
        <p:txBody>
          <a:bodyPr/>
          <a:lstStyle>
            <a:lvl1pPr>
              <a:defRPr/>
            </a:lvl1pPr>
          </a:lstStyle>
          <a:p>
            <a:fld id="{012943F6-145B-3E4D-A3FE-0F71D09E6678}" type="slidenum">
              <a:rPr lang="en-US" altLang="en-US"/>
              <a:pPr/>
              <a:t>‹#›</a:t>
            </a:fld>
            <a:endParaRPr lang="en-US" altLang="en-US"/>
          </a:p>
        </p:txBody>
      </p:sp>
    </p:spTree>
    <p:extLst>
      <p:ext uri="{BB962C8B-B14F-4D97-AF65-F5344CB8AC3E}">
        <p14:creationId xmlns:p14="http://schemas.microsoft.com/office/powerpoint/2010/main" val="2270670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a:extLst>
              <a:ext uri="{FF2B5EF4-FFF2-40B4-BE49-F238E27FC236}">
                <a16:creationId xmlns:a16="http://schemas.microsoft.com/office/drawing/2014/main" id="{D7237C27-AAF6-E9BF-49FA-C02EF1206A9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7D17E03-7F25-6C6E-3CAD-133E735999B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99B7DB83-19B2-7106-AA26-CE4CAED003EB}"/>
              </a:ext>
            </a:extLst>
          </p:cNvPr>
          <p:cNvSpPr>
            <a:spLocks noGrp="1" noChangeArrowheads="1"/>
          </p:cNvSpPr>
          <p:nvPr>
            <p:ph type="sldNum" sz="quarter" idx="12"/>
          </p:nvPr>
        </p:nvSpPr>
        <p:spPr>
          <a:ln/>
        </p:spPr>
        <p:txBody>
          <a:bodyPr/>
          <a:lstStyle>
            <a:lvl1pPr>
              <a:defRPr/>
            </a:lvl1pPr>
          </a:lstStyle>
          <a:p>
            <a:fld id="{291DEB00-CE56-9F48-82F0-03391AB274FD}" type="slidenum">
              <a:rPr lang="en-US" altLang="en-US"/>
              <a:pPr/>
              <a:t>‹#›</a:t>
            </a:fld>
            <a:endParaRPr lang="en-US" altLang="en-US"/>
          </a:p>
        </p:txBody>
      </p:sp>
    </p:spTree>
    <p:extLst>
      <p:ext uri="{BB962C8B-B14F-4D97-AF65-F5344CB8AC3E}">
        <p14:creationId xmlns:p14="http://schemas.microsoft.com/office/powerpoint/2010/main" val="22509376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4478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47800"/>
            <a:ext cx="381000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38D7E4EC-872A-CEA3-08BF-854D1B9F4D7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3808255-2C8C-F8A5-03B1-938C5FCD334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F9B3C29-2A42-4446-8CC3-8A4DD27BF221}"/>
              </a:ext>
            </a:extLst>
          </p:cNvPr>
          <p:cNvSpPr>
            <a:spLocks noGrp="1" noChangeArrowheads="1"/>
          </p:cNvSpPr>
          <p:nvPr>
            <p:ph type="sldNum" sz="quarter" idx="12"/>
          </p:nvPr>
        </p:nvSpPr>
        <p:spPr>
          <a:ln/>
        </p:spPr>
        <p:txBody>
          <a:bodyPr/>
          <a:lstStyle>
            <a:lvl1pPr>
              <a:defRPr/>
            </a:lvl1pPr>
          </a:lstStyle>
          <a:p>
            <a:fld id="{C7F98E74-2558-F04D-A4C2-B21ACA9C992A}" type="slidenum">
              <a:rPr lang="en-US" altLang="en-US"/>
              <a:pPr/>
              <a:t>‹#›</a:t>
            </a:fld>
            <a:endParaRPr lang="en-US" altLang="en-US"/>
          </a:p>
        </p:txBody>
      </p:sp>
    </p:spTree>
    <p:extLst>
      <p:ext uri="{BB962C8B-B14F-4D97-AF65-F5344CB8AC3E}">
        <p14:creationId xmlns:p14="http://schemas.microsoft.com/office/powerpoint/2010/main" val="10735744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E723A423-F03A-BFC0-6033-F64AEE0DA10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B5B9F241-1DEC-7A1A-8C7E-23B45FE9514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942B5DCB-FD1F-B1F7-52AC-BA1EF6002B8C}"/>
              </a:ext>
            </a:extLst>
          </p:cNvPr>
          <p:cNvSpPr>
            <a:spLocks noGrp="1" noChangeArrowheads="1"/>
          </p:cNvSpPr>
          <p:nvPr>
            <p:ph type="sldNum" sz="quarter" idx="12"/>
          </p:nvPr>
        </p:nvSpPr>
        <p:spPr>
          <a:ln/>
        </p:spPr>
        <p:txBody>
          <a:bodyPr/>
          <a:lstStyle>
            <a:lvl1pPr>
              <a:defRPr/>
            </a:lvl1pPr>
          </a:lstStyle>
          <a:p>
            <a:fld id="{47CF3718-92DB-F941-8536-9D11278B66F8}" type="slidenum">
              <a:rPr lang="en-US" altLang="en-US"/>
              <a:pPr/>
              <a:t>‹#›</a:t>
            </a:fld>
            <a:endParaRPr lang="en-US" altLang="en-US"/>
          </a:p>
        </p:txBody>
      </p:sp>
    </p:spTree>
    <p:extLst>
      <p:ext uri="{BB962C8B-B14F-4D97-AF65-F5344CB8AC3E}">
        <p14:creationId xmlns:p14="http://schemas.microsoft.com/office/powerpoint/2010/main" val="33954805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44C4BFDA-B802-555C-EA04-95BED8CC94C8}"/>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76F9070E-6848-F5F3-EE77-02B9588B008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8D6E46A7-A02E-477B-15AB-E85FDF7346C0}"/>
              </a:ext>
            </a:extLst>
          </p:cNvPr>
          <p:cNvSpPr>
            <a:spLocks noGrp="1" noChangeArrowheads="1"/>
          </p:cNvSpPr>
          <p:nvPr>
            <p:ph type="sldNum" sz="quarter" idx="12"/>
          </p:nvPr>
        </p:nvSpPr>
        <p:spPr>
          <a:ln/>
        </p:spPr>
        <p:txBody>
          <a:bodyPr/>
          <a:lstStyle>
            <a:lvl1pPr>
              <a:defRPr/>
            </a:lvl1pPr>
          </a:lstStyle>
          <a:p>
            <a:fld id="{B0D22644-A303-4248-8B5E-C8CA7DB967C5}" type="slidenum">
              <a:rPr lang="en-US" altLang="en-US"/>
              <a:pPr/>
              <a:t>‹#›</a:t>
            </a:fld>
            <a:endParaRPr lang="en-US" altLang="en-US"/>
          </a:p>
        </p:txBody>
      </p:sp>
    </p:spTree>
    <p:extLst>
      <p:ext uri="{BB962C8B-B14F-4D97-AF65-F5344CB8AC3E}">
        <p14:creationId xmlns:p14="http://schemas.microsoft.com/office/powerpoint/2010/main" val="5455105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1B53E796-67AB-51FA-5868-A69C676B838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EA112BFC-7C23-F717-E6A7-F84B5052F3C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C19EF291-AD65-0E2A-B2F6-2256EC542095}"/>
              </a:ext>
            </a:extLst>
          </p:cNvPr>
          <p:cNvSpPr>
            <a:spLocks noGrp="1" noChangeArrowheads="1"/>
          </p:cNvSpPr>
          <p:nvPr>
            <p:ph type="sldNum" sz="quarter" idx="12"/>
          </p:nvPr>
        </p:nvSpPr>
        <p:spPr>
          <a:ln/>
        </p:spPr>
        <p:txBody>
          <a:bodyPr/>
          <a:lstStyle>
            <a:lvl1pPr>
              <a:defRPr/>
            </a:lvl1pPr>
          </a:lstStyle>
          <a:p>
            <a:fld id="{B88A34BC-EF1A-3C4A-866E-715CC3C980A9}" type="slidenum">
              <a:rPr lang="en-US" altLang="en-US"/>
              <a:pPr/>
              <a:t>‹#›</a:t>
            </a:fld>
            <a:endParaRPr lang="en-US" altLang="en-US"/>
          </a:p>
        </p:txBody>
      </p:sp>
    </p:spTree>
    <p:extLst>
      <p:ext uri="{BB962C8B-B14F-4D97-AF65-F5344CB8AC3E}">
        <p14:creationId xmlns:p14="http://schemas.microsoft.com/office/powerpoint/2010/main" val="280572311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FF80B576-C936-EFA4-14ED-3844347F4DB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6C095316-C538-188B-88B6-0CC19904110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9B9D908-DCB7-9028-A01E-BA124DCD83E5}"/>
              </a:ext>
            </a:extLst>
          </p:cNvPr>
          <p:cNvSpPr>
            <a:spLocks noGrp="1" noChangeArrowheads="1"/>
          </p:cNvSpPr>
          <p:nvPr>
            <p:ph type="sldNum" sz="quarter" idx="12"/>
          </p:nvPr>
        </p:nvSpPr>
        <p:spPr>
          <a:ln/>
        </p:spPr>
        <p:txBody>
          <a:bodyPr/>
          <a:lstStyle>
            <a:lvl1pPr>
              <a:defRPr/>
            </a:lvl1pPr>
          </a:lstStyle>
          <a:p>
            <a:fld id="{464AB6A4-49C2-E645-8758-88DB28700CAC}" type="slidenum">
              <a:rPr lang="en-US" altLang="en-US"/>
              <a:pPr/>
              <a:t>‹#›</a:t>
            </a:fld>
            <a:endParaRPr lang="en-US" altLang="en-US"/>
          </a:p>
        </p:txBody>
      </p:sp>
    </p:spTree>
    <p:extLst>
      <p:ext uri="{BB962C8B-B14F-4D97-AF65-F5344CB8AC3E}">
        <p14:creationId xmlns:p14="http://schemas.microsoft.com/office/powerpoint/2010/main" val="173434727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a:extLst>
              <a:ext uri="{FF2B5EF4-FFF2-40B4-BE49-F238E27FC236}">
                <a16:creationId xmlns:a16="http://schemas.microsoft.com/office/drawing/2014/main" id="{56CAD9CF-5DF9-47CC-0DB5-E63637A00B8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CC091EF0-3F59-2EE8-F187-9A2A9EC5A6B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76C1C498-496B-CA81-EBB4-0661B9A4F1E3}"/>
              </a:ext>
            </a:extLst>
          </p:cNvPr>
          <p:cNvSpPr>
            <a:spLocks noGrp="1" noChangeArrowheads="1"/>
          </p:cNvSpPr>
          <p:nvPr>
            <p:ph type="sldNum" sz="quarter" idx="12"/>
          </p:nvPr>
        </p:nvSpPr>
        <p:spPr>
          <a:ln/>
        </p:spPr>
        <p:txBody>
          <a:bodyPr/>
          <a:lstStyle>
            <a:lvl1pPr>
              <a:defRPr/>
            </a:lvl1pPr>
          </a:lstStyle>
          <a:p>
            <a:fld id="{1DCBE4A9-0CCD-CC4B-8709-30F905D2C90E}" type="slidenum">
              <a:rPr lang="en-US" altLang="en-US"/>
              <a:pPr/>
              <a:t>‹#›</a:t>
            </a:fld>
            <a:endParaRPr lang="en-US" altLang="en-US"/>
          </a:p>
        </p:txBody>
      </p:sp>
    </p:spTree>
    <p:extLst>
      <p:ext uri="{BB962C8B-B14F-4D97-AF65-F5344CB8AC3E}">
        <p14:creationId xmlns:p14="http://schemas.microsoft.com/office/powerpoint/2010/main" val="96033140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DC73A3E1-37E2-4DAB-E451-442EE2F09F1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084FC34-9600-7938-A858-228B398E725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D452417-8621-CE45-AFAA-DCF4ED411331}"/>
              </a:ext>
            </a:extLst>
          </p:cNvPr>
          <p:cNvSpPr>
            <a:spLocks noGrp="1" noChangeArrowheads="1"/>
          </p:cNvSpPr>
          <p:nvPr>
            <p:ph type="sldNum" sz="quarter" idx="12"/>
          </p:nvPr>
        </p:nvSpPr>
        <p:spPr>
          <a:ln/>
        </p:spPr>
        <p:txBody>
          <a:bodyPr/>
          <a:lstStyle>
            <a:lvl1pPr>
              <a:defRPr/>
            </a:lvl1pPr>
          </a:lstStyle>
          <a:p>
            <a:fld id="{74913242-813E-9549-B9D4-329AC7D19B21}" type="slidenum">
              <a:rPr lang="en-US" altLang="en-US"/>
              <a:pPr/>
              <a:t>‹#›</a:t>
            </a:fld>
            <a:endParaRPr lang="en-US" altLang="en-US"/>
          </a:p>
        </p:txBody>
      </p:sp>
    </p:spTree>
    <p:extLst>
      <p:ext uri="{BB962C8B-B14F-4D97-AF65-F5344CB8AC3E}">
        <p14:creationId xmlns:p14="http://schemas.microsoft.com/office/powerpoint/2010/main" val="22775914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FBEA7DDB-F123-1206-F386-69E8D3F50A8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AFCC47E-C829-742C-24B2-5755F59866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A18A3D1E-93F9-D355-278D-BA40E3965717}"/>
              </a:ext>
            </a:extLst>
          </p:cNvPr>
          <p:cNvSpPr>
            <a:spLocks noGrp="1" noChangeArrowheads="1"/>
          </p:cNvSpPr>
          <p:nvPr>
            <p:ph type="sldNum" sz="quarter" idx="12"/>
          </p:nvPr>
        </p:nvSpPr>
        <p:spPr>
          <a:ln/>
        </p:spPr>
        <p:txBody>
          <a:bodyPr/>
          <a:lstStyle>
            <a:lvl1pPr>
              <a:defRPr/>
            </a:lvl1pPr>
          </a:lstStyle>
          <a:p>
            <a:fld id="{502F318C-CC04-DA41-B4DC-1B76C27372F7}" type="slidenum">
              <a:rPr lang="en-US" altLang="en-US"/>
              <a:pPr/>
              <a:t>‹#›</a:t>
            </a:fld>
            <a:endParaRPr lang="en-US" altLang="en-US"/>
          </a:p>
        </p:txBody>
      </p:sp>
    </p:spTree>
    <p:extLst>
      <p:ext uri="{BB962C8B-B14F-4D97-AF65-F5344CB8AC3E}">
        <p14:creationId xmlns:p14="http://schemas.microsoft.com/office/powerpoint/2010/main" val="12430293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9/13/26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a:p>
        </p:txBody>
      </p:sp>
    </p:spTree>
    <p:extLst>
      <p:ext uri="{BB962C8B-B14F-4D97-AF65-F5344CB8AC3E}">
        <p14:creationId xmlns:p14="http://schemas.microsoft.com/office/powerpoint/2010/main" val="13532331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9/13/26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a:p>
        </p:txBody>
      </p:sp>
    </p:spTree>
    <p:extLst>
      <p:ext uri="{BB962C8B-B14F-4D97-AF65-F5344CB8AC3E}">
        <p14:creationId xmlns:p14="http://schemas.microsoft.com/office/powerpoint/2010/main" val="12042195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9/13/26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a:p>
        </p:txBody>
      </p:sp>
    </p:spTree>
    <p:extLst>
      <p:ext uri="{BB962C8B-B14F-4D97-AF65-F5344CB8AC3E}">
        <p14:creationId xmlns:p14="http://schemas.microsoft.com/office/powerpoint/2010/main" val="28143207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9/13/26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a:p>
        </p:txBody>
      </p:sp>
    </p:spTree>
    <p:extLst>
      <p:ext uri="{BB962C8B-B14F-4D97-AF65-F5344CB8AC3E}">
        <p14:creationId xmlns:p14="http://schemas.microsoft.com/office/powerpoint/2010/main" val="217715256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9/13/26</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a:p>
        </p:txBody>
      </p:sp>
    </p:spTree>
    <p:extLst>
      <p:ext uri="{BB962C8B-B14F-4D97-AF65-F5344CB8AC3E}">
        <p14:creationId xmlns:p14="http://schemas.microsoft.com/office/powerpoint/2010/main" val="210113735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9/13/26</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a:p>
        </p:txBody>
      </p:sp>
    </p:spTree>
    <p:extLst>
      <p:ext uri="{BB962C8B-B14F-4D97-AF65-F5344CB8AC3E}">
        <p14:creationId xmlns:p14="http://schemas.microsoft.com/office/powerpoint/2010/main" val="27183793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9/13/26</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a:p>
        </p:txBody>
      </p:sp>
    </p:spTree>
    <p:extLst>
      <p:ext uri="{BB962C8B-B14F-4D97-AF65-F5344CB8AC3E}">
        <p14:creationId xmlns:p14="http://schemas.microsoft.com/office/powerpoint/2010/main" val="21156696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9/13/26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a:p>
        </p:txBody>
      </p:sp>
    </p:spTree>
    <p:extLst>
      <p:ext uri="{BB962C8B-B14F-4D97-AF65-F5344CB8AC3E}">
        <p14:creationId xmlns:p14="http://schemas.microsoft.com/office/powerpoint/2010/main" val="182013961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9/13/26</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a:p>
        </p:txBody>
      </p:sp>
    </p:spTree>
    <p:extLst>
      <p:ext uri="{BB962C8B-B14F-4D97-AF65-F5344CB8AC3E}">
        <p14:creationId xmlns:p14="http://schemas.microsoft.com/office/powerpoint/2010/main" val="394846441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9/13/26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a:p>
        </p:txBody>
      </p:sp>
    </p:spTree>
    <p:extLst>
      <p:ext uri="{BB962C8B-B14F-4D97-AF65-F5344CB8AC3E}">
        <p14:creationId xmlns:p14="http://schemas.microsoft.com/office/powerpoint/2010/main" val="35855125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860B1CA-B279-3D4A-872A-29D307970572}" type="datetimeFigureOut">
              <a:rPr lang="en-US" smtClean="0"/>
              <a:t>9/13/26</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EE4D38CC-7F3E-D34A-BC30-5D617065A69E}" type="slidenum">
              <a:rPr lang="en-US" smtClean="0"/>
              <a:t>‹#›</a:t>
            </a:fld>
            <a:endParaRPr lang="en-US"/>
          </a:p>
        </p:txBody>
      </p:sp>
    </p:spTree>
    <p:extLst>
      <p:ext uri="{BB962C8B-B14F-4D97-AF65-F5344CB8AC3E}">
        <p14:creationId xmlns:p14="http://schemas.microsoft.com/office/powerpoint/2010/main" val="31916682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chemeClr val="bg1"/>
            </a:gs>
          </a:gsLst>
          <a:lin ang="5400000" scaled="1"/>
        </a:gradFill>
        <a:effectLst/>
      </p:bgPr>
    </p:bg>
    <p:spTree>
      <p:nvGrpSpPr>
        <p:cNvPr id="1" name=""/>
        <p:cNvGrpSpPr/>
        <p:nvPr/>
      </p:nvGrpSpPr>
      <p:grpSpPr>
        <a:xfrm>
          <a:off x="0" y="0"/>
          <a:ext cx="0" cy="0"/>
          <a:chOff x="0" y="0"/>
          <a:chExt cx="0" cy="0"/>
        </a:xfrm>
      </p:grpSpPr>
      <p:sp>
        <p:nvSpPr>
          <p:cNvPr id="329730" name="Rectangle 2">
            <a:extLst>
              <a:ext uri="{FF2B5EF4-FFF2-40B4-BE49-F238E27FC236}">
                <a16:creationId xmlns:a16="http://schemas.microsoft.com/office/drawing/2014/main" id="{6B9A0623-C964-9B05-96EB-361F773B4764}"/>
              </a:ext>
            </a:extLst>
          </p:cNvPr>
          <p:cNvSpPr>
            <a:spLocks noGrp="1" noChangeArrowheads="1"/>
          </p:cNvSpPr>
          <p:nvPr>
            <p:ph type="title"/>
          </p:nvPr>
        </p:nvSpPr>
        <p:spPr bwMode="auto">
          <a:xfrm>
            <a:off x="685800" y="609600"/>
            <a:ext cx="777240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29731" name="Rectangle 3">
            <a:extLst>
              <a:ext uri="{FF2B5EF4-FFF2-40B4-BE49-F238E27FC236}">
                <a16:creationId xmlns:a16="http://schemas.microsoft.com/office/drawing/2014/main" id="{9A640838-B472-0719-E774-2808E7EF3647}"/>
              </a:ext>
            </a:extLst>
          </p:cNvPr>
          <p:cNvSpPr>
            <a:spLocks noGrp="1" noChangeArrowheads="1"/>
          </p:cNvSpPr>
          <p:nvPr>
            <p:ph type="body" idx="1"/>
          </p:nvPr>
        </p:nvSpPr>
        <p:spPr bwMode="auto">
          <a:xfrm>
            <a:off x="685800" y="1447800"/>
            <a:ext cx="7772400" cy="4648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9732" name="Rectangle 4">
            <a:extLst>
              <a:ext uri="{FF2B5EF4-FFF2-40B4-BE49-F238E27FC236}">
                <a16:creationId xmlns:a16="http://schemas.microsoft.com/office/drawing/2014/main" id="{F943BF1E-8681-F22A-1E13-DC4DEDFC6D27}"/>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spcBef>
                <a:spcPct val="0"/>
              </a:spcBef>
              <a:buClrTx/>
              <a:buSzTx/>
              <a:buFontTx/>
              <a:buNone/>
              <a:defRPr sz="1400">
                <a:latin typeface="Times New Roman" charset="0"/>
                <a:ea typeface="ＭＳ Ｐゴシック" charset="0"/>
                <a:cs typeface="+mn-cs"/>
              </a:defRPr>
            </a:lvl1pPr>
          </a:lstStyle>
          <a:p>
            <a:pPr>
              <a:defRPr/>
            </a:pPr>
            <a:endParaRPr lang="en-US"/>
          </a:p>
        </p:txBody>
      </p:sp>
      <p:sp>
        <p:nvSpPr>
          <p:cNvPr id="329733" name="Rectangle 5">
            <a:extLst>
              <a:ext uri="{FF2B5EF4-FFF2-40B4-BE49-F238E27FC236}">
                <a16:creationId xmlns:a16="http://schemas.microsoft.com/office/drawing/2014/main" id="{D053226E-9DA7-C80B-E1D1-62493433AB01}"/>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400">
                <a:latin typeface="Times New Roman" charset="0"/>
                <a:ea typeface="ＭＳ Ｐゴシック" charset="0"/>
                <a:cs typeface="+mn-cs"/>
              </a:defRPr>
            </a:lvl1pPr>
          </a:lstStyle>
          <a:p>
            <a:pPr>
              <a:defRPr/>
            </a:pPr>
            <a:endParaRPr lang="en-US"/>
          </a:p>
        </p:txBody>
      </p:sp>
      <p:sp>
        <p:nvSpPr>
          <p:cNvPr id="329734" name="Rectangle 6">
            <a:extLst>
              <a:ext uri="{FF2B5EF4-FFF2-40B4-BE49-F238E27FC236}">
                <a16:creationId xmlns:a16="http://schemas.microsoft.com/office/drawing/2014/main" id="{62A2DC2C-2E3A-F764-9575-2606E0CBE8D3}"/>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400">
                <a:latin typeface="Times New Roman" panose="02020603050405020304" pitchFamily="18" charset="0"/>
              </a:defRPr>
            </a:lvl1pPr>
          </a:lstStyle>
          <a:p>
            <a:fld id="{0D4E8F6F-F3DF-7844-9426-B9C34A1200E2}"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ctr" rtl="0" eaLnBrk="0" fontAlgn="base" hangingPunct="0">
        <a:spcBef>
          <a:spcPct val="0"/>
        </a:spcBef>
        <a:spcAft>
          <a:spcPct val="0"/>
        </a:spcAft>
        <a:defRPr sz="3000">
          <a:solidFill>
            <a:schemeClr val="tx2"/>
          </a:solidFill>
          <a:latin typeface="+mj-lt"/>
          <a:ea typeface="+mj-ea"/>
          <a:cs typeface="ＭＳ Ｐゴシック" charset="0"/>
        </a:defRPr>
      </a:lvl1pPr>
      <a:lvl2pPr algn="ctr" rtl="0" eaLnBrk="0" fontAlgn="base" hangingPunct="0">
        <a:spcBef>
          <a:spcPct val="0"/>
        </a:spcBef>
        <a:spcAft>
          <a:spcPct val="0"/>
        </a:spcAft>
        <a:defRPr sz="3000">
          <a:solidFill>
            <a:schemeClr val="tx2"/>
          </a:solidFill>
          <a:latin typeface="Franklin Gothic Medium" charset="0"/>
          <a:ea typeface="ＭＳ Ｐゴシック" charset="0"/>
          <a:cs typeface="ＭＳ Ｐゴシック" charset="0"/>
        </a:defRPr>
      </a:lvl2pPr>
      <a:lvl3pPr algn="ctr" rtl="0" eaLnBrk="0" fontAlgn="base" hangingPunct="0">
        <a:spcBef>
          <a:spcPct val="0"/>
        </a:spcBef>
        <a:spcAft>
          <a:spcPct val="0"/>
        </a:spcAft>
        <a:defRPr sz="3000">
          <a:solidFill>
            <a:schemeClr val="tx2"/>
          </a:solidFill>
          <a:latin typeface="Franklin Gothic Medium" charset="0"/>
          <a:ea typeface="ＭＳ Ｐゴシック" charset="0"/>
          <a:cs typeface="ＭＳ Ｐゴシック" charset="0"/>
        </a:defRPr>
      </a:lvl3pPr>
      <a:lvl4pPr algn="ctr" rtl="0" eaLnBrk="0" fontAlgn="base" hangingPunct="0">
        <a:spcBef>
          <a:spcPct val="0"/>
        </a:spcBef>
        <a:spcAft>
          <a:spcPct val="0"/>
        </a:spcAft>
        <a:defRPr sz="3000">
          <a:solidFill>
            <a:schemeClr val="tx2"/>
          </a:solidFill>
          <a:latin typeface="Franklin Gothic Medium" charset="0"/>
          <a:ea typeface="ＭＳ Ｐゴシック" charset="0"/>
          <a:cs typeface="ＭＳ Ｐゴシック" charset="0"/>
        </a:defRPr>
      </a:lvl4pPr>
      <a:lvl5pPr algn="ctr" rtl="0" eaLnBrk="0" fontAlgn="base" hangingPunct="0">
        <a:spcBef>
          <a:spcPct val="0"/>
        </a:spcBef>
        <a:spcAft>
          <a:spcPct val="0"/>
        </a:spcAft>
        <a:defRPr sz="3000">
          <a:solidFill>
            <a:schemeClr val="tx2"/>
          </a:solidFill>
          <a:latin typeface="Franklin Gothic Medium" charset="0"/>
          <a:ea typeface="ＭＳ Ｐゴシック" charset="0"/>
          <a:cs typeface="ＭＳ Ｐゴシック" charset="0"/>
        </a:defRPr>
      </a:lvl5pPr>
      <a:lvl6pPr marL="457200" algn="ctr" rtl="0" eaLnBrk="0" fontAlgn="base" hangingPunct="0">
        <a:spcBef>
          <a:spcPct val="0"/>
        </a:spcBef>
        <a:spcAft>
          <a:spcPct val="0"/>
        </a:spcAft>
        <a:defRPr sz="3000">
          <a:solidFill>
            <a:schemeClr val="tx2"/>
          </a:solidFill>
          <a:latin typeface="Franklin Gothic Medium" charset="0"/>
          <a:ea typeface="ＭＳ Ｐゴシック" charset="0"/>
        </a:defRPr>
      </a:lvl6pPr>
      <a:lvl7pPr marL="914400" algn="ctr" rtl="0" eaLnBrk="0" fontAlgn="base" hangingPunct="0">
        <a:spcBef>
          <a:spcPct val="0"/>
        </a:spcBef>
        <a:spcAft>
          <a:spcPct val="0"/>
        </a:spcAft>
        <a:defRPr sz="3000">
          <a:solidFill>
            <a:schemeClr val="tx2"/>
          </a:solidFill>
          <a:latin typeface="Franklin Gothic Medium" charset="0"/>
          <a:ea typeface="ＭＳ Ｐゴシック" charset="0"/>
        </a:defRPr>
      </a:lvl7pPr>
      <a:lvl8pPr marL="1371600" algn="ctr" rtl="0" eaLnBrk="0" fontAlgn="base" hangingPunct="0">
        <a:spcBef>
          <a:spcPct val="0"/>
        </a:spcBef>
        <a:spcAft>
          <a:spcPct val="0"/>
        </a:spcAft>
        <a:defRPr sz="3000">
          <a:solidFill>
            <a:schemeClr val="tx2"/>
          </a:solidFill>
          <a:latin typeface="Franklin Gothic Medium" charset="0"/>
          <a:ea typeface="ＭＳ Ｐゴシック" charset="0"/>
        </a:defRPr>
      </a:lvl8pPr>
      <a:lvl9pPr marL="1828800" algn="ctr" rtl="0" eaLnBrk="0" fontAlgn="base" hangingPunct="0">
        <a:spcBef>
          <a:spcPct val="0"/>
        </a:spcBef>
        <a:spcAft>
          <a:spcPct val="0"/>
        </a:spcAft>
        <a:defRPr sz="3000">
          <a:solidFill>
            <a:schemeClr val="tx2"/>
          </a:solidFill>
          <a:latin typeface="Franklin Gothic Medium" charset="0"/>
          <a:ea typeface="ＭＳ Ｐゴシック" charset="0"/>
        </a:defRPr>
      </a:lvl9pPr>
    </p:titleStyle>
    <p:bodyStyle>
      <a:lvl1pPr marL="342900" indent="-342900" algn="l" rtl="0" eaLnBrk="0" fontAlgn="base" hangingPunct="0">
        <a:spcBef>
          <a:spcPct val="50000"/>
        </a:spcBef>
        <a:spcAft>
          <a:spcPct val="0"/>
        </a:spcAft>
        <a:buClr>
          <a:srgbClr val="00FFFF"/>
        </a:buClr>
        <a:buSzPct val="110000"/>
        <a:buChar char="•"/>
        <a:defRPr sz="24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SzPct val="70000"/>
        <a:buChar char="–"/>
        <a:defRPr sz="2400">
          <a:solidFill>
            <a:schemeClr val="tx1"/>
          </a:solidFill>
          <a:latin typeface="Garamond" charset="0"/>
          <a:ea typeface="+mn-ea"/>
        </a:defRPr>
      </a:lvl2pPr>
      <a:lvl3pPr marL="1143000" indent="-228600" algn="l" rtl="0" eaLnBrk="0" fontAlgn="base" hangingPunct="0">
        <a:spcBef>
          <a:spcPct val="20000"/>
        </a:spcBef>
        <a:spcAft>
          <a:spcPct val="0"/>
        </a:spcAft>
        <a:buClr>
          <a:schemeClr val="tx2"/>
        </a:buClr>
        <a:buSzPct val="110000"/>
        <a:buChar char="•"/>
        <a:defRPr sz="2000">
          <a:solidFill>
            <a:schemeClr val="tx1"/>
          </a:solidFill>
          <a:latin typeface="+mn-lt"/>
          <a:ea typeface="+mn-ea"/>
        </a:defRPr>
      </a:lvl3pPr>
      <a:lvl4pPr marL="1600200" indent="-228600" algn="l" rtl="0" eaLnBrk="0" fontAlgn="base" hangingPunct="0">
        <a:spcBef>
          <a:spcPct val="20000"/>
        </a:spcBef>
        <a:spcAft>
          <a:spcPct val="0"/>
        </a:spcAft>
        <a:buSzPct val="110000"/>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chemeClr val="bg1"/>
            </a:gs>
          </a:gsLst>
          <a:lin ang="5400000" scaled="1"/>
        </a:gradFill>
        <a:effectLst/>
      </p:bgPr>
    </p:bg>
    <p:spTree>
      <p:nvGrpSpPr>
        <p:cNvPr id="1" name=""/>
        <p:cNvGrpSpPr/>
        <p:nvPr/>
      </p:nvGrpSpPr>
      <p:grpSpPr>
        <a:xfrm>
          <a:off x="0" y="0"/>
          <a:ext cx="0" cy="0"/>
          <a:chOff x="0" y="0"/>
          <a:chExt cx="0" cy="0"/>
        </a:xfrm>
      </p:grpSpPr>
      <p:sp>
        <p:nvSpPr>
          <p:cNvPr id="1700866" name="Rectangle 2">
            <a:extLst>
              <a:ext uri="{FF2B5EF4-FFF2-40B4-BE49-F238E27FC236}">
                <a16:creationId xmlns:a16="http://schemas.microsoft.com/office/drawing/2014/main" id="{F142FC60-55BD-7F77-502A-5CA98A69399D}"/>
              </a:ext>
            </a:extLst>
          </p:cNvPr>
          <p:cNvSpPr>
            <a:spLocks noGrp="1" noChangeArrowheads="1"/>
          </p:cNvSpPr>
          <p:nvPr>
            <p:ph type="title"/>
          </p:nvPr>
        </p:nvSpPr>
        <p:spPr bwMode="auto">
          <a:xfrm>
            <a:off x="685800" y="609600"/>
            <a:ext cx="777240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700867" name="Rectangle 3">
            <a:extLst>
              <a:ext uri="{FF2B5EF4-FFF2-40B4-BE49-F238E27FC236}">
                <a16:creationId xmlns:a16="http://schemas.microsoft.com/office/drawing/2014/main" id="{685AFFC1-821F-E6BC-40B4-0F3B6DFA3E2D}"/>
              </a:ext>
            </a:extLst>
          </p:cNvPr>
          <p:cNvSpPr>
            <a:spLocks noGrp="1" noChangeArrowheads="1"/>
          </p:cNvSpPr>
          <p:nvPr>
            <p:ph type="body" idx="1"/>
          </p:nvPr>
        </p:nvSpPr>
        <p:spPr bwMode="auto">
          <a:xfrm>
            <a:off x="685800" y="1447800"/>
            <a:ext cx="7772400" cy="4648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00868" name="Rectangle 4">
            <a:extLst>
              <a:ext uri="{FF2B5EF4-FFF2-40B4-BE49-F238E27FC236}">
                <a16:creationId xmlns:a16="http://schemas.microsoft.com/office/drawing/2014/main" id="{B79D1888-C3FC-E037-9C7A-EA8E74EB6FB0}"/>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spcBef>
                <a:spcPct val="0"/>
              </a:spcBef>
              <a:buClrTx/>
              <a:buSzTx/>
              <a:buFontTx/>
              <a:buNone/>
              <a:defRPr sz="1400">
                <a:latin typeface="Times New Roman" charset="0"/>
                <a:ea typeface="ＭＳ Ｐゴシック" charset="0"/>
                <a:cs typeface="+mn-cs"/>
              </a:defRPr>
            </a:lvl1pPr>
          </a:lstStyle>
          <a:p>
            <a:pPr>
              <a:defRPr/>
            </a:pPr>
            <a:endParaRPr lang="en-US"/>
          </a:p>
        </p:txBody>
      </p:sp>
      <p:sp>
        <p:nvSpPr>
          <p:cNvPr id="1700869" name="Rectangle 5">
            <a:extLst>
              <a:ext uri="{FF2B5EF4-FFF2-40B4-BE49-F238E27FC236}">
                <a16:creationId xmlns:a16="http://schemas.microsoft.com/office/drawing/2014/main" id="{7BC2CF4C-6597-80E7-9341-ACEE1B431BC6}"/>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400">
                <a:latin typeface="Times New Roman" charset="0"/>
                <a:ea typeface="ＭＳ Ｐゴシック" charset="0"/>
                <a:cs typeface="+mn-cs"/>
              </a:defRPr>
            </a:lvl1pPr>
          </a:lstStyle>
          <a:p>
            <a:pPr>
              <a:defRPr/>
            </a:pPr>
            <a:endParaRPr lang="en-US"/>
          </a:p>
        </p:txBody>
      </p:sp>
      <p:sp>
        <p:nvSpPr>
          <p:cNvPr id="1700870" name="Rectangle 6">
            <a:extLst>
              <a:ext uri="{FF2B5EF4-FFF2-40B4-BE49-F238E27FC236}">
                <a16:creationId xmlns:a16="http://schemas.microsoft.com/office/drawing/2014/main" id="{79D0F916-9E6D-86C7-9A89-7AA64B0060B9}"/>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400">
                <a:latin typeface="Times New Roman" panose="02020603050405020304" pitchFamily="18" charset="0"/>
              </a:defRPr>
            </a:lvl1pPr>
          </a:lstStyle>
          <a:p>
            <a:fld id="{2F670ACD-2D48-724A-9C7B-83B8D22F1B08}"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Lst>
  <p:txStyles>
    <p:titleStyle>
      <a:lvl1pPr algn="ctr" rtl="0" eaLnBrk="0" fontAlgn="base" hangingPunct="0">
        <a:spcBef>
          <a:spcPct val="0"/>
        </a:spcBef>
        <a:spcAft>
          <a:spcPct val="0"/>
        </a:spcAft>
        <a:defRPr sz="3600">
          <a:solidFill>
            <a:schemeClr val="tx2"/>
          </a:solidFill>
          <a:latin typeface="+mj-lt"/>
          <a:ea typeface="+mj-ea"/>
          <a:cs typeface="ＭＳ Ｐゴシック" charset="0"/>
        </a:defRPr>
      </a:lvl1pPr>
      <a:lvl2pPr algn="ctr"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2pPr>
      <a:lvl3pPr algn="ctr"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3pPr>
      <a:lvl4pPr algn="ctr"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4pPr>
      <a:lvl5pPr algn="ctr" rtl="0" eaLnBrk="0" fontAlgn="base" hangingPunct="0">
        <a:spcBef>
          <a:spcPct val="0"/>
        </a:spcBef>
        <a:spcAft>
          <a:spcPct val="0"/>
        </a:spcAft>
        <a:defRPr sz="3600">
          <a:solidFill>
            <a:schemeClr val="tx2"/>
          </a:solidFill>
          <a:latin typeface="Calibri" charset="0"/>
          <a:ea typeface="ＭＳ Ｐゴシック" charset="0"/>
          <a:cs typeface="ＭＳ Ｐゴシック" charset="0"/>
        </a:defRPr>
      </a:lvl5pPr>
      <a:lvl6pPr marL="457200" algn="ctr" rtl="0" fontAlgn="base">
        <a:spcBef>
          <a:spcPct val="0"/>
        </a:spcBef>
        <a:spcAft>
          <a:spcPct val="0"/>
        </a:spcAft>
        <a:defRPr sz="3600">
          <a:solidFill>
            <a:schemeClr val="tx2"/>
          </a:solidFill>
          <a:latin typeface="Calibri" charset="0"/>
          <a:ea typeface="ＭＳ Ｐゴシック" charset="0"/>
        </a:defRPr>
      </a:lvl6pPr>
      <a:lvl7pPr marL="914400" algn="ctr" rtl="0" fontAlgn="base">
        <a:spcBef>
          <a:spcPct val="0"/>
        </a:spcBef>
        <a:spcAft>
          <a:spcPct val="0"/>
        </a:spcAft>
        <a:defRPr sz="3600">
          <a:solidFill>
            <a:schemeClr val="tx2"/>
          </a:solidFill>
          <a:latin typeface="Calibri" charset="0"/>
          <a:ea typeface="ＭＳ Ｐゴシック" charset="0"/>
        </a:defRPr>
      </a:lvl7pPr>
      <a:lvl8pPr marL="1371600" algn="ctr" rtl="0" fontAlgn="base">
        <a:spcBef>
          <a:spcPct val="0"/>
        </a:spcBef>
        <a:spcAft>
          <a:spcPct val="0"/>
        </a:spcAft>
        <a:defRPr sz="3600">
          <a:solidFill>
            <a:schemeClr val="tx2"/>
          </a:solidFill>
          <a:latin typeface="Calibri" charset="0"/>
          <a:ea typeface="ＭＳ Ｐゴシック" charset="0"/>
        </a:defRPr>
      </a:lvl8pPr>
      <a:lvl9pPr marL="1828800" algn="ctr" rtl="0" fontAlgn="base">
        <a:spcBef>
          <a:spcPct val="0"/>
        </a:spcBef>
        <a:spcAft>
          <a:spcPct val="0"/>
        </a:spcAft>
        <a:defRPr sz="3600">
          <a:solidFill>
            <a:schemeClr val="tx2"/>
          </a:solidFill>
          <a:latin typeface="Calibri" charset="0"/>
          <a:ea typeface="ＭＳ Ｐゴシック" charset="0"/>
        </a:defRPr>
      </a:lvl9pPr>
    </p:titleStyle>
    <p:bodyStyle>
      <a:lvl1pPr marL="342900" indent="-342900" algn="l" rtl="0" eaLnBrk="0" fontAlgn="base" hangingPunct="0">
        <a:spcBef>
          <a:spcPct val="50000"/>
        </a:spcBef>
        <a:spcAft>
          <a:spcPct val="0"/>
        </a:spcAft>
        <a:buClr>
          <a:srgbClr val="00FFFF"/>
        </a:buClr>
        <a:buSzPct val="90000"/>
        <a:buChar char="•"/>
        <a:defRPr sz="28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SzPct val="70000"/>
        <a:buChar char="–"/>
        <a:defRPr sz="2400">
          <a:solidFill>
            <a:schemeClr val="tx1"/>
          </a:solidFill>
          <a:latin typeface="Garamond" charset="0"/>
          <a:ea typeface="+mn-ea"/>
        </a:defRPr>
      </a:lvl2pPr>
      <a:lvl3pPr marL="1143000" indent="-228600" algn="l" rtl="0" eaLnBrk="0" fontAlgn="base" hangingPunct="0">
        <a:spcBef>
          <a:spcPct val="20000"/>
        </a:spcBef>
        <a:spcAft>
          <a:spcPct val="0"/>
        </a:spcAft>
        <a:buClr>
          <a:schemeClr val="tx2"/>
        </a:buClr>
        <a:buSzPct val="90000"/>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tx2"/>
        </a:buClr>
        <a:buSzPct val="90000"/>
        <a:buChar char="•"/>
        <a:defRPr sz="2400">
          <a:solidFill>
            <a:schemeClr val="tx1"/>
          </a:solidFill>
          <a:latin typeface="+mn-lt"/>
          <a:ea typeface="+mn-ea"/>
        </a:defRPr>
      </a:lvl4pPr>
      <a:lvl5pPr marL="2057400" indent="-228600" algn="l" rtl="0" eaLnBrk="0" fontAlgn="base" hangingPunct="0">
        <a:spcBef>
          <a:spcPct val="20000"/>
        </a:spcBef>
        <a:spcAft>
          <a:spcPct val="0"/>
        </a:spcAft>
        <a:buClr>
          <a:schemeClr val="tx2"/>
        </a:buClr>
        <a:buSzPct val="90000"/>
        <a:buChar char="•"/>
        <a:defRPr sz="2400">
          <a:solidFill>
            <a:schemeClr val="tx1"/>
          </a:solidFill>
          <a:latin typeface="+mn-lt"/>
          <a:ea typeface="+mn-ea"/>
        </a:defRPr>
      </a:lvl5pPr>
      <a:lvl6pPr marL="2514600" indent="-228600" algn="l" rtl="0" fontAlgn="base">
        <a:spcBef>
          <a:spcPct val="20000"/>
        </a:spcBef>
        <a:spcAft>
          <a:spcPct val="0"/>
        </a:spcAft>
        <a:buClr>
          <a:schemeClr val="tx2"/>
        </a:buClr>
        <a:buSzPct val="90000"/>
        <a:buChar char="•"/>
        <a:defRPr sz="2400">
          <a:solidFill>
            <a:schemeClr val="tx1"/>
          </a:solidFill>
          <a:latin typeface="+mn-lt"/>
          <a:ea typeface="+mn-ea"/>
        </a:defRPr>
      </a:lvl6pPr>
      <a:lvl7pPr marL="2971800" indent="-228600" algn="l" rtl="0" fontAlgn="base">
        <a:spcBef>
          <a:spcPct val="20000"/>
        </a:spcBef>
        <a:spcAft>
          <a:spcPct val="0"/>
        </a:spcAft>
        <a:buClr>
          <a:schemeClr val="tx2"/>
        </a:buClr>
        <a:buSzPct val="90000"/>
        <a:buChar char="•"/>
        <a:defRPr sz="2400">
          <a:solidFill>
            <a:schemeClr val="tx1"/>
          </a:solidFill>
          <a:latin typeface="+mn-lt"/>
          <a:ea typeface="+mn-ea"/>
        </a:defRPr>
      </a:lvl7pPr>
      <a:lvl8pPr marL="3429000" indent="-228600" algn="l" rtl="0" fontAlgn="base">
        <a:spcBef>
          <a:spcPct val="20000"/>
        </a:spcBef>
        <a:spcAft>
          <a:spcPct val="0"/>
        </a:spcAft>
        <a:buClr>
          <a:schemeClr val="tx2"/>
        </a:buClr>
        <a:buSzPct val="90000"/>
        <a:buChar char="•"/>
        <a:defRPr sz="2400">
          <a:solidFill>
            <a:schemeClr val="tx1"/>
          </a:solidFill>
          <a:latin typeface="+mn-lt"/>
          <a:ea typeface="+mn-ea"/>
        </a:defRPr>
      </a:lvl8pPr>
      <a:lvl9pPr marL="3886200" indent="-228600" algn="l" rtl="0" fontAlgn="base">
        <a:spcBef>
          <a:spcPct val="20000"/>
        </a:spcBef>
        <a:spcAft>
          <a:spcPct val="0"/>
        </a:spcAft>
        <a:buClr>
          <a:schemeClr val="tx2"/>
        </a:buClr>
        <a:buSzPct val="90000"/>
        <a:buChar char="•"/>
        <a:defRPr sz="24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00"/>
            </a:gs>
            <a:gs pos="100000">
              <a:schemeClr val="bg1"/>
            </a:gs>
          </a:gsLst>
          <a:lin ang="5400000" scaled="1"/>
        </a:gradFill>
        <a:effectLst/>
      </p:bgPr>
    </p:bg>
    <p:spTree>
      <p:nvGrpSpPr>
        <p:cNvPr id="1" name=""/>
        <p:cNvGrpSpPr/>
        <p:nvPr/>
      </p:nvGrpSpPr>
      <p:grpSpPr>
        <a:xfrm>
          <a:off x="0" y="0"/>
          <a:ext cx="0" cy="0"/>
          <a:chOff x="0" y="0"/>
          <a:chExt cx="0" cy="0"/>
        </a:xfrm>
      </p:grpSpPr>
      <p:sp>
        <p:nvSpPr>
          <p:cNvPr id="329730" name="Rectangle 2">
            <a:extLst>
              <a:ext uri="{FF2B5EF4-FFF2-40B4-BE49-F238E27FC236}">
                <a16:creationId xmlns:a16="http://schemas.microsoft.com/office/drawing/2014/main" id="{64D14CC5-3C59-311B-F2DE-69B3C2425476}"/>
              </a:ext>
            </a:extLst>
          </p:cNvPr>
          <p:cNvSpPr>
            <a:spLocks noGrp="1" noChangeArrowheads="1"/>
          </p:cNvSpPr>
          <p:nvPr>
            <p:ph type="title"/>
          </p:nvPr>
        </p:nvSpPr>
        <p:spPr bwMode="auto">
          <a:xfrm>
            <a:off x="685800" y="609600"/>
            <a:ext cx="777240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29731" name="Rectangle 3">
            <a:extLst>
              <a:ext uri="{FF2B5EF4-FFF2-40B4-BE49-F238E27FC236}">
                <a16:creationId xmlns:a16="http://schemas.microsoft.com/office/drawing/2014/main" id="{413FFB35-5438-86A3-09B6-30FB352723EB}"/>
              </a:ext>
            </a:extLst>
          </p:cNvPr>
          <p:cNvSpPr>
            <a:spLocks noGrp="1" noChangeArrowheads="1"/>
          </p:cNvSpPr>
          <p:nvPr>
            <p:ph type="body" idx="1"/>
          </p:nvPr>
        </p:nvSpPr>
        <p:spPr bwMode="auto">
          <a:xfrm>
            <a:off x="685800" y="1447800"/>
            <a:ext cx="7772400" cy="4648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9732" name="Rectangle 4">
            <a:extLst>
              <a:ext uri="{FF2B5EF4-FFF2-40B4-BE49-F238E27FC236}">
                <a16:creationId xmlns:a16="http://schemas.microsoft.com/office/drawing/2014/main" id="{7A364F10-BAC1-180A-D52B-5E39AD1192CA}"/>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spcBef>
                <a:spcPct val="0"/>
              </a:spcBef>
              <a:buClrTx/>
              <a:buSzTx/>
              <a:buFontTx/>
              <a:buNone/>
              <a:defRPr sz="1400">
                <a:solidFill>
                  <a:srgbClr val="FFFFFF"/>
                </a:solidFill>
                <a:latin typeface="Times New Roman" charset="0"/>
                <a:ea typeface="ＭＳ Ｐゴシック" charset="0"/>
                <a:cs typeface="+mn-cs"/>
              </a:defRPr>
            </a:lvl1pPr>
          </a:lstStyle>
          <a:p>
            <a:pPr>
              <a:defRPr/>
            </a:pPr>
            <a:endParaRPr lang="en-US"/>
          </a:p>
        </p:txBody>
      </p:sp>
      <p:sp>
        <p:nvSpPr>
          <p:cNvPr id="329733" name="Rectangle 5">
            <a:extLst>
              <a:ext uri="{FF2B5EF4-FFF2-40B4-BE49-F238E27FC236}">
                <a16:creationId xmlns:a16="http://schemas.microsoft.com/office/drawing/2014/main" id="{0CEA3184-60BE-5898-E4F6-3692D5307F22}"/>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spcBef>
                <a:spcPct val="0"/>
              </a:spcBef>
              <a:buClrTx/>
              <a:buSzTx/>
              <a:buFontTx/>
              <a:buNone/>
              <a:defRPr sz="1400">
                <a:solidFill>
                  <a:srgbClr val="FFFFFF"/>
                </a:solidFill>
                <a:latin typeface="Times New Roman" charset="0"/>
                <a:ea typeface="ＭＳ Ｐゴシック" charset="0"/>
                <a:cs typeface="+mn-cs"/>
              </a:defRPr>
            </a:lvl1pPr>
          </a:lstStyle>
          <a:p>
            <a:pPr>
              <a:defRPr/>
            </a:pPr>
            <a:endParaRPr lang="en-US"/>
          </a:p>
        </p:txBody>
      </p:sp>
      <p:sp>
        <p:nvSpPr>
          <p:cNvPr id="329734" name="Rectangle 6">
            <a:extLst>
              <a:ext uri="{FF2B5EF4-FFF2-40B4-BE49-F238E27FC236}">
                <a16:creationId xmlns:a16="http://schemas.microsoft.com/office/drawing/2014/main" id="{11BEA915-7302-6E17-A0A2-1BE9C2D1A2D9}"/>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spcBef>
                <a:spcPct val="0"/>
              </a:spcBef>
              <a:buClrTx/>
              <a:buSzTx/>
              <a:buFontTx/>
              <a:buNone/>
              <a:defRPr sz="1400">
                <a:solidFill>
                  <a:srgbClr val="FFFFFF"/>
                </a:solidFill>
                <a:latin typeface="Times New Roman" panose="02020603050405020304" pitchFamily="18" charset="0"/>
              </a:defRPr>
            </a:lvl1pPr>
          </a:lstStyle>
          <a:p>
            <a:fld id="{5064F6B3-6364-C642-BF24-5FD85555E127}" type="slidenum">
              <a:rPr lang="en-US" altLang="en-US"/>
              <a:pPr/>
              <a:t>‹#›</a:t>
            </a:fld>
            <a:endParaRPr lang="en-US" altLang="en-US"/>
          </a:p>
        </p:txBody>
      </p:sp>
    </p:spTree>
  </p:cSld>
  <p:clrMap bg1="dk2" tx1="lt1" bg2="dk1" tx2="lt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Lst>
  <p:txStyles>
    <p:titleStyle>
      <a:lvl1pPr algn="ctr" rtl="0" eaLnBrk="0" fontAlgn="base" hangingPunct="0">
        <a:spcBef>
          <a:spcPct val="0"/>
        </a:spcBef>
        <a:spcAft>
          <a:spcPct val="0"/>
        </a:spcAft>
        <a:defRPr sz="3000">
          <a:solidFill>
            <a:schemeClr val="tx2"/>
          </a:solidFill>
          <a:latin typeface="+mj-lt"/>
          <a:ea typeface="+mj-ea"/>
          <a:cs typeface="ＭＳ Ｐゴシック" charset="0"/>
        </a:defRPr>
      </a:lvl1pPr>
      <a:lvl2pPr algn="ctr" rtl="0" eaLnBrk="0" fontAlgn="base" hangingPunct="0">
        <a:spcBef>
          <a:spcPct val="0"/>
        </a:spcBef>
        <a:spcAft>
          <a:spcPct val="0"/>
        </a:spcAft>
        <a:defRPr sz="3000">
          <a:solidFill>
            <a:schemeClr val="tx2"/>
          </a:solidFill>
          <a:latin typeface="Franklin Gothic Medium" charset="0"/>
          <a:ea typeface="ＭＳ Ｐゴシック" charset="0"/>
          <a:cs typeface="ＭＳ Ｐゴシック" charset="0"/>
        </a:defRPr>
      </a:lvl2pPr>
      <a:lvl3pPr algn="ctr" rtl="0" eaLnBrk="0" fontAlgn="base" hangingPunct="0">
        <a:spcBef>
          <a:spcPct val="0"/>
        </a:spcBef>
        <a:spcAft>
          <a:spcPct val="0"/>
        </a:spcAft>
        <a:defRPr sz="3000">
          <a:solidFill>
            <a:schemeClr val="tx2"/>
          </a:solidFill>
          <a:latin typeface="Franklin Gothic Medium" charset="0"/>
          <a:ea typeface="ＭＳ Ｐゴシック" charset="0"/>
          <a:cs typeface="ＭＳ Ｐゴシック" charset="0"/>
        </a:defRPr>
      </a:lvl3pPr>
      <a:lvl4pPr algn="ctr" rtl="0" eaLnBrk="0" fontAlgn="base" hangingPunct="0">
        <a:spcBef>
          <a:spcPct val="0"/>
        </a:spcBef>
        <a:spcAft>
          <a:spcPct val="0"/>
        </a:spcAft>
        <a:defRPr sz="3000">
          <a:solidFill>
            <a:schemeClr val="tx2"/>
          </a:solidFill>
          <a:latin typeface="Franklin Gothic Medium" charset="0"/>
          <a:ea typeface="ＭＳ Ｐゴシック" charset="0"/>
          <a:cs typeface="ＭＳ Ｐゴシック" charset="0"/>
        </a:defRPr>
      </a:lvl4pPr>
      <a:lvl5pPr algn="ctr" rtl="0" eaLnBrk="0" fontAlgn="base" hangingPunct="0">
        <a:spcBef>
          <a:spcPct val="0"/>
        </a:spcBef>
        <a:spcAft>
          <a:spcPct val="0"/>
        </a:spcAft>
        <a:defRPr sz="3000">
          <a:solidFill>
            <a:schemeClr val="tx2"/>
          </a:solidFill>
          <a:latin typeface="Franklin Gothic Medium" charset="0"/>
          <a:ea typeface="ＭＳ Ｐゴシック" charset="0"/>
          <a:cs typeface="ＭＳ Ｐゴシック" charset="0"/>
        </a:defRPr>
      </a:lvl5pPr>
      <a:lvl6pPr marL="457200" algn="ctr" rtl="0" eaLnBrk="0" fontAlgn="base" hangingPunct="0">
        <a:spcBef>
          <a:spcPct val="0"/>
        </a:spcBef>
        <a:spcAft>
          <a:spcPct val="0"/>
        </a:spcAft>
        <a:defRPr sz="3000">
          <a:solidFill>
            <a:schemeClr val="tx2"/>
          </a:solidFill>
          <a:latin typeface="Franklin Gothic Medium" charset="0"/>
          <a:ea typeface="ＭＳ Ｐゴシック" charset="0"/>
        </a:defRPr>
      </a:lvl6pPr>
      <a:lvl7pPr marL="914400" algn="ctr" rtl="0" eaLnBrk="0" fontAlgn="base" hangingPunct="0">
        <a:spcBef>
          <a:spcPct val="0"/>
        </a:spcBef>
        <a:spcAft>
          <a:spcPct val="0"/>
        </a:spcAft>
        <a:defRPr sz="3000">
          <a:solidFill>
            <a:schemeClr val="tx2"/>
          </a:solidFill>
          <a:latin typeface="Franklin Gothic Medium" charset="0"/>
          <a:ea typeface="ＭＳ Ｐゴシック" charset="0"/>
        </a:defRPr>
      </a:lvl7pPr>
      <a:lvl8pPr marL="1371600" algn="ctr" rtl="0" eaLnBrk="0" fontAlgn="base" hangingPunct="0">
        <a:spcBef>
          <a:spcPct val="0"/>
        </a:spcBef>
        <a:spcAft>
          <a:spcPct val="0"/>
        </a:spcAft>
        <a:defRPr sz="3000">
          <a:solidFill>
            <a:schemeClr val="tx2"/>
          </a:solidFill>
          <a:latin typeface="Franklin Gothic Medium" charset="0"/>
          <a:ea typeface="ＭＳ Ｐゴシック" charset="0"/>
        </a:defRPr>
      </a:lvl8pPr>
      <a:lvl9pPr marL="1828800" algn="ctr" rtl="0" eaLnBrk="0" fontAlgn="base" hangingPunct="0">
        <a:spcBef>
          <a:spcPct val="0"/>
        </a:spcBef>
        <a:spcAft>
          <a:spcPct val="0"/>
        </a:spcAft>
        <a:defRPr sz="3000">
          <a:solidFill>
            <a:schemeClr val="tx2"/>
          </a:solidFill>
          <a:latin typeface="Franklin Gothic Medium" charset="0"/>
          <a:ea typeface="ＭＳ Ｐゴシック" charset="0"/>
        </a:defRPr>
      </a:lvl9pPr>
    </p:titleStyle>
    <p:bodyStyle>
      <a:lvl1pPr marL="342900" indent="-342900" algn="l" rtl="0" eaLnBrk="0" fontAlgn="base" hangingPunct="0">
        <a:spcBef>
          <a:spcPct val="50000"/>
        </a:spcBef>
        <a:spcAft>
          <a:spcPct val="0"/>
        </a:spcAft>
        <a:buClr>
          <a:srgbClr val="00FFFF"/>
        </a:buClr>
        <a:buSzPct val="110000"/>
        <a:buChar char="•"/>
        <a:defRPr sz="24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SzPct val="70000"/>
        <a:buChar char="–"/>
        <a:defRPr sz="2400">
          <a:solidFill>
            <a:schemeClr val="tx1"/>
          </a:solidFill>
          <a:latin typeface="Garamond" charset="0"/>
          <a:ea typeface="+mn-ea"/>
        </a:defRPr>
      </a:lvl2pPr>
      <a:lvl3pPr marL="1143000" indent="-228600" algn="l" rtl="0" eaLnBrk="0" fontAlgn="base" hangingPunct="0">
        <a:spcBef>
          <a:spcPct val="20000"/>
        </a:spcBef>
        <a:spcAft>
          <a:spcPct val="0"/>
        </a:spcAft>
        <a:buClr>
          <a:schemeClr val="tx2"/>
        </a:buClr>
        <a:buSzPct val="110000"/>
        <a:buChar char="•"/>
        <a:defRPr sz="2000">
          <a:solidFill>
            <a:schemeClr val="tx1"/>
          </a:solidFill>
          <a:latin typeface="+mn-lt"/>
          <a:ea typeface="+mn-ea"/>
        </a:defRPr>
      </a:lvl3pPr>
      <a:lvl4pPr marL="1600200" indent="-228600" algn="l" rtl="0" eaLnBrk="0" fontAlgn="base" hangingPunct="0">
        <a:spcBef>
          <a:spcPct val="20000"/>
        </a:spcBef>
        <a:spcAft>
          <a:spcPct val="0"/>
        </a:spcAft>
        <a:buSzPct val="110000"/>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eaLnBrk="0" fontAlgn="base" hangingPunct="0">
        <a:spcBef>
          <a:spcPct val="20000"/>
        </a:spcBef>
        <a:spcAft>
          <a:spcPct val="0"/>
        </a:spcAft>
        <a:buChar char="»"/>
        <a:defRPr sz="2000">
          <a:solidFill>
            <a:schemeClr val="tx1"/>
          </a:solidFill>
          <a:latin typeface="+mn-lt"/>
          <a:ea typeface="+mn-ea"/>
        </a:defRPr>
      </a:lvl6pPr>
      <a:lvl7pPr marL="2971800" indent="-228600" algn="l" rtl="0" eaLnBrk="0" fontAlgn="base" hangingPunct="0">
        <a:spcBef>
          <a:spcPct val="20000"/>
        </a:spcBef>
        <a:spcAft>
          <a:spcPct val="0"/>
        </a:spcAft>
        <a:buChar char="»"/>
        <a:defRPr sz="2000">
          <a:solidFill>
            <a:schemeClr val="tx1"/>
          </a:solidFill>
          <a:latin typeface="+mn-lt"/>
          <a:ea typeface="+mn-ea"/>
        </a:defRPr>
      </a:lvl7pPr>
      <a:lvl8pPr marL="3429000" indent="-228600" algn="l" rtl="0" eaLnBrk="0" fontAlgn="base" hangingPunct="0">
        <a:spcBef>
          <a:spcPct val="20000"/>
        </a:spcBef>
        <a:spcAft>
          <a:spcPct val="0"/>
        </a:spcAft>
        <a:buChar char="»"/>
        <a:defRPr sz="2000">
          <a:solidFill>
            <a:schemeClr val="tx1"/>
          </a:solidFill>
          <a:latin typeface="+mn-lt"/>
          <a:ea typeface="+mn-ea"/>
        </a:defRPr>
      </a:lvl8pPr>
      <a:lvl9pPr marL="3886200" indent="-228600" algn="l" rtl="0" eaLnBrk="0" fontAlgn="base" hangingPunct="0">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12121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177969" y="1747277"/>
            <a:ext cx="6887745"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00198071"/>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Lst>
  <p:txStyles>
    <p:titleStyle>
      <a:lvl1pPr algn="ctr" defTabSz="457200" rtl="0" eaLnBrk="1" latinLnBrk="0" hangingPunct="1">
        <a:spcBef>
          <a:spcPct val="0"/>
        </a:spcBef>
        <a:buNone/>
        <a:defRPr sz="3600" kern="1200">
          <a:solidFill>
            <a:srgbClr val="E05400"/>
          </a:solidFill>
          <a:latin typeface="+mj-lt"/>
          <a:ea typeface="+mj-ea"/>
          <a:cs typeface="+mj-cs"/>
        </a:defRPr>
      </a:lvl1pPr>
    </p:titleStyle>
    <p:bodyStyle>
      <a:lvl1pPr marL="342900" indent="-342900" algn="l" defTabSz="457200" rtl="0" eaLnBrk="1" latinLnBrk="0" hangingPunct="1">
        <a:spcBef>
          <a:spcPct val="20000"/>
        </a:spcBef>
        <a:buClr>
          <a:srgbClr val="509601"/>
        </a:buClr>
        <a:buFont typeface="Arial"/>
        <a:buChar char="•"/>
        <a:defRPr sz="2400" kern="1200">
          <a:solidFill>
            <a:schemeClr val="bg1"/>
          </a:solidFill>
          <a:latin typeface="+mn-lt"/>
          <a:ea typeface="+mn-ea"/>
          <a:cs typeface="+mn-cs"/>
        </a:defRPr>
      </a:lvl1pPr>
      <a:lvl2pPr marL="742950" indent="-285750" algn="l" defTabSz="457200" rtl="0" eaLnBrk="1" latinLnBrk="0" hangingPunct="1">
        <a:spcBef>
          <a:spcPct val="20000"/>
        </a:spcBef>
        <a:buClr>
          <a:srgbClr val="D47310"/>
        </a:buClr>
        <a:buFont typeface="Arial"/>
        <a:buChar char="•"/>
        <a:defRPr sz="2400" kern="1200">
          <a:solidFill>
            <a:schemeClr val="bg1"/>
          </a:solidFill>
          <a:latin typeface="+mn-lt"/>
          <a:ea typeface="+mn-ea"/>
          <a:cs typeface="+mn-cs"/>
        </a:defRPr>
      </a:lvl2pPr>
      <a:lvl3pPr marL="1143000" indent="-228600" algn="l" defTabSz="457200" rtl="0" eaLnBrk="1" latinLnBrk="0" hangingPunct="1">
        <a:spcBef>
          <a:spcPct val="20000"/>
        </a:spcBef>
        <a:buClr>
          <a:srgbClr val="509601"/>
        </a:buClr>
        <a:buFont typeface="Arial"/>
        <a:buChar char="•"/>
        <a:defRPr sz="2400" kern="1200">
          <a:solidFill>
            <a:schemeClr val="bg1"/>
          </a:solidFill>
          <a:latin typeface="+mn-lt"/>
          <a:ea typeface="+mn-ea"/>
          <a:cs typeface="+mn-cs"/>
        </a:defRPr>
      </a:lvl3pPr>
      <a:lvl4pPr marL="1600200" indent="-228600" algn="l" defTabSz="457200" rtl="0" eaLnBrk="1" latinLnBrk="0" hangingPunct="1">
        <a:spcBef>
          <a:spcPct val="20000"/>
        </a:spcBef>
        <a:buClr>
          <a:srgbClr val="509601"/>
        </a:buClr>
        <a:buFont typeface="Arial"/>
        <a:buChar char="•"/>
        <a:defRPr sz="2400" kern="1200">
          <a:solidFill>
            <a:schemeClr val="bg1"/>
          </a:solidFill>
          <a:latin typeface="+mn-lt"/>
          <a:ea typeface="+mn-ea"/>
          <a:cs typeface="+mn-cs"/>
        </a:defRPr>
      </a:lvl4pPr>
      <a:lvl5pPr marL="2057400" indent="-228600" algn="l" defTabSz="457200" rtl="0" eaLnBrk="1" latinLnBrk="0" hangingPunct="1">
        <a:spcBef>
          <a:spcPct val="20000"/>
        </a:spcBef>
        <a:buClr>
          <a:srgbClr val="509601"/>
        </a:buClr>
        <a:buFont typeface="Arial"/>
        <a:buChar char="•"/>
        <a:defRPr sz="2400" kern="1200">
          <a:solidFill>
            <a:schemeClr val="bg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customXml" Target="../ink/ink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customXml" Target="../ink/ink8.xml"/><Relationship Id="rId18" Type="http://schemas.openxmlformats.org/officeDocument/2006/relationships/image" Target="../media/image16.png"/><Relationship Id="rId3" Type="http://schemas.openxmlformats.org/officeDocument/2006/relationships/customXml" Target="../ink/ink3.xml"/><Relationship Id="rId21" Type="http://schemas.openxmlformats.org/officeDocument/2006/relationships/image" Target="../media/image18.png"/><Relationship Id="rId7" Type="http://schemas.openxmlformats.org/officeDocument/2006/relationships/customXml" Target="../ink/ink5.xml"/><Relationship Id="rId12" Type="http://schemas.openxmlformats.org/officeDocument/2006/relationships/image" Target="../media/image13.png"/><Relationship Id="rId17" Type="http://schemas.openxmlformats.org/officeDocument/2006/relationships/customXml" Target="../ink/ink10.xml"/><Relationship Id="rId2" Type="http://schemas.openxmlformats.org/officeDocument/2006/relationships/notesSlide" Target="../notesSlides/notesSlide31.xml"/><Relationship Id="rId16" Type="http://schemas.openxmlformats.org/officeDocument/2006/relationships/image" Target="../media/image15.png"/><Relationship Id="rId20"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10.png"/><Relationship Id="rId11" Type="http://schemas.openxmlformats.org/officeDocument/2006/relationships/customXml" Target="../ink/ink7.xml"/><Relationship Id="rId5" Type="http://schemas.openxmlformats.org/officeDocument/2006/relationships/customXml" Target="../ink/ink4.xml"/><Relationship Id="rId15" Type="http://schemas.openxmlformats.org/officeDocument/2006/relationships/customXml" Target="../ink/ink9.xml"/><Relationship Id="rId23" Type="http://schemas.openxmlformats.org/officeDocument/2006/relationships/image" Target="../media/image19.png"/><Relationship Id="rId10" Type="http://schemas.openxmlformats.org/officeDocument/2006/relationships/image" Target="../media/image12.png"/><Relationship Id="rId19" Type="http://schemas.openxmlformats.org/officeDocument/2006/relationships/customXml" Target="../ink/ink11.xml"/><Relationship Id="rId4" Type="http://schemas.openxmlformats.org/officeDocument/2006/relationships/image" Target="../media/image9.png"/><Relationship Id="rId9" Type="http://schemas.openxmlformats.org/officeDocument/2006/relationships/customXml" Target="../ink/ink6.xml"/><Relationship Id="rId14" Type="http://schemas.openxmlformats.org/officeDocument/2006/relationships/image" Target="../media/image14.png"/><Relationship Id="rId22" Type="http://schemas.openxmlformats.org/officeDocument/2006/relationships/customXml" Target="../ink/ink1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4.xml"/><Relationship Id="rId1" Type="http://schemas.openxmlformats.org/officeDocument/2006/relationships/slideLayout" Target="../slideLayouts/slideLayout12.xml"/><Relationship Id="rId5" Type="http://schemas.openxmlformats.org/officeDocument/2006/relationships/image" Target="../media/image21.jpeg"/><Relationship Id="rId4" Type="http://schemas.openxmlformats.org/officeDocument/2006/relationships/image" Target="../media/image20.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53250" name="Picture 9" descr="eigenetext31 by silviaON.">
            <a:extLst>
              <a:ext uri="{FF2B5EF4-FFF2-40B4-BE49-F238E27FC236}">
                <a16:creationId xmlns:a16="http://schemas.microsoft.com/office/drawing/2014/main" id="{691CA318-2468-B303-713D-59844CDB73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0"/>
            <a:ext cx="76200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0740" name="Text Box 4">
            <a:extLst>
              <a:ext uri="{FF2B5EF4-FFF2-40B4-BE49-F238E27FC236}">
                <a16:creationId xmlns:a16="http://schemas.microsoft.com/office/drawing/2014/main" id="{5B42BB02-781E-C7FB-DDD5-193E7F0D9F7E}"/>
              </a:ext>
            </a:extLst>
          </p:cNvPr>
          <p:cNvSpPr txBox="1">
            <a:spLocks noChangeArrowheads="1"/>
          </p:cNvSpPr>
          <p:nvPr/>
        </p:nvSpPr>
        <p:spPr bwMode="auto">
          <a:xfrm>
            <a:off x="990600" y="1295400"/>
            <a:ext cx="7162800" cy="10064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10000"/>
              </a:spcBef>
              <a:buClrTx/>
              <a:buSzTx/>
              <a:buFontTx/>
              <a:buNone/>
              <a:defRPr/>
            </a:pPr>
            <a:r>
              <a:rPr lang="en-US" sz="6000" dirty="0">
                <a:solidFill>
                  <a:srgbClr val="000000"/>
                </a:solidFill>
                <a:latin typeface="Calibri" charset="0"/>
                <a:ea typeface="ＭＳ Ｐゴシック" charset="0"/>
              </a:rPr>
              <a:t>Heart I:</a:t>
            </a:r>
            <a:endParaRPr lang="en-US" sz="6600" dirty="0">
              <a:solidFill>
                <a:srgbClr val="000000"/>
              </a:solidFill>
              <a:latin typeface="Blackadder ITC" charset="0"/>
              <a:ea typeface="ＭＳ Ｐゴシック" charset="0"/>
            </a:endParaRPr>
          </a:p>
        </p:txBody>
      </p:sp>
      <p:sp>
        <p:nvSpPr>
          <p:cNvPr id="1780743" name="Text Box 7">
            <a:extLst>
              <a:ext uri="{FF2B5EF4-FFF2-40B4-BE49-F238E27FC236}">
                <a16:creationId xmlns:a16="http://schemas.microsoft.com/office/drawing/2014/main" id="{E1BFDC3F-DB7B-0630-D595-694142AC1C29}"/>
              </a:ext>
            </a:extLst>
          </p:cNvPr>
          <p:cNvSpPr txBox="1">
            <a:spLocks noChangeArrowheads="1"/>
          </p:cNvSpPr>
          <p:nvPr/>
        </p:nvSpPr>
        <p:spPr bwMode="auto">
          <a:xfrm>
            <a:off x="1104900" y="2195333"/>
            <a:ext cx="7162800" cy="175432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lgn="ctr" eaLnBrk="1" hangingPunct="1">
              <a:spcBef>
                <a:spcPct val="10000"/>
              </a:spcBef>
              <a:buClrTx/>
              <a:buSzTx/>
              <a:buFontTx/>
              <a:buNone/>
              <a:defRPr/>
            </a:pPr>
            <a:r>
              <a:rPr lang="en-US" sz="3600" dirty="0">
                <a:solidFill>
                  <a:srgbClr val="A50021"/>
                </a:solidFill>
                <a:latin typeface="Calibri" charset="0"/>
                <a:ea typeface="ＭＳ Ｐゴシック" charset="0"/>
              </a:rPr>
              <a:t>Heart Failure, </a:t>
            </a:r>
            <a:br>
              <a:rPr lang="en-US" sz="3600" dirty="0">
                <a:solidFill>
                  <a:srgbClr val="A50021"/>
                </a:solidFill>
                <a:latin typeface="Calibri" charset="0"/>
                <a:ea typeface="ＭＳ Ｐゴシック" charset="0"/>
              </a:rPr>
            </a:br>
            <a:r>
              <a:rPr lang="en-US" sz="3600" dirty="0">
                <a:solidFill>
                  <a:srgbClr val="A50021"/>
                </a:solidFill>
                <a:latin typeface="Calibri" charset="0"/>
                <a:ea typeface="ＭＳ Ｐゴシック" charset="0"/>
              </a:rPr>
              <a:t>Congenital Heart Disease, </a:t>
            </a:r>
            <a:br>
              <a:rPr lang="en-US" sz="3600" dirty="0">
                <a:solidFill>
                  <a:srgbClr val="A50021"/>
                </a:solidFill>
                <a:latin typeface="Calibri" charset="0"/>
                <a:ea typeface="ＭＳ Ｐゴシック" charset="0"/>
              </a:rPr>
            </a:br>
            <a:r>
              <a:rPr lang="en-US" sz="3600" dirty="0">
                <a:solidFill>
                  <a:srgbClr val="A50021"/>
                </a:solidFill>
                <a:latin typeface="Calibri" charset="0"/>
                <a:ea typeface="ＭＳ Ｐゴシック" charset="0"/>
              </a:rPr>
              <a:t>and Ischemic Heart Disease</a:t>
            </a:r>
            <a:endParaRPr lang="en-US" sz="4000" dirty="0">
              <a:solidFill>
                <a:srgbClr val="A50021"/>
              </a:solidFill>
              <a:latin typeface="Blackadder ITC" charset="0"/>
              <a:ea typeface="ＭＳ Ｐゴシック" charset="0"/>
            </a:endParaRPr>
          </a:p>
        </p:txBody>
      </p:sp>
      <p:sp>
        <p:nvSpPr>
          <p:cNvPr id="1780739" name="Text Box 3">
            <a:extLst>
              <a:ext uri="{FF2B5EF4-FFF2-40B4-BE49-F238E27FC236}">
                <a16:creationId xmlns:a16="http://schemas.microsoft.com/office/drawing/2014/main" id="{620CC6B0-6470-6F5A-ACF8-E48554A5B6CE}"/>
              </a:ext>
            </a:extLst>
          </p:cNvPr>
          <p:cNvSpPr txBox="1">
            <a:spLocks noChangeArrowheads="1"/>
          </p:cNvSpPr>
          <p:nvPr/>
        </p:nvSpPr>
        <p:spPr bwMode="auto">
          <a:xfrm>
            <a:off x="2133600" y="4175125"/>
            <a:ext cx="4876800" cy="7016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type="none" w="sm" len="sm"/>
                <a:tailEnd type="none" w="sm" len="sm"/>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eaLnBrk="1" hangingPunct="1">
              <a:spcBef>
                <a:spcPct val="10000"/>
              </a:spcBef>
              <a:buClrTx/>
              <a:buSzTx/>
              <a:buFontTx/>
              <a:buNone/>
              <a:defRPr/>
            </a:pPr>
            <a:r>
              <a:rPr lang="en-US" sz="4000">
                <a:solidFill>
                  <a:srgbClr val="000000"/>
                </a:solidFill>
                <a:latin typeface="Calibri" charset="0"/>
                <a:ea typeface="ＭＳ Ｐゴシック" charset="0"/>
              </a:rPr>
              <a:t>Kristine Krafts, M.D.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1971203" name="Rectangle 3">
            <a:extLst>
              <a:ext uri="{FF2B5EF4-FFF2-40B4-BE49-F238E27FC236}">
                <a16:creationId xmlns:a16="http://schemas.microsoft.com/office/drawing/2014/main" id="{1BE50337-EB70-6E0B-6AB0-3769E97FDDDE}"/>
              </a:ext>
            </a:extLst>
          </p:cNvPr>
          <p:cNvSpPr>
            <a:spLocks noGrp="1" noChangeArrowheads="1"/>
          </p:cNvSpPr>
          <p:nvPr>
            <p:ph type="body" idx="1"/>
          </p:nvPr>
        </p:nvSpPr>
        <p:spPr>
          <a:xfrm>
            <a:off x="1905000" y="1828800"/>
            <a:ext cx="5943600" cy="4648200"/>
          </a:xfrm>
        </p:spPr>
        <p:txBody>
          <a:bodyPr/>
          <a:lstStyle/>
          <a:p>
            <a:pPr>
              <a:spcBef>
                <a:spcPct val="30000"/>
              </a:spcBef>
              <a:buClr>
                <a:srgbClr val="5F5F5F"/>
              </a:buClr>
              <a:buSzPct val="90000"/>
              <a:defRPr/>
            </a:pPr>
            <a:r>
              <a:rPr lang="en-US" sz="2800" dirty="0">
                <a:solidFill>
                  <a:srgbClr val="5F5F5F"/>
                </a:solidFill>
                <a:latin typeface="Calibri" charset="0"/>
                <a:cs typeface="+mn-cs"/>
              </a:rPr>
              <a:t>Blood Vessels</a:t>
            </a:r>
          </a:p>
          <a:p>
            <a:pPr>
              <a:spcBef>
                <a:spcPct val="30000"/>
              </a:spcBef>
              <a:buClr>
                <a:srgbClr val="509601"/>
              </a:buClr>
              <a:buSzPct val="90000"/>
              <a:defRPr/>
            </a:pPr>
            <a:r>
              <a:rPr lang="en-US" sz="2800" dirty="0">
                <a:latin typeface="Calibri" charset="0"/>
                <a:cs typeface="+mn-cs"/>
              </a:rPr>
              <a:t>Heart I</a:t>
            </a:r>
          </a:p>
          <a:p>
            <a:pPr lvl="1">
              <a:spcBef>
                <a:spcPct val="15000"/>
              </a:spcBef>
              <a:buClr>
                <a:srgbClr val="D47310"/>
              </a:buClr>
              <a:buSzPct val="90000"/>
              <a:buFontTx/>
              <a:buChar char="•"/>
              <a:defRPr/>
            </a:pPr>
            <a:r>
              <a:rPr lang="en-US" dirty="0">
                <a:latin typeface="Calibri" charset="0"/>
              </a:rPr>
              <a:t>Heart Failure</a:t>
            </a:r>
          </a:p>
          <a:p>
            <a:pPr lvl="1">
              <a:spcBef>
                <a:spcPct val="15000"/>
              </a:spcBef>
              <a:buClr>
                <a:srgbClr val="D47310"/>
              </a:buClr>
              <a:buSzPct val="90000"/>
              <a:buFontTx/>
              <a:buChar char="•"/>
              <a:defRPr/>
            </a:pPr>
            <a:r>
              <a:rPr lang="en-US" dirty="0">
                <a:latin typeface="Calibri" charset="0"/>
              </a:rPr>
              <a:t>Congenital Heart Disease</a:t>
            </a:r>
          </a:p>
          <a:p>
            <a:pPr lvl="1">
              <a:spcBef>
                <a:spcPct val="15000"/>
              </a:spcBef>
              <a:buClr>
                <a:srgbClr val="D47310"/>
              </a:buClr>
              <a:buSzPct val="90000"/>
              <a:buFontTx/>
              <a:buChar char="•"/>
              <a:defRPr/>
            </a:pPr>
            <a:r>
              <a:rPr lang="en-US" dirty="0">
                <a:latin typeface="Calibri" charset="0"/>
              </a:rPr>
              <a:t>Ischemic Heart Disease</a:t>
            </a:r>
          </a:p>
        </p:txBody>
      </p:sp>
      <p:sp>
        <p:nvSpPr>
          <p:cNvPr id="6" name="Rectangle 2">
            <a:extLst>
              <a:ext uri="{FF2B5EF4-FFF2-40B4-BE49-F238E27FC236}">
                <a16:creationId xmlns:a16="http://schemas.microsoft.com/office/drawing/2014/main" id="{1AAA4C13-1B49-16B7-77D2-21C5CC411A8C}"/>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Cardiac Pathology Outline</a:t>
            </a:r>
          </a:p>
        </p:txBody>
      </p:sp>
      <p:sp>
        <p:nvSpPr>
          <p:cNvPr id="7" name="Line 4">
            <a:extLst>
              <a:ext uri="{FF2B5EF4-FFF2-40B4-BE49-F238E27FC236}">
                <a16:creationId xmlns:a16="http://schemas.microsoft.com/office/drawing/2014/main" id="{D62EB267-81CA-9485-5399-CED33D0049E6}"/>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52400"/>
            <a:ext cx="8229600" cy="1143000"/>
          </a:xfrm>
        </p:spPr>
        <p:txBody>
          <a:bodyPr>
            <a:noAutofit/>
          </a:bodyPr>
          <a:lstStyle/>
          <a:p>
            <a:pPr>
              <a:defRPr/>
            </a:pPr>
            <a:r>
              <a:rPr lang="en-US" dirty="0"/>
              <a:t>Heart I Lecture Objectives</a:t>
            </a:r>
          </a:p>
        </p:txBody>
      </p:sp>
      <p:sp>
        <p:nvSpPr>
          <p:cNvPr id="19459" name="Content Placeholder 4"/>
          <p:cNvSpPr>
            <a:spLocks noGrp="1"/>
          </p:cNvSpPr>
          <p:nvPr>
            <p:ph idx="1"/>
          </p:nvPr>
        </p:nvSpPr>
        <p:spPr>
          <a:xfrm>
            <a:off x="609600" y="1219200"/>
            <a:ext cx="8077501" cy="5486400"/>
          </a:xfrm>
        </p:spPr>
        <p:txBody>
          <a:bodyPr>
            <a:noAutofit/>
          </a:bodyPr>
          <a:lstStyle/>
          <a:p>
            <a:pPr>
              <a:spcBef>
                <a:spcPts val="1800"/>
              </a:spcBef>
            </a:pPr>
            <a:r>
              <a:rPr lang="en-US" sz="2800" dirty="0"/>
              <a:t>Describe in simple terms what heart failure is.</a:t>
            </a:r>
          </a:p>
          <a:p>
            <a:pPr>
              <a:spcBef>
                <a:spcPts val="1800"/>
              </a:spcBef>
            </a:pPr>
            <a:r>
              <a:rPr lang="en-US" sz="2800" dirty="0"/>
              <a:t>Explain how the heart tries to adapt to heart failure and list three consequences that can result when adaptation fails.</a:t>
            </a:r>
          </a:p>
          <a:p>
            <a:pPr>
              <a:spcBef>
                <a:spcPts val="1800"/>
              </a:spcBef>
            </a:pPr>
            <a:r>
              <a:rPr lang="en-US" sz="2800" dirty="0"/>
              <a:t>To make it easier on yourself (so you can understand more and memorize less), review the basics of heart blood flow (i.e., where does blood from the left side vs. the right side of the heart go?) </a:t>
            </a:r>
          </a:p>
          <a:p>
            <a:pPr>
              <a:spcBef>
                <a:spcPts val="1800"/>
              </a:spcBef>
            </a:pPr>
            <a:r>
              <a:rPr lang="en-US" sz="2800" dirty="0"/>
              <a:t>Look at slides 9-12 and make sure you understand why the symptoms in left and right sided heart failure make sense. </a:t>
            </a:r>
          </a:p>
        </p:txBody>
      </p:sp>
      <p:sp>
        <p:nvSpPr>
          <p:cNvPr id="2" name="Slide Number Placeholder 1"/>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AF2A10A-8AD7-4AEC-AC57-123A86B6032E}" type="slidenum">
              <a:rPr kumimoji="0" lang="en-US" sz="1800" b="0" i="0" u="none" strike="noStrike" kern="1200" cap="none" spc="0" normalizeH="0" baseline="0" noProof="0" smtClean="0">
                <a:ln>
                  <a:noFill/>
                </a:ln>
                <a:solidFill>
                  <a:prstClr val="black"/>
                </a:solidFill>
                <a:effectLst/>
                <a:uLnTx/>
                <a:uFillTx/>
                <a:latin typeface="Calibri"/>
                <a:ea typeface="ＭＳ Ｐゴシック" panose="020B0600070205080204" pitchFamily="34"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endParaRPr>
          </a:p>
        </p:txBody>
      </p:sp>
    </p:spTree>
    <p:extLst>
      <p:ext uri="{BB962C8B-B14F-4D97-AF65-F5344CB8AC3E}">
        <p14:creationId xmlns:p14="http://schemas.microsoft.com/office/powerpoint/2010/main" val="1728160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1B1EE-7A10-6C42-3FA4-7276E05EF95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34DC15-BA9A-C68D-0738-BD6CA1EF211A}"/>
              </a:ext>
            </a:extLst>
          </p:cNvPr>
          <p:cNvSpPr>
            <a:spLocks noGrp="1"/>
          </p:cNvSpPr>
          <p:nvPr>
            <p:ph type="title"/>
          </p:nvPr>
        </p:nvSpPr>
        <p:spPr>
          <a:xfrm>
            <a:off x="457200" y="152400"/>
            <a:ext cx="8229600" cy="1143000"/>
          </a:xfrm>
        </p:spPr>
        <p:txBody>
          <a:bodyPr>
            <a:noAutofit/>
          </a:bodyPr>
          <a:lstStyle/>
          <a:p>
            <a:pPr>
              <a:defRPr/>
            </a:pPr>
            <a:r>
              <a:rPr lang="en-US" dirty="0"/>
              <a:t>Heart I Lecture Objectives</a:t>
            </a:r>
          </a:p>
        </p:txBody>
      </p:sp>
      <p:sp>
        <p:nvSpPr>
          <p:cNvPr id="19459" name="Content Placeholder 4">
            <a:extLst>
              <a:ext uri="{FF2B5EF4-FFF2-40B4-BE49-F238E27FC236}">
                <a16:creationId xmlns:a16="http://schemas.microsoft.com/office/drawing/2014/main" id="{8D2E2E50-C9CF-CC57-79DE-252ED8A2EA26}"/>
              </a:ext>
            </a:extLst>
          </p:cNvPr>
          <p:cNvSpPr>
            <a:spLocks noGrp="1"/>
          </p:cNvSpPr>
          <p:nvPr>
            <p:ph idx="1"/>
          </p:nvPr>
        </p:nvSpPr>
        <p:spPr>
          <a:xfrm>
            <a:off x="609600" y="1219200"/>
            <a:ext cx="8077501" cy="5486400"/>
          </a:xfrm>
        </p:spPr>
        <p:txBody>
          <a:bodyPr>
            <a:noAutofit/>
          </a:bodyPr>
          <a:lstStyle/>
          <a:p>
            <a:pPr>
              <a:spcBef>
                <a:spcPts val="1800"/>
              </a:spcBef>
            </a:pPr>
            <a:r>
              <a:rPr lang="en-US" sz="2800" dirty="0"/>
              <a:t>Define the following terms: pulmonary edema, ascites, peripheral edema, dyspnea, orthopnea, paroxysmal nocturnal dyspnea, </a:t>
            </a:r>
            <a:r>
              <a:rPr lang="en-US" sz="2800" dirty="0" err="1"/>
              <a:t>cor</a:t>
            </a:r>
            <a:r>
              <a:rPr lang="en-US" sz="2800" dirty="0"/>
              <a:t> pulmonale, nutmeg liver.</a:t>
            </a:r>
          </a:p>
          <a:p>
            <a:pPr>
              <a:spcBef>
                <a:spcPts val="1800"/>
              </a:spcBef>
            </a:pPr>
            <a:r>
              <a:rPr lang="en-US" sz="2800" dirty="0"/>
              <a:t>Explain what’s wrong with the heart in the four congenital heart diseases covered in lecture.</a:t>
            </a:r>
          </a:p>
          <a:p>
            <a:pPr>
              <a:spcBef>
                <a:spcPts val="1800"/>
              </a:spcBef>
            </a:pPr>
            <a:r>
              <a:rPr lang="en-US" sz="2800" dirty="0"/>
              <a:t>Explain what can happen clinically in atrial and ventricular septal defect. </a:t>
            </a:r>
          </a:p>
          <a:p>
            <a:pPr>
              <a:spcBef>
                <a:spcPts val="1800"/>
              </a:spcBef>
            </a:pPr>
            <a:r>
              <a:rPr lang="en-US" sz="2800" dirty="0"/>
              <a:t>Compare and contrast left-to-right and right-to-left shunts. Define Eisenmenger syndrome and know which congenital defects it occurs in. </a:t>
            </a:r>
          </a:p>
        </p:txBody>
      </p:sp>
      <p:sp>
        <p:nvSpPr>
          <p:cNvPr id="2" name="Slide Number Placeholder 1">
            <a:extLst>
              <a:ext uri="{FF2B5EF4-FFF2-40B4-BE49-F238E27FC236}">
                <a16:creationId xmlns:a16="http://schemas.microsoft.com/office/drawing/2014/main" id="{0C4C7B07-B4C2-3DD2-98EE-C75D2AF47349}"/>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AF2A10A-8AD7-4AEC-AC57-123A86B6032E}" type="slidenum">
              <a:rPr kumimoji="0" lang="en-US" sz="1800" b="0" i="0" u="none" strike="noStrike" kern="1200" cap="none" spc="0" normalizeH="0" baseline="0" noProof="0" smtClean="0">
                <a:ln>
                  <a:noFill/>
                </a:ln>
                <a:solidFill>
                  <a:prstClr val="black"/>
                </a:solidFill>
                <a:effectLst/>
                <a:uLnTx/>
                <a:uFillTx/>
                <a:latin typeface="Calibri"/>
                <a:ea typeface="ＭＳ Ｐゴシック" panose="020B0600070205080204" pitchFamily="34"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4</a:t>
            </a:fld>
            <a:endParaRPr kumimoji="0" lang="en-US" sz="18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endParaRPr>
          </a:p>
        </p:txBody>
      </p:sp>
    </p:spTree>
    <p:extLst>
      <p:ext uri="{BB962C8B-B14F-4D97-AF65-F5344CB8AC3E}">
        <p14:creationId xmlns:p14="http://schemas.microsoft.com/office/powerpoint/2010/main" val="31525908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C634B-2305-80DC-48A9-DB1FB006509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C0E15E5-C358-353D-962D-97DD17DD8E8C}"/>
              </a:ext>
            </a:extLst>
          </p:cNvPr>
          <p:cNvSpPr>
            <a:spLocks noGrp="1"/>
          </p:cNvSpPr>
          <p:nvPr>
            <p:ph type="title"/>
          </p:nvPr>
        </p:nvSpPr>
        <p:spPr>
          <a:xfrm>
            <a:off x="457200" y="152400"/>
            <a:ext cx="8229600" cy="1143000"/>
          </a:xfrm>
        </p:spPr>
        <p:txBody>
          <a:bodyPr>
            <a:noAutofit/>
          </a:bodyPr>
          <a:lstStyle/>
          <a:p>
            <a:pPr>
              <a:defRPr/>
            </a:pPr>
            <a:r>
              <a:rPr lang="en-US" dirty="0"/>
              <a:t>Heart I Lecture Objectives</a:t>
            </a:r>
          </a:p>
        </p:txBody>
      </p:sp>
      <p:sp>
        <p:nvSpPr>
          <p:cNvPr id="19459" name="Content Placeholder 4">
            <a:extLst>
              <a:ext uri="{FF2B5EF4-FFF2-40B4-BE49-F238E27FC236}">
                <a16:creationId xmlns:a16="http://schemas.microsoft.com/office/drawing/2014/main" id="{41E59049-1695-FE18-7E36-9A61B8D9ADBD}"/>
              </a:ext>
            </a:extLst>
          </p:cNvPr>
          <p:cNvSpPr>
            <a:spLocks noGrp="1"/>
          </p:cNvSpPr>
          <p:nvPr>
            <p:ph idx="1"/>
          </p:nvPr>
        </p:nvSpPr>
        <p:spPr>
          <a:xfrm>
            <a:off x="609600" y="1219200"/>
            <a:ext cx="8077501" cy="5486400"/>
          </a:xfrm>
        </p:spPr>
        <p:txBody>
          <a:bodyPr>
            <a:noAutofit/>
          </a:bodyPr>
          <a:lstStyle/>
          <a:p>
            <a:pPr>
              <a:spcBef>
                <a:spcPts val="1800"/>
              </a:spcBef>
            </a:pPr>
            <a:r>
              <a:rPr lang="en-US" sz="2800" dirty="0"/>
              <a:t>What does the ductus arteriosus do in the fetus? What normally happens to it after birth? Make sure you understand the direction of blood flow in the fetus and how that changes after birth. Check out the posts online from Path Student (posted on our home page) if this seems confusing. </a:t>
            </a:r>
          </a:p>
          <a:p>
            <a:pPr>
              <a:spcBef>
                <a:spcPts val="1800"/>
              </a:spcBef>
            </a:pPr>
            <a:r>
              <a:rPr lang="en-US" sz="2800" dirty="0"/>
              <a:t>Make sure you know the four features of Tetralogy of Fallot. There is a way to understand the disease so you don’t have to just memorize four seemingly random features – we’ll talk about that in class.</a:t>
            </a:r>
          </a:p>
          <a:p>
            <a:pPr>
              <a:spcBef>
                <a:spcPts val="1800"/>
              </a:spcBef>
            </a:pPr>
            <a:endParaRPr lang="en-US" sz="2800" dirty="0"/>
          </a:p>
        </p:txBody>
      </p:sp>
      <p:sp>
        <p:nvSpPr>
          <p:cNvPr id="2" name="Slide Number Placeholder 1">
            <a:extLst>
              <a:ext uri="{FF2B5EF4-FFF2-40B4-BE49-F238E27FC236}">
                <a16:creationId xmlns:a16="http://schemas.microsoft.com/office/drawing/2014/main" id="{28ABDE05-F8EA-CD13-F1B6-F52EDAE25DE7}"/>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AF2A10A-8AD7-4AEC-AC57-123A86B6032E}" type="slidenum">
              <a:rPr kumimoji="0" lang="en-US" sz="1800" b="0" i="0" u="none" strike="noStrike" kern="1200" cap="none" spc="0" normalizeH="0" baseline="0" noProof="0" smtClean="0">
                <a:ln>
                  <a:noFill/>
                </a:ln>
                <a:solidFill>
                  <a:prstClr val="black"/>
                </a:solidFill>
                <a:effectLst/>
                <a:uLnTx/>
                <a:uFillTx/>
                <a:latin typeface="Calibri"/>
                <a:ea typeface="ＭＳ Ｐゴシック" panose="020B0600070205080204" pitchFamily="34"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endParaRPr>
          </a:p>
        </p:txBody>
      </p:sp>
    </p:spTree>
    <p:extLst>
      <p:ext uri="{BB962C8B-B14F-4D97-AF65-F5344CB8AC3E}">
        <p14:creationId xmlns:p14="http://schemas.microsoft.com/office/powerpoint/2010/main" val="200127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6B149-B397-F60E-6D00-7954352B50E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1311A65-8D9D-2943-C96B-2936319059B2}"/>
              </a:ext>
            </a:extLst>
          </p:cNvPr>
          <p:cNvSpPr>
            <a:spLocks noGrp="1"/>
          </p:cNvSpPr>
          <p:nvPr>
            <p:ph type="title"/>
          </p:nvPr>
        </p:nvSpPr>
        <p:spPr>
          <a:xfrm>
            <a:off x="457200" y="152400"/>
            <a:ext cx="8229600" cy="1143000"/>
          </a:xfrm>
        </p:spPr>
        <p:txBody>
          <a:bodyPr>
            <a:noAutofit/>
          </a:bodyPr>
          <a:lstStyle/>
          <a:p>
            <a:pPr>
              <a:defRPr/>
            </a:pPr>
            <a:r>
              <a:rPr lang="en-US" dirty="0"/>
              <a:t>Heart I Lecture Objectives</a:t>
            </a:r>
          </a:p>
        </p:txBody>
      </p:sp>
      <p:sp>
        <p:nvSpPr>
          <p:cNvPr id="19459" name="Content Placeholder 4">
            <a:extLst>
              <a:ext uri="{FF2B5EF4-FFF2-40B4-BE49-F238E27FC236}">
                <a16:creationId xmlns:a16="http://schemas.microsoft.com/office/drawing/2014/main" id="{FD5C8572-5346-BE49-0D0A-0A35DF307E38}"/>
              </a:ext>
            </a:extLst>
          </p:cNvPr>
          <p:cNvSpPr>
            <a:spLocks noGrp="1"/>
          </p:cNvSpPr>
          <p:nvPr>
            <p:ph idx="1"/>
          </p:nvPr>
        </p:nvSpPr>
        <p:spPr>
          <a:xfrm>
            <a:off x="609600" y="1219200"/>
            <a:ext cx="8077501" cy="5486400"/>
          </a:xfrm>
        </p:spPr>
        <p:txBody>
          <a:bodyPr>
            <a:noAutofit/>
          </a:bodyPr>
          <a:lstStyle/>
          <a:p>
            <a:pPr>
              <a:spcBef>
                <a:spcPts val="1800"/>
              </a:spcBef>
            </a:pPr>
            <a:r>
              <a:rPr lang="en-US" sz="2800" dirty="0"/>
              <a:t>Define ischemic heart disease, and list the three syndromes that are associated with it.</a:t>
            </a:r>
          </a:p>
          <a:p>
            <a:pPr>
              <a:spcBef>
                <a:spcPts val="1800"/>
              </a:spcBef>
            </a:pPr>
            <a:r>
              <a:rPr lang="en-US" sz="2800" dirty="0"/>
              <a:t>Define angina pectoris, and describe the symptoms and underlying causes of both typical and unstable angina. </a:t>
            </a:r>
          </a:p>
          <a:p>
            <a:pPr>
              <a:spcBef>
                <a:spcPts val="1800"/>
              </a:spcBef>
            </a:pPr>
            <a:r>
              <a:rPr lang="en-US" sz="2800" dirty="0"/>
              <a:t>Define myocardial infarction and explain what makes it different from angina. Describe the usual series of events that lead up to myocardial infarction. </a:t>
            </a:r>
          </a:p>
          <a:p>
            <a:pPr>
              <a:spcBef>
                <a:spcPts val="1800"/>
              </a:spcBef>
            </a:pPr>
            <a:r>
              <a:rPr lang="en-US" sz="2800" dirty="0"/>
              <a:t>Describe the histologic findings seen in myocardial infarction on day 1, day 3, and day 7.</a:t>
            </a:r>
          </a:p>
          <a:p>
            <a:pPr>
              <a:spcBef>
                <a:spcPts val="1800"/>
              </a:spcBef>
            </a:pPr>
            <a:endParaRPr lang="en-US" sz="2800" dirty="0"/>
          </a:p>
        </p:txBody>
      </p:sp>
      <p:sp>
        <p:nvSpPr>
          <p:cNvPr id="2" name="Slide Number Placeholder 1">
            <a:extLst>
              <a:ext uri="{FF2B5EF4-FFF2-40B4-BE49-F238E27FC236}">
                <a16:creationId xmlns:a16="http://schemas.microsoft.com/office/drawing/2014/main" id="{AAAF7E53-47AD-2251-7D96-283F1DFF1595}"/>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AF2A10A-8AD7-4AEC-AC57-123A86B6032E}" type="slidenum">
              <a:rPr kumimoji="0" lang="en-US" sz="1800" b="0" i="0" u="none" strike="noStrike" kern="1200" cap="none" spc="0" normalizeH="0" baseline="0" noProof="0" smtClean="0">
                <a:ln>
                  <a:noFill/>
                </a:ln>
                <a:solidFill>
                  <a:prstClr val="black"/>
                </a:solidFill>
                <a:effectLst/>
                <a:uLnTx/>
                <a:uFillTx/>
                <a:latin typeface="Calibri"/>
                <a:ea typeface="ＭＳ Ｐゴシック" panose="020B0600070205080204" pitchFamily="34"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endParaRPr>
          </a:p>
        </p:txBody>
      </p:sp>
    </p:spTree>
    <p:extLst>
      <p:ext uri="{BB962C8B-B14F-4D97-AF65-F5344CB8AC3E}">
        <p14:creationId xmlns:p14="http://schemas.microsoft.com/office/powerpoint/2010/main" val="4211222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E23C1-69FA-4EDD-5E08-867AAF6B9E2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3CADD21-C967-9CEC-50B3-A8EE70256D82}"/>
              </a:ext>
            </a:extLst>
          </p:cNvPr>
          <p:cNvSpPr>
            <a:spLocks noGrp="1"/>
          </p:cNvSpPr>
          <p:nvPr>
            <p:ph type="title"/>
          </p:nvPr>
        </p:nvSpPr>
        <p:spPr>
          <a:xfrm>
            <a:off x="457200" y="152400"/>
            <a:ext cx="8229600" cy="1143000"/>
          </a:xfrm>
        </p:spPr>
        <p:txBody>
          <a:bodyPr>
            <a:noAutofit/>
          </a:bodyPr>
          <a:lstStyle/>
          <a:p>
            <a:pPr>
              <a:defRPr/>
            </a:pPr>
            <a:r>
              <a:rPr lang="en-US" dirty="0"/>
              <a:t>Heart I Lecture Objectives</a:t>
            </a:r>
          </a:p>
        </p:txBody>
      </p:sp>
      <p:sp>
        <p:nvSpPr>
          <p:cNvPr id="19459" name="Content Placeholder 4">
            <a:extLst>
              <a:ext uri="{FF2B5EF4-FFF2-40B4-BE49-F238E27FC236}">
                <a16:creationId xmlns:a16="http://schemas.microsoft.com/office/drawing/2014/main" id="{1001EA9B-1B50-5FFA-F253-D86E2DDBA7D3}"/>
              </a:ext>
            </a:extLst>
          </p:cNvPr>
          <p:cNvSpPr>
            <a:spLocks noGrp="1"/>
          </p:cNvSpPr>
          <p:nvPr>
            <p:ph idx="1"/>
          </p:nvPr>
        </p:nvSpPr>
        <p:spPr>
          <a:xfrm>
            <a:off x="609600" y="1219200"/>
            <a:ext cx="8077501" cy="5486400"/>
          </a:xfrm>
        </p:spPr>
        <p:txBody>
          <a:bodyPr>
            <a:noAutofit/>
          </a:bodyPr>
          <a:lstStyle/>
          <a:p>
            <a:pPr>
              <a:spcBef>
                <a:spcPts val="1800"/>
              </a:spcBef>
            </a:pPr>
            <a:r>
              <a:rPr lang="en-US" sz="2800" dirty="0"/>
              <a:t>List the clinical symptoms of myocardial infarction (MI), and compare and contrast how troponins and CK-MB change over time after an MI.</a:t>
            </a:r>
          </a:p>
          <a:p>
            <a:pPr>
              <a:spcBef>
                <a:spcPts val="1800"/>
              </a:spcBef>
            </a:pPr>
            <a:r>
              <a:rPr lang="en-US" sz="2800" dirty="0"/>
              <a:t>List some potential complications of MI, and describe in general what the prognosis is for someone who has had an MI. </a:t>
            </a:r>
          </a:p>
          <a:p>
            <a:pPr>
              <a:spcBef>
                <a:spcPts val="1800"/>
              </a:spcBef>
            </a:pPr>
            <a:endParaRPr lang="en-US" sz="2800" dirty="0"/>
          </a:p>
          <a:p>
            <a:pPr marL="0" indent="0">
              <a:spcBef>
                <a:spcPts val="1800"/>
              </a:spcBef>
              <a:buNone/>
            </a:pPr>
            <a:r>
              <a:rPr lang="en-US" sz="2800" dirty="0"/>
              <a:t>Okay – these objectives are LONG. But they cover EVERYTHING you need to know. I decided to err on the side of a little too wordy rather </a:t>
            </a:r>
            <a:r>
              <a:rPr lang="en-US" sz="2800"/>
              <a:t>than skip things. </a:t>
            </a:r>
            <a:endParaRPr lang="en-US" sz="2800" dirty="0"/>
          </a:p>
          <a:p>
            <a:pPr marL="0" indent="0">
              <a:spcBef>
                <a:spcPts val="1800"/>
              </a:spcBef>
              <a:buNone/>
            </a:pPr>
            <a:endParaRPr lang="en-US" sz="2800" dirty="0"/>
          </a:p>
        </p:txBody>
      </p:sp>
      <p:sp>
        <p:nvSpPr>
          <p:cNvPr id="2" name="Slide Number Placeholder 1">
            <a:extLst>
              <a:ext uri="{FF2B5EF4-FFF2-40B4-BE49-F238E27FC236}">
                <a16:creationId xmlns:a16="http://schemas.microsoft.com/office/drawing/2014/main" id="{E29573FB-DFDD-E143-A880-437460CA5076}"/>
              </a:ext>
            </a:extLst>
          </p:cNvPr>
          <p:cNvSpPr>
            <a:spLocks noGrp="1"/>
          </p:cNvSpPr>
          <p:nvPr>
            <p:ph type="sldNum" sz="quarter" idx="12"/>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1AF2A10A-8AD7-4AEC-AC57-123A86B6032E}" type="slidenum">
              <a:rPr kumimoji="0" lang="en-US" sz="1800" b="0" i="0" u="none" strike="noStrike" kern="1200" cap="none" spc="0" normalizeH="0" baseline="0" noProof="0" smtClean="0">
                <a:ln>
                  <a:noFill/>
                </a:ln>
                <a:solidFill>
                  <a:prstClr val="black"/>
                </a:solidFill>
                <a:effectLst/>
                <a:uLnTx/>
                <a:uFillTx/>
                <a:latin typeface="Calibri"/>
                <a:ea typeface="ＭＳ Ｐゴシック" panose="020B0600070205080204" pitchFamily="34" charset="-128"/>
                <a:cs typeface="+mn-cs"/>
              </a:rPr>
              <a:pPr marL="0" marR="0" lvl="0" indent="0" algn="l" defTabSz="4572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Calibri"/>
              <a:ea typeface="ＭＳ Ｐゴシック" panose="020B0600070205080204" pitchFamily="34" charset="-128"/>
              <a:cs typeface="+mn-cs"/>
            </a:endParaRPr>
          </a:p>
        </p:txBody>
      </p:sp>
    </p:spTree>
    <p:extLst>
      <p:ext uri="{BB962C8B-B14F-4D97-AF65-F5344CB8AC3E}">
        <p14:creationId xmlns:p14="http://schemas.microsoft.com/office/powerpoint/2010/main" val="861691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1971203" name="Rectangle 3">
            <a:extLst>
              <a:ext uri="{FF2B5EF4-FFF2-40B4-BE49-F238E27FC236}">
                <a16:creationId xmlns:a16="http://schemas.microsoft.com/office/drawing/2014/main" id="{CFF0BBC8-2667-E977-D5DF-9002D4AF079C}"/>
              </a:ext>
            </a:extLst>
          </p:cNvPr>
          <p:cNvSpPr>
            <a:spLocks noGrp="1" noChangeArrowheads="1"/>
          </p:cNvSpPr>
          <p:nvPr>
            <p:ph type="body" idx="1"/>
          </p:nvPr>
        </p:nvSpPr>
        <p:spPr>
          <a:xfrm>
            <a:off x="1905000" y="1828800"/>
            <a:ext cx="5943600" cy="4648200"/>
          </a:xfrm>
        </p:spPr>
        <p:txBody>
          <a:bodyPr/>
          <a:lstStyle/>
          <a:p>
            <a:pPr>
              <a:spcBef>
                <a:spcPct val="30000"/>
              </a:spcBef>
              <a:buClr>
                <a:srgbClr val="5F5F5F"/>
              </a:buClr>
              <a:buSzPct val="90000"/>
              <a:defRPr/>
            </a:pPr>
            <a:r>
              <a:rPr lang="en-US" sz="2800" dirty="0">
                <a:solidFill>
                  <a:srgbClr val="5F5F5F"/>
                </a:solidFill>
                <a:latin typeface="Calibri" charset="0"/>
                <a:cs typeface="+mn-cs"/>
              </a:rPr>
              <a:t>Blood Vessels</a:t>
            </a:r>
          </a:p>
          <a:p>
            <a:pPr>
              <a:spcBef>
                <a:spcPct val="30000"/>
              </a:spcBef>
              <a:buClr>
                <a:srgbClr val="509601"/>
              </a:buClr>
              <a:buSzPct val="90000"/>
              <a:defRPr/>
            </a:pPr>
            <a:r>
              <a:rPr lang="en-US" sz="2800" dirty="0">
                <a:latin typeface="Calibri" charset="0"/>
                <a:cs typeface="+mn-cs"/>
              </a:rPr>
              <a:t>Heart I</a:t>
            </a:r>
          </a:p>
          <a:p>
            <a:pPr lvl="1">
              <a:spcBef>
                <a:spcPct val="15000"/>
              </a:spcBef>
              <a:buClr>
                <a:srgbClr val="D47310"/>
              </a:buClr>
              <a:buSzPct val="90000"/>
              <a:buFontTx/>
              <a:buChar char="•"/>
              <a:defRPr/>
            </a:pPr>
            <a:r>
              <a:rPr lang="en-US" dirty="0">
                <a:latin typeface="Calibri" charset="0"/>
              </a:rPr>
              <a:t>Heart Failure</a:t>
            </a:r>
          </a:p>
        </p:txBody>
      </p:sp>
      <p:sp>
        <p:nvSpPr>
          <p:cNvPr id="6" name="Rectangle 2">
            <a:extLst>
              <a:ext uri="{FF2B5EF4-FFF2-40B4-BE49-F238E27FC236}">
                <a16:creationId xmlns:a16="http://schemas.microsoft.com/office/drawing/2014/main" id="{F6CF4ADD-8C45-4F85-CDBC-6E7957010182}"/>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Cardiac Pathology Outline</a:t>
            </a:r>
          </a:p>
        </p:txBody>
      </p:sp>
      <p:sp>
        <p:nvSpPr>
          <p:cNvPr id="7" name="Line 4">
            <a:extLst>
              <a:ext uri="{FF2B5EF4-FFF2-40B4-BE49-F238E27FC236}">
                <a16:creationId xmlns:a16="http://schemas.microsoft.com/office/drawing/2014/main" id="{2826442E-9FA3-195A-E28E-236D54487150}"/>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1808387" name="Rectangle 3">
            <a:extLst>
              <a:ext uri="{FF2B5EF4-FFF2-40B4-BE49-F238E27FC236}">
                <a16:creationId xmlns:a16="http://schemas.microsoft.com/office/drawing/2014/main" id="{C87653B3-222F-19B3-94A4-45086118B718}"/>
              </a:ext>
            </a:extLst>
          </p:cNvPr>
          <p:cNvSpPr>
            <a:spLocks noGrp="1" noChangeArrowheads="1"/>
          </p:cNvSpPr>
          <p:nvPr>
            <p:ph type="body" idx="1"/>
          </p:nvPr>
        </p:nvSpPr>
        <p:spPr>
          <a:xfrm>
            <a:off x="1676400" y="1752600"/>
            <a:ext cx="5943600" cy="4648200"/>
          </a:xfrm>
        </p:spPr>
        <p:txBody>
          <a:bodyPr/>
          <a:lstStyle/>
          <a:p>
            <a:pPr>
              <a:spcBef>
                <a:spcPct val="30000"/>
              </a:spcBef>
              <a:buClr>
                <a:srgbClr val="509601"/>
              </a:buClr>
              <a:buSzPct val="90000"/>
            </a:pPr>
            <a:r>
              <a:rPr lang="en-US" altLang="en-US" sz="2800" dirty="0">
                <a:latin typeface="Calibri" panose="020F0502020204030204" pitchFamily="34" charset="0"/>
              </a:rPr>
              <a:t>End point of many heart diseases</a:t>
            </a:r>
          </a:p>
          <a:p>
            <a:pPr>
              <a:spcBef>
                <a:spcPct val="30000"/>
              </a:spcBef>
              <a:buClr>
                <a:srgbClr val="509601"/>
              </a:buClr>
              <a:buSzPct val="90000"/>
            </a:pPr>
            <a:r>
              <a:rPr lang="en-US" altLang="en-US" sz="2800" dirty="0">
                <a:latin typeface="Calibri" panose="020F0502020204030204" pitchFamily="34" charset="0"/>
              </a:rPr>
              <a:t>Common! </a:t>
            </a:r>
          </a:p>
          <a:p>
            <a:pPr lvl="1">
              <a:spcBef>
                <a:spcPct val="0"/>
              </a:spcBef>
              <a:buClr>
                <a:srgbClr val="D47310"/>
              </a:buClr>
              <a:buSzPct val="90000"/>
              <a:buFontTx/>
              <a:buChar char="•"/>
            </a:pPr>
            <a:r>
              <a:rPr lang="en-US" altLang="en-US" dirty="0">
                <a:latin typeface="Calibri" panose="020F0502020204030204" pitchFamily="34" charset="0"/>
              </a:rPr>
              <a:t>5 million affected each year</a:t>
            </a:r>
          </a:p>
          <a:p>
            <a:pPr lvl="1">
              <a:spcBef>
                <a:spcPct val="0"/>
              </a:spcBef>
              <a:buClr>
                <a:srgbClr val="D47310"/>
              </a:buClr>
              <a:buSzPct val="90000"/>
              <a:buFontTx/>
              <a:buChar char="•"/>
            </a:pPr>
            <a:r>
              <a:rPr lang="en-US" altLang="en-US" dirty="0">
                <a:latin typeface="Calibri" panose="020F0502020204030204" pitchFamily="34" charset="0"/>
              </a:rPr>
              <a:t>300,000 fatalities</a:t>
            </a:r>
          </a:p>
          <a:p>
            <a:pPr>
              <a:buClr>
                <a:srgbClr val="509601"/>
              </a:buClr>
              <a:buSzPct val="90000"/>
            </a:pPr>
            <a:r>
              <a:rPr lang="en-US" altLang="en-US" sz="2800" dirty="0">
                <a:latin typeface="Calibri" panose="020F0502020204030204" pitchFamily="34" charset="0"/>
              </a:rPr>
              <a:t>Heart can</a:t>
            </a:r>
            <a:r>
              <a:rPr lang="en-US" altLang="en-US" sz="2800" dirty="0"/>
              <a:t>’</a:t>
            </a:r>
            <a:r>
              <a:rPr lang="en-US" altLang="ja-JP" sz="2800" dirty="0">
                <a:latin typeface="Calibri" panose="020F0502020204030204" pitchFamily="34" charset="0"/>
              </a:rPr>
              <a:t>t pump blood fast enough to meet needs of body</a:t>
            </a:r>
            <a:endParaRPr lang="en-US" altLang="en-US" sz="2800" dirty="0">
              <a:latin typeface="Calibri" panose="020F0502020204030204" pitchFamily="34" charset="0"/>
            </a:endParaRPr>
          </a:p>
          <a:p>
            <a:pPr>
              <a:buClr>
                <a:srgbClr val="509601"/>
              </a:buClr>
              <a:buSzPct val="90000"/>
            </a:pPr>
            <a:r>
              <a:rPr lang="en-US" altLang="en-US" sz="2800" dirty="0">
                <a:latin typeface="Calibri" panose="020F0502020204030204" pitchFamily="34" charset="0"/>
              </a:rPr>
              <a:t>Most due to systolic dysfunction</a:t>
            </a:r>
          </a:p>
          <a:p>
            <a:pPr>
              <a:buClr>
                <a:srgbClr val="509601"/>
              </a:buClr>
              <a:buSzPct val="90000"/>
            </a:pPr>
            <a:r>
              <a:rPr lang="en-US" altLang="en-US" sz="2800" dirty="0">
                <a:latin typeface="Calibri" panose="020F0502020204030204" pitchFamily="34" charset="0"/>
              </a:rPr>
              <a:t>Some due to diastolic dysfunction, valve failure, or abnormal load</a:t>
            </a:r>
          </a:p>
        </p:txBody>
      </p:sp>
      <p:sp>
        <p:nvSpPr>
          <p:cNvPr id="6" name="Rectangle 2">
            <a:extLst>
              <a:ext uri="{FF2B5EF4-FFF2-40B4-BE49-F238E27FC236}">
                <a16:creationId xmlns:a16="http://schemas.microsoft.com/office/drawing/2014/main" id="{BA1E8A97-A512-15F2-8711-466DB394289E}"/>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Heart Failure</a:t>
            </a:r>
          </a:p>
        </p:txBody>
      </p:sp>
      <p:sp>
        <p:nvSpPr>
          <p:cNvPr id="7" name="Line 4">
            <a:extLst>
              <a:ext uri="{FF2B5EF4-FFF2-40B4-BE49-F238E27FC236}">
                <a16:creationId xmlns:a16="http://schemas.microsoft.com/office/drawing/2014/main" id="{01F6175B-68D5-A650-3F95-CBEF0579D338}"/>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038787" name="Rectangle 3">
            <a:extLst>
              <a:ext uri="{FF2B5EF4-FFF2-40B4-BE49-F238E27FC236}">
                <a16:creationId xmlns:a16="http://schemas.microsoft.com/office/drawing/2014/main" id="{392AADD1-9E10-6069-D05B-D625177B5CC0}"/>
              </a:ext>
            </a:extLst>
          </p:cNvPr>
          <p:cNvSpPr>
            <a:spLocks noGrp="1" noChangeArrowheads="1"/>
          </p:cNvSpPr>
          <p:nvPr>
            <p:ph type="body" idx="1"/>
          </p:nvPr>
        </p:nvSpPr>
        <p:spPr>
          <a:xfrm>
            <a:off x="1676400" y="1752600"/>
            <a:ext cx="6781800" cy="4648200"/>
          </a:xfrm>
        </p:spPr>
        <p:txBody>
          <a:bodyPr/>
          <a:lstStyle/>
          <a:p>
            <a:pPr>
              <a:spcBef>
                <a:spcPct val="30000"/>
              </a:spcBef>
              <a:buClr>
                <a:srgbClr val="509601"/>
              </a:buClr>
              <a:buSzPct val="90000"/>
            </a:pPr>
            <a:r>
              <a:rPr lang="en-US" altLang="en-US" sz="2800" dirty="0">
                <a:latin typeface="Calibri" panose="020F0502020204030204" pitchFamily="34" charset="0"/>
              </a:rPr>
              <a:t>System responds to failure by</a:t>
            </a:r>
          </a:p>
          <a:p>
            <a:pPr lvl="1">
              <a:spcBef>
                <a:spcPct val="0"/>
              </a:spcBef>
              <a:buClr>
                <a:srgbClr val="D47310"/>
              </a:buClr>
              <a:buSzPct val="90000"/>
              <a:buFontTx/>
              <a:buChar char="•"/>
            </a:pPr>
            <a:r>
              <a:rPr lang="en-US" altLang="en-US" dirty="0">
                <a:latin typeface="Calibri" panose="020F0502020204030204" pitchFamily="34" charset="0"/>
              </a:rPr>
              <a:t>Releasing hormones (e.g., norepinephrine)</a:t>
            </a:r>
          </a:p>
          <a:p>
            <a:pPr lvl="1">
              <a:spcBef>
                <a:spcPct val="0"/>
              </a:spcBef>
              <a:buClr>
                <a:srgbClr val="D47310"/>
              </a:buClr>
              <a:buSzPct val="90000"/>
              <a:buFontTx/>
              <a:buChar char="•"/>
            </a:pPr>
            <a:r>
              <a:rPr lang="en-US" altLang="en-US" dirty="0">
                <a:latin typeface="Calibri" panose="020F0502020204030204" pitchFamily="34" charset="0"/>
              </a:rPr>
              <a:t>Frank-Starling mechanism (increased stretching of heart muscle cells)</a:t>
            </a:r>
          </a:p>
          <a:p>
            <a:pPr lvl="1">
              <a:spcBef>
                <a:spcPct val="0"/>
              </a:spcBef>
              <a:buClr>
                <a:srgbClr val="D47310"/>
              </a:buClr>
              <a:buSzPct val="90000"/>
              <a:buFontTx/>
              <a:buChar char="•"/>
            </a:pPr>
            <a:r>
              <a:rPr lang="en-US" altLang="en-US" dirty="0">
                <a:latin typeface="Calibri" panose="020F0502020204030204" pitchFamily="34" charset="0"/>
              </a:rPr>
              <a:t>Hypertrophy</a:t>
            </a:r>
          </a:p>
          <a:p>
            <a:pPr>
              <a:buClr>
                <a:srgbClr val="509601"/>
              </a:buClr>
              <a:buSzPct val="90000"/>
            </a:pPr>
            <a:r>
              <a:rPr lang="en-US" altLang="en-US" sz="2800" dirty="0">
                <a:latin typeface="Calibri" panose="020F0502020204030204" pitchFamily="34" charset="0"/>
              </a:rPr>
              <a:t>Initially, this works</a:t>
            </a:r>
          </a:p>
          <a:p>
            <a:pPr>
              <a:buClr>
                <a:srgbClr val="509601"/>
              </a:buClr>
              <a:buSzPct val="90000"/>
            </a:pPr>
            <a:r>
              <a:rPr lang="en-US" altLang="en-US" sz="2800" dirty="0">
                <a:latin typeface="Calibri" panose="020F0502020204030204" pitchFamily="34" charset="0"/>
              </a:rPr>
              <a:t>Eventually, it doesn</a:t>
            </a:r>
            <a:r>
              <a:rPr lang="en-US" altLang="en-US" sz="2800" dirty="0"/>
              <a:t>’</a:t>
            </a:r>
            <a:r>
              <a:rPr lang="en-US" altLang="ja-JP" sz="2800" dirty="0">
                <a:latin typeface="Calibri" panose="020F0502020204030204" pitchFamily="34" charset="0"/>
              </a:rPr>
              <a:t>t</a:t>
            </a:r>
          </a:p>
          <a:p>
            <a:pPr lvl="1">
              <a:spcBef>
                <a:spcPct val="0"/>
              </a:spcBef>
              <a:buClr>
                <a:srgbClr val="D47310"/>
              </a:buClr>
              <a:buSzPct val="90000"/>
              <a:buFontTx/>
              <a:buChar char="•"/>
            </a:pPr>
            <a:r>
              <a:rPr lang="en-US" altLang="en-US" dirty="0">
                <a:latin typeface="Calibri" panose="020F0502020204030204" pitchFamily="34" charset="0"/>
              </a:rPr>
              <a:t>Myocytes degenerate</a:t>
            </a:r>
          </a:p>
          <a:p>
            <a:pPr lvl="1">
              <a:spcBef>
                <a:spcPct val="0"/>
              </a:spcBef>
              <a:buClr>
                <a:srgbClr val="D47310"/>
              </a:buClr>
              <a:buSzPct val="90000"/>
              <a:buFontTx/>
              <a:buChar char="•"/>
            </a:pPr>
            <a:r>
              <a:rPr lang="en-US" altLang="en-US" dirty="0">
                <a:latin typeface="Calibri" panose="020F0502020204030204" pitchFamily="34" charset="0"/>
              </a:rPr>
              <a:t>Heart needs more oxygen</a:t>
            </a:r>
          </a:p>
          <a:p>
            <a:pPr lvl="1">
              <a:spcBef>
                <a:spcPct val="0"/>
              </a:spcBef>
              <a:buClr>
                <a:srgbClr val="D47310"/>
              </a:buClr>
              <a:buSzPct val="90000"/>
              <a:buFontTx/>
              <a:buChar char="•"/>
            </a:pPr>
            <a:r>
              <a:rPr lang="en-US" altLang="en-US" dirty="0">
                <a:latin typeface="Calibri" panose="020F0502020204030204" pitchFamily="34" charset="0"/>
              </a:rPr>
              <a:t>Myocardium becomes vulnerable to ischemia</a:t>
            </a:r>
          </a:p>
          <a:p>
            <a:pPr>
              <a:buClr>
                <a:srgbClr val="66CCFF"/>
              </a:buClr>
              <a:buSzPct val="90000"/>
            </a:pPr>
            <a:endParaRPr lang="en-US" altLang="en-US" sz="2800" dirty="0">
              <a:latin typeface="Calibri" panose="020F0502020204030204" pitchFamily="34" charset="0"/>
            </a:endParaRPr>
          </a:p>
        </p:txBody>
      </p:sp>
      <p:sp>
        <p:nvSpPr>
          <p:cNvPr id="6" name="Rectangle 2">
            <a:extLst>
              <a:ext uri="{FF2B5EF4-FFF2-40B4-BE49-F238E27FC236}">
                <a16:creationId xmlns:a16="http://schemas.microsoft.com/office/drawing/2014/main" id="{AFF6CE17-B3D5-EA8F-8083-7A08935AAEF0}"/>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Heart Failure</a:t>
            </a:r>
          </a:p>
        </p:txBody>
      </p:sp>
      <p:sp>
        <p:nvSpPr>
          <p:cNvPr id="7" name="Line 4">
            <a:extLst>
              <a:ext uri="{FF2B5EF4-FFF2-40B4-BE49-F238E27FC236}">
                <a16:creationId xmlns:a16="http://schemas.microsoft.com/office/drawing/2014/main" id="{3D5932BE-7D7E-6DEA-4F2A-0D20AA532722}"/>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5538" name="Picture 3" descr="heart lungs">
            <a:extLst>
              <a:ext uri="{FF2B5EF4-FFF2-40B4-BE49-F238E27FC236}">
                <a16:creationId xmlns:a16="http://schemas.microsoft.com/office/drawing/2014/main" id="{81AA5C2F-E63D-1093-8B8F-2684485C57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92" t="1532" r="873" b="1102"/>
          <a:stretch>
            <a:fillRect/>
          </a:stretch>
        </p:blipFill>
        <p:spPr bwMode="auto">
          <a:xfrm>
            <a:off x="2071688" y="228600"/>
            <a:ext cx="5014912" cy="645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30948" name="Text Box 4">
            <a:extLst>
              <a:ext uri="{FF2B5EF4-FFF2-40B4-BE49-F238E27FC236}">
                <a16:creationId xmlns:a16="http://schemas.microsoft.com/office/drawing/2014/main" id="{771872FF-CF8B-AEC0-370D-DB13FCC67B63}"/>
              </a:ext>
            </a:extLst>
          </p:cNvPr>
          <p:cNvSpPr txBox="1">
            <a:spLocks noChangeArrowheads="1"/>
          </p:cNvSpPr>
          <p:nvPr/>
        </p:nvSpPr>
        <p:spPr bwMode="auto">
          <a:xfrm>
            <a:off x="590550" y="2552700"/>
            <a:ext cx="1219200" cy="1311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342900" indent="-342900">
              <a:spcBef>
                <a:spcPct val="0"/>
              </a:spcBef>
              <a:defRPr sz="2400">
                <a:solidFill>
                  <a:schemeClr val="tx1"/>
                </a:solidFill>
                <a:latin typeface="Times New Roman" charset="0"/>
                <a:ea typeface="ＭＳ Ｐゴシック" charset="0"/>
              </a:defRPr>
            </a:lvl1pPr>
            <a:lvl2pPr>
              <a:spcBef>
                <a:spcPct val="0"/>
              </a:spcBef>
              <a:defRPr sz="2400">
                <a:solidFill>
                  <a:schemeClr val="tx1"/>
                </a:solidFill>
                <a:latin typeface="Times New Roman" charset="0"/>
                <a:ea typeface="ＭＳ Ｐゴシック" charset="0"/>
              </a:defRPr>
            </a:lvl2pPr>
            <a:lvl3pPr>
              <a:spcBef>
                <a:spcPct val="0"/>
              </a:spcBef>
              <a:defRPr sz="2400">
                <a:solidFill>
                  <a:schemeClr val="tx1"/>
                </a:solidFill>
                <a:latin typeface="Times New Roman" charset="0"/>
                <a:ea typeface="ＭＳ Ｐゴシック" charset="0"/>
              </a:defRPr>
            </a:lvl3pPr>
            <a:lvl4pPr>
              <a:spcBef>
                <a:spcPct val="0"/>
              </a:spcBef>
              <a:defRPr sz="2400">
                <a:solidFill>
                  <a:schemeClr val="tx1"/>
                </a:solidFill>
                <a:latin typeface="Times New Roman" charset="0"/>
                <a:ea typeface="ＭＳ Ｐゴシック" charset="0"/>
              </a:defRPr>
            </a:lvl4pPr>
            <a:lvl5pPr>
              <a:spcBef>
                <a:spcPct val="0"/>
              </a:spcBef>
              <a:defRPr sz="2400">
                <a:solidFill>
                  <a:schemeClr val="tx1"/>
                </a:solidFill>
                <a:latin typeface="Times New Roman" charset="0"/>
                <a:ea typeface="ＭＳ Ｐゴシック" charset="0"/>
              </a:defRPr>
            </a:lvl5pPr>
            <a:lvl6pPr eaLnBrk="0" fontAlgn="base" hangingPunct="0">
              <a:spcBef>
                <a:spcPct val="0"/>
              </a:spcBef>
              <a:spcAft>
                <a:spcPct val="0"/>
              </a:spcAft>
              <a:defRPr sz="2400">
                <a:solidFill>
                  <a:schemeClr val="tx1"/>
                </a:solidFill>
                <a:latin typeface="Times New Roman" charset="0"/>
                <a:ea typeface="ＭＳ Ｐゴシック" charset="0"/>
              </a:defRPr>
            </a:lvl6pPr>
            <a:lvl7pPr eaLnBrk="0" fontAlgn="base" hangingPunct="0">
              <a:spcBef>
                <a:spcPct val="0"/>
              </a:spcBef>
              <a:spcAft>
                <a:spcPct val="0"/>
              </a:spcAft>
              <a:defRPr sz="2400">
                <a:solidFill>
                  <a:schemeClr val="tx1"/>
                </a:solidFill>
                <a:latin typeface="Times New Roman" charset="0"/>
                <a:ea typeface="ＭＳ Ｐゴシック" charset="0"/>
              </a:defRPr>
            </a:lvl7pPr>
            <a:lvl8pPr eaLnBrk="0" fontAlgn="base" hangingPunct="0">
              <a:spcBef>
                <a:spcPct val="0"/>
              </a:spcBef>
              <a:spcAft>
                <a:spcPct val="0"/>
              </a:spcAft>
              <a:defRPr sz="2400">
                <a:solidFill>
                  <a:schemeClr val="tx1"/>
                </a:solidFill>
                <a:latin typeface="Times New Roman" charset="0"/>
                <a:ea typeface="ＭＳ Ｐゴシック" charset="0"/>
              </a:defRPr>
            </a:lvl8pPr>
            <a:lvl9pPr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buFontTx/>
              <a:buNone/>
              <a:defRPr/>
            </a:pPr>
            <a:r>
              <a:rPr lang="en-US" sz="8000">
                <a:solidFill>
                  <a:srgbClr val="0066FF"/>
                </a:solidFill>
                <a:latin typeface="Calibri" charset="0"/>
              </a:rPr>
              <a:t>R</a:t>
            </a:r>
          </a:p>
        </p:txBody>
      </p:sp>
      <p:sp>
        <p:nvSpPr>
          <p:cNvPr id="2130949" name="Text Box 5">
            <a:extLst>
              <a:ext uri="{FF2B5EF4-FFF2-40B4-BE49-F238E27FC236}">
                <a16:creationId xmlns:a16="http://schemas.microsoft.com/office/drawing/2014/main" id="{5734ED92-8DD7-37EB-FA9F-6DB3898B78F3}"/>
              </a:ext>
            </a:extLst>
          </p:cNvPr>
          <p:cNvSpPr txBox="1">
            <a:spLocks noChangeArrowheads="1"/>
          </p:cNvSpPr>
          <p:nvPr/>
        </p:nvSpPr>
        <p:spPr bwMode="auto">
          <a:xfrm>
            <a:off x="7372350" y="2552700"/>
            <a:ext cx="1219200" cy="13112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342900" indent="-342900">
              <a:spcBef>
                <a:spcPct val="0"/>
              </a:spcBef>
              <a:defRPr sz="2400">
                <a:solidFill>
                  <a:schemeClr val="tx1"/>
                </a:solidFill>
                <a:latin typeface="Times New Roman" charset="0"/>
                <a:ea typeface="ＭＳ Ｐゴシック" charset="0"/>
              </a:defRPr>
            </a:lvl1pPr>
            <a:lvl2pPr>
              <a:spcBef>
                <a:spcPct val="0"/>
              </a:spcBef>
              <a:defRPr sz="2400">
                <a:solidFill>
                  <a:schemeClr val="tx1"/>
                </a:solidFill>
                <a:latin typeface="Times New Roman" charset="0"/>
                <a:ea typeface="ＭＳ Ｐゴシック" charset="0"/>
              </a:defRPr>
            </a:lvl2pPr>
            <a:lvl3pPr>
              <a:spcBef>
                <a:spcPct val="0"/>
              </a:spcBef>
              <a:defRPr sz="2400">
                <a:solidFill>
                  <a:schemeClr val="tx1"/>
                </a:solidFill>
                <a:latin typeface="Times New Roman" charset="0"/>
                <a:ea typeface="ＭＳ Ｐゴシック" charset="0"/>
              </a:defRPr>
            </a:lvl3pPr>
            <a:lvl4pPr>
              <a:spcBef>
                <a:spcPct val="0"/>
              </a:spcBef>
              <a:defRPr sz="2400">
                <a:solidFill>
                  <a:schemeClr val="tx1"/>
                </a:solidFill>
                <a:latin typeface="Times New Roman" charset="0"/>
                <a:ea typeface="ＭＳ Ｐゴシック" charset="0"/>
              </a:defRPr>
            </a:lvl4pPr>
            <a:lvl5pPr>
              <a:spcBef>
                <a:spcPct val="0"/>
              </a:spcBef>
              <a:defRPr sz="2400">
                <a:solidFill>
                  <a:schemeClr val="tx1"/>
                </a:solidFill>
                <a:latin typeface="Times New Roman" charset="0"/>
                <a:ea typeface="ＭＳ Ｐゴシック" charset="0"/>
              </a:defRPr>
            </a:lvl5pPr>
            <a:lvl6pPr eaLnBrk="0" fontAlgn="base" hangingPunct="0">
              <a:spcBef>
                <a:spcPct val="0"/>
              </a:spcBef>
              <a:spcAft>
                <a:spcPct val="0"/>
              </a:spcAft>
              <a:defRPr sz="2400">
                <a:solidFill>
                  <a:schemeClr val="tx1"/>
                </a:solidFill>
                <a:latin typeface="Times New Roman" charset="0"/>
                <a:ea typeface="ＭＳ Ｐゴシック" charset="0"/>
              </a:defRPr>
            </a:lvl6pPr>
            <a:lvl7pPr eaLnBrk="0" fontAlgn="base" hangingPunct="0">
              <a:spcBef>
                <a:spcPct val="0"/>
              </a:spcBef>
              <a:spcAft>
                <a:spcPct val="0"/>
              </a:spcAft>
              <a:defRPr sz="2400">
                <a:solidFill>
                  <a:schemeClr val="tx1"/>
                </a:solidFill>
                <a:latin typeface="Times New Roman" charset="0"/>
                <a:ea typeface="ＭＳ Ｐゴシック" charset="0"/>
              </a:defRPr>
            </a:lvl7pPr>
            <a:lvl8pPr eaLnBrk="0" fontAlgn="base" hangingPunct="0">
              <a:spcBef>
                <a:spcPct val="0"/>
              </a:spcBef>
              <a:spcAft>
                <a:spcPct val="0"/>
              </a:spcAft>
              <a:defRPr sz="2400">
                <a:solidFill>
                  <a:schemeClr val="tx1"/>
                </a:solidFill>
                <a:latin typeface="Times New Roman" charset="0"/>
                <a:ea typeface="ＭＳ Ｐゴシック" charset="0"/>
              </a:defRPr>
            </a:lvl8pPr>
            <a:lvl9pPr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buFontTx/>
              <a:buNone/>
              <a:defRPr/>
            </a:pPr>
            <a:r>
              <a:rPr lang="en-US" sz="8000">
                <a:solidFill>
                  <a:srgbClr val="CC0000"/>
                </a:solidFill>
                <a:latin typeface="Calibri" charset="0"/>
              </a:rPr>
              <a:t>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7586" name="Picture 3" descr="13-6">
            <a:extLst>
              <a:ext uri="{FF2B5EF4-FFF2-40B4-BE49-F238E27FC236}">
                <a16:creationId xmlns:a16="http://schemas.microsoft.com/office/drawing/2014/main" id="{35D966DB-CEDB-D8B0-C66C-575EA681580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2586" r="44644" b="5927"/>
          <a:stretch>
            <a:fillRect/>
          </a:stretch>
        </p:blipFill>
        <p:spPr bwMode="auto">
          <a:xfrm>
            <a:off x="3614738" y="76200"/>
            <a:ext cx="1947862" cy="670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34020" name="Rectangle 4">
            <a:extLst>
              <a:ext uri="{FF2B5EF4-FFF2-40B4-BE49-F238E27FC236}">
                <a16:creationId xmlns:a16="http://schemas.microsoft.com/office/drawing/2014/main" id="{5B46BEF4-AD97-F268-CBF9-5BC23CF77EDB}"/>
              </a:ext>
            </a:extLst>
          </p:cNvPr>
          <p:cNvSpPr>
            <a:spLocks noChangeArrowheads="1"/>
          </p:cNvSpPr>
          <p:nvPr/>
        </p:nvSpPr>
        <p:spPr bwMode="auto">
          <a:xfrm>
            <a:off x="3581400" y="3276600"/>
            <a:ext cx="228600" cy="1143000"/>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libri" charset="0"/>
              <a:ea typeface="ＭＳ Ｐゴシック" charset="0"/>
            </a:endParaRPr>
          </a:p>
        </p:txBody>
      </p:sp>
      <p:sp>
        <p:nvSpPr>
          <p:cNvPr id="2134021" name="Rectangle 5">
            <a:extLst>
              <a:ext uri="{FF2B5EF4-FFF2-40B4-BE49-F238E27FC236}">
                <a16:creationId xmlns:a16="http://schemas.microsoft.com/office/drawing/2014/main" id="{C09AB4FB-D365-9DD5-1F9D-758BDC8DCFBE}"/>
              </a:ext>
            </a:extLst>
          </p:cNvPr>
          <p:cNvSpPr>
            <a:spLocks noChangeArrowheads="1"/>
          </p:cNvSpPr>
          <p:nvPr/>
        </p:nvSpPr>
        <p:spPr bwMode="auto">
          <a:xfrm>
            <a:off x="3505200" y="304800"/>
            <a:ext cx="533400" cy="914400"/>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libri" charset="0"/>
              <a:ea typeface="ＭＳ Ｐゴシック" charset="0"/>
            </a:endParaRPr>
          </a:p>
        </p:txBody>
      </p:sp>
      <p:sp>
        <p:nvSpPr>
          <p:cNvPr id="2134022" name="Rectangle 6">
            <a:extLst>
              <a:ext uri="{FF2B5EF4-FFF2-40B4-BE49-F238E27FC236}">
                <a16:creationId xmlns:a16="http://schemas.microsoft.com/office/drawing/2014/main" id="{A1AE287D-7918-FA5C-19EB-68F513FBD23F}"/>
              </a:ext>
            </a:extLst>
          </p:cNvPr>
          <p:cNvSpPr>
            <a:spLocks noChangeArrowheads="1"/>
          </p:cNvSpPr>
          <p:nvPr/>
        </p:nvSpPr>
        <p:spPr bwMode="auto">
          <a:xfrm>
            <a:off x="4953000" y="228600"/>
            <a:ext cx="685800" cy="914400"/>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libri" charset="0"/>
              <a:ea typeface="ＭＳ Ｐゴシック" charset="0"/>
            </a:endParaRPr>
          </a:p>
        </p:txBody>
      </p:sp>
      <p:sp>
        <p:nvSpPr>
          <p:cNvPr id="2134023" name="Line 7">
            <a:extLst>
              <a:ext uri="{FF2B5EF4-FFF2-40B4-BE49-F238E27FC236}">
                <a16:creationId xmlns:a16="http://schemas.microsoft.com/office/drawing/2014/main" id="{F6E952AE-6B6C-3829-90B9-524A3D9BF04A}"/>
              </a:ext>
            </a:extLst>
          </p:cNvPr>
          <p:cNvSpPr>
            <a:spLocks noChangeShapeType="1"/>
          </p:cNvSpPr>
          <p:nvPr/>
        </p:nvSpPr>
        <p:spPr bwMode="auto">
          <a:xfrm>
            <a:off x="4038600" y="609600"/>
            <a:ext cx="457200" cy="228600"/>
          </a:xfrm>
          <a:prstGeom prst="line">
            <a:avLst/>
          </a:prstGeom>
          <a:noFill/>
          <a:ln w="952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alibri" charset="0"/>
              <a:ea typeface="ＭＳ Ｐゴシック" charset="0"/>
            </a:endParaRPr>
          </a:p>
        </p:txBody>
      </p:sp>
      <p:sp>
        <p:nvSpPr>
          <p:cNvPr id="2134024" name="Freeform 8">
            <a:extLst>
              <a:ext uri="{FF2B5EF4-FFF2-40B4-BE49-F238E27FC236}">
                <a16:creationId xmlns:a16="http://schemas.microsoft.com/office/drawing/2014/main" id="{25231947-8098-C2FA-6CD4-F2B16E470B5A}"/>
              </a:ext>
            </a:extLst>
          </p:cNvPr>
          <p:cNvSpPr>
            <a:spLocks/>
          </p:cNvSpPr>
          <p:nvPr/>
        </p:nvSpPr>
        <p:spPr bwMode="auto">
          <a:xfrm>
            <a:off x="4876800" y="1143000"/>
            <a:ext cx="1346200" cy="1549400"/>
          </a:xfrm>
          <a:custGeom>
            <a:avLst/>
            <a:gdLst>
              <a:gd name="T0" fmla="*/ 0 w 848"/>
              <a:gd name="T1" fmla="*/ 609600 h 976"/>
              <a:gd name="T2" fmla="*/ 152400 w 848"/>
              <a:gd name="T3" fmla="*/ 533400 h 976"/>
              <a:gd name="T4" fmla="*/ 685800 w 848"/>
              <a:gd name="T5" fmla="*/ 152400 h 976"/>
              <a:gd name="T6" fmla="*/ 1295400 w 848"/>
              <a:gd name="T7" fmla="*/ 228600 h 976"/>
              <a:gd name="T8" fmla="*/ 990600 w 848"/>
              <a:gd name="T9" fmla="*/ 1524000 h 976"/>
              <a:gd name="T10" fmla="*/ 838200 w 848"/>
              <a:gd name="T11" fmla="*/ 76200 h 976"/>
              <a:gd name="T12" fmla="*/ 1143000 w 848"/>
              <a:gd name="T13" fmla="*/ 1143000 h 97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48" h="976">
                <a:moveTo>
                  <a:pt x="0" y="384"/>
                </a:moveTo>
                <a:cubicBezTo>
                  <a:pt x="12" y="384"/>
                  <a:pt x="24" y="384"/>
                  <a:pt x="96" y="336"/>
                </a:cubicBezTo>
                <a:cubicBezTo>
                  <a:pt x="168" y="288"/>
                  <a:pt x="312" y="128"/>
                  <a:pt x="432" y="96"/>
                </a:cubicBezTo>
                <a:cubicBezTo>
                  <a:pt x="552" y="64"/>
                  <a:pt x="784" y="0"/>
                  <a:pt x="816" y="144"/>
                </a:cubicBezTo>
                <a:cubicBezTo>
                  <a:pt x="848" y="288"/>
                  <a:pt x="672" y="976"/>
                  <a:pt x="624" y="960"/>
                </a:cubicBezTo>
                <a:cubicBezTo>
                  <a:pt x="576" y="944"/>
                  <a:pt x="512" y="88"/>
                  <a:pt x="528" y="48"/>
                </a:cubicBezTo>
                <a:cubicBezTo>
                  <a:pt x="544" y="8"/>
                  <a:pt x="632" y="364"/>
                  <a:pt x="720" y="720"/>
                </a:cubicBezTo>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solidFill>
                  <a:schemeClr val="tx1"/>
                </a:solidFill>
                <a:prstDash val="solid"/>
                <a:round/>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a:lstStyle/>
          <a:p>
            <a:endParaRPr lang="en-US"/>
          </a:p>
        </p:txBody>
      </p:sp>
      <p:sp>
        <p:nvSpPr>
          <p:cNvPr id="2134027" name="Rectangle 11">
            <a:extLst>
              <a:ext uri="{FF2B5EF4-FFF2-40B4-BE49-F238E27FC236}">
                <a16:creationId xmlns:a16="http://schemas.microsoft.com/office/drawing/2014/main" id="{E4B86D44-F305-0ECF-D0D1-CBAF3F846B2C}"/>
              </a:ext>
            </a:extLst>
          </p:cNvPr>
          <p:cNvSpPr>
            <a:spLocks noChangeArrowheads="1"/>
          </p:cNvSpPr>
          <p:nvPr/>
        </p:nvSpPr>
        <p:spPr bwMode="auto">
          <a:xfrm>
            <a:off x="3435350" y="2527300"/>
            <a:ext cx="533400" cy="381000"/>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libri" charset="0"/>
              <a:ea typeface="ＭＳ Ｐゴシック" charset="0"/>
            </a:endParaRPr>
          </a:p>
        </p:txBody>
      </p:sp>
      <p:sp>
        <p:nvSpPr>
          <p:cNvPr id="2134029" name="Rectangle 13">
            <a:extLst>
              <a:ext uri="{FF2B5EF4-FFF2-40B4-BE49-F238E27FC236}">
                <a16:creationId xmlns:a16="http://schemas.microsoft.com/office/drawing/2014/main" id="{1ED4C225-017F-AB9F-504A-A6DF548993A9}"/>
              </a:ext>
            </a:extLst>
          </p:cNvPr>
          <p:cNvSpPr>
            <a:spLocks noChangeArrowheads="1"/>
          </p:cNvSpPr>
          <p:nvPr/>
        </p:nvSpPr>
        <p:spPr bwMode="auto">
          <a:xfrm>
            <a:off x="5099050" y="863600"/>
            <a:ext cx="533400" cy="381000"/>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libri" charset="0"/>
              <a:ea typeface="ＭＳ Ｐゴシック" charset="0"/>
            </a:endParaRPr>
          </a:p>
        </p:txBody>
      </p:sp>
      <p:sp>
        <p:nvSpPr>
          <p:cNvPr id="2134030" name="Rectangle 14">
            <a:extLst>
              <a:ext uri="{FF2B5EF4-FFF2-40B4-BE49-F238E27FC236}">
                <a16:creationId xmlns:a16="http://schemas.microsoft.com/office/drawing/2014/main" id="{B4C019FA-2524-13AF-1170-B8CC3E164D9E}"/>
              </a:ext>
            </a:extLst>
          </p:cNvPr>
          <p:cNvSpPr>
            <a:spLocks noChangeArrowheads="1"/>
          </p:cNvSpPr>
          <p:nvPr/>
        </p:nvSpPr>
        <p:spPr bwMode="auto">
          <a:xfrm rot="-1356190">
            <a:off x="4832350" y="850900"/>
            <a:ext cx="463550" cy="215900"/>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libri" charset="0"/>
              <a:ea typeface="ＭＳ Ｐゴシック" charset="0"/>
            </a:endParaRPr>
          </a:p>
        </p:txBody>
      </p:sp>
      <p:sp>
        <p:nvSpPr>
          <p:cNvPr id="2134033" name="Rectangle 17">
            <a:extLst>
              <a:ext uri="{FF2B5EF4-FFF2-40B4-BE49-F238E27FC236}">
                <a16:creationId xmlns:a16="http://schemas.microsoft.com/office/drawing/2014/main" id="{68CF8F71-237D-DCEA-5ADC-F5322351B179}"/>
              </a:ext>
            </a:extLst>
          </p:cNvPr>
          <p:cNvSpPr>
            <a:spLocks noChangeArrowheads="1"/>
          </p:cNvSpPr>
          <p:nvPr/>
        </p:nvSpPr>
        <p:spPr bwMode="auto">
          <a:xfrm>
            <a:off x="3511550" y="863600"/>
            <a:ext cx="533400" cy="381000"/>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libri" charset="0"/>
              <a:ea typeface="ＭＳ Ｐゴシック" charset="0"/>
            </a:endParaRPr>
          </a:p>
        </p:txBody>
      </p:sp>
      <p:sp>
        <p:nvSpPr>
          <p:cNvPr id="2134036" name="Text Box 20">
            <a:extLst>
              <a:ext uri="{FF2B5EF4-FFF2-40B4-BE49-F238E27FC236}">
                <a16:creationId xmlns:a16="http://schemas.microsoft.com/office/drawing/2014/main" id="{D08C1678-B44F-B815-75EA-34E757E12327}"/>
              </a:ext>
            </a:extLst>
          </p:cNvPr>
          <p:cNvSpPr txBox="1">
            <a:spLocks noChangeArrowheads="1"/>
          </p:cNvSpPr>
          <p:nvPr/>
        </p:nvSpPr>
        <p:spPr bwMode="auto">
          <a:xfrm>
            <a:off x="304800" y="2743200"/>
            <a:ext cx="2819400" cy="204152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buClrTx/>
              <a:buSzPct val="80000"/>
              <a:buFontTx/>
              <a:buNone/>
              <a:defRPr/>
            </a:pPr>
            <a:r>
              <a:rPr lang="en-US" sz="3200">
                <a:solidFill>
                  <a:srgbClr val="000000"/>
                </a:solidFill>
                <a:latin typeface="Calibri" charset="0"/>
                <a:ea typeface="ＭＳ Ｐゴシック" charset="0"/>
              </a:rPr>
              <a:t>Clinical consequences of </a:t>
            </a:r>
            <a:r>
              <a:rPr lang="en-US" sz="3200">
                <a:solidFill>
                  <a:srgbClr val="CC0000"/>
                </a:solidFill>
                <a:latin typeface="Calibri" charset="0"/>
                <a:ea typeface="ＭＳ Ｐゴシック" charset="0"/>
              </a:rPr>
              <a:t>left</a:t>
            </a:r>
            <a:r>
              <a:rPr lang="en-US" sz="3200">
                <a:solidFill>
                  <a:srgbClr val="000000"/>
                </a:solidFill>
                <a:latin typeface="Calibri" charset="0"/>
                <a:ea typeface="ＭＳ Ｐゴシック" charset="0"/>
              </a:rPr>
              <a:t> and </a:t>
            </a:r>
            <a:r>
              <a:rPr lang="en-US" sz="3200">
                <a:solidFill>
                  <a:srgbClr val="0066FF"/>
                </a:solidFill>
                <a:latin typeface="Calibri" charset="0"/>
                <a:ea typeface="ＭＳ Ｐゴシック" charset="0"/>
              </a:rPr>
              <a:t>right</a:t>
            </a:r>
            <a:r>
              <a:rPr lang="en-US" sz="3200">
                <a:solidFill>
                  <a:srgbClr val="000000"/>
                </a:solidFill>
                <a:latin typeface="Calibri" charset="0"/>
                <a:ea typeface="ＭＳ Ｐゴシック" charset="0"/>
              </a:rPr>
              <a:t> heart failure</a:t>
            </a:r>
          </a:p>
        </p:txBody>
      </p:sp>
      <p:sp>
        <p:nvSpPr>
          <p:cNvPr id="2134037" name="Text Box 21">
            <a:extLst>
              <a:ext uri="{FF2B5EF4-FFF2-40B4-BE49-F238E27FC236}">
                <a16:creationId xmlns:a16="http://schemas.microsoft.com/office/drawing/2014/main" id="{DD5463FC-CACF-C63D-1E8B-FCC586887C97}"/>
              </a:ext>
            </a:extLst>
          </p:cNvPr>
          <p:cNvSpPr txBox="1">
            <a:spLocks noChangeArrowheads="1"/>
          </p:cNvSpPr>
          <p:nvPr/>
        </p:nvSpPr>
        <p:spPr bwMode="auto">
          <a:xfrm>
            <a:off x="828675" y="5324475"/>
            <a:ext cx="28194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a:spcBef>
                <a:spcPct val="50000"/>
              </a:spcBef>
              <a:buClrTx/>
              <a:buSzPct val="80000"/>
              <a:buFontTx/>
              <a:buNone/>
              <a:defRPr/>
            </a:pPr>
            <a:r>
              <a:rPr lang="en-US" sz="2000">
                <a:solidFill>
                  <a:srgbClr val="0066FF"/>
                </a:solidFill>
                <a:latin typeface="Calibri" charset="0"/>
                <a:ea typeface="ＭＳ Ｐゴシック" charset="0"/>
              </a:rPr>
              <a:t>peripheral edema</a:t>
            </a:r>
          </a:p>
        </p:txBody>
      </p:sp>
      <p:sp>
        <p:nvSpPr>
          <p:cNvPr id="2134040" name="Text Box 24">
            <a:extLst>
              <a:ext uri="{FF2B5EF4-FFF2-40B4-BE49-F238E27FC236}">
                <a16:creationId xmlns:a16="http://schemas.microsoft.com/office/drawing/2014/main" id="{F52EA340-71A6-B028-4032-98E8966E2743}"/>
              </a:ext>
            </a:extLst>
          </p:cNvPr>
          <p:cNvSpPr txBox="1">
            <a:spLocks noChangeArrowheads="1"/>
          </p:cNvSpPr>
          <p:nvPr/>
        </p:nvSpPr>
        <p:spPr bwMode="auto">
          <a:xfrm>
            <a:off x="5524500" y="3295650"/>
            <a:ext cx="28194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buClrTx/>
              <a:buSzPct val="80000"/>
              <a:buFontTx/>
              <a:buNone/>
              <a:defRPr/>
            </a:pPr>
            <a:r>
              <a:rPr lang="en-US" sz="2000">
                <a:solidFill>
                  <a:srgbClr val="0066FF"/>
                </a:solidFill>
                <a:latin typeface="Calibri" charset="0"/>
                <a:ea typeface="ＭＳ Ｐゴシック" charset="0"/>
              </a:rPr>
              <a:t>ascites</a:t>
            </a:r>
          </a:p>
        </p:txBody>
      </p:sp>
      <p:sp>
        <p:nvSpPr>
          <p:cNvPr id="2134041" name="Text Box 25">
            <a:extLst>
              <a:ext uri="{FF2B5EF4-FFF2-40B4-BE49-F238E27FC236}">
                <a16:creationId xmlns:a16="http://schemas.microsoft.com/office/drawing/2014/main" id="{0DBDB449-A40C-EF7C-2846-FBB633CEBEC4}"/>
              </a:ext>
            </a:extLst>
          </p:cNvPr>
          <p:cNvSpPr txBox="1">
            <a:spLocks noChangeArrowheads="1"/>
          </p:cNvSpPr>
          <p:nvPr/>
        </p:nvSpPr>
        <p:spPr bwMode="auto">
          <a:xfrm>
            <a:off x="819150" y="1704975"/>
            <a:ext cx="28194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a:spcBef>
                <a:spcPct val="50000"/>
              </a:spcBef>
              <a:buClrTx/>
              <a:buSzPct val="80000"/>
              <a:buFontTx/>
              <a:buNone/>
              <a:defRPr/>
            </a:pPr>
            <a:r>
              <a:rPr lang="en-US" sz="2000">
                <a:solidFill>
                  <a:srgbClr val="0066FF"/>
                </a:solidFill>
                <a:latin typeface="Calibri" charset="0"/>
                <a:ea typeface="ＭＳ Ｐゴシック" charset="0"/>
              </a:rPr>
              <a:t>hepatomegaly</a:t>
            </a:r>
          </a:p>
        </p:txBody>
      </p:sp>
      <p:sp>
        <p:nvSpPr>
          <p:cNvPr id="2134042" name="Text Box 26">
            <a:extLst>
              <a:ext uri="{FF2B5EF4-FFF2-40B4-BE49-F238E27FC236}">
                <a16:creationId xmlns:a16="http://schemas.microsoft.com/office/drawing/2014/main" id="{D2297640-C6F0-D060-71C1-4B095FB9EF51}"/>
              </a:ext>
            </a:extLst>
          </p:cNvPr>
          <p:cNvSpPr txBox="1">
            <a:spLocks noChangeArrowheads="1"/>
          </p:cNvSpPr>
          <p:nvPr/>
        </p:nvSpPr>
        <p:spPr bwMode="auto">
          <a:xfrm>
            <a:off x="1276350" y="333375"/>
            <a:ext cx="28194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r">
              <a:spcBef>
                <a:spcPct val="50000"/>
              </a:spcBef>
              <a:buClrTx/>
              <a:buSzPct val="80000"/>
              <a:buFontTx/>
              <a:buNone/>
              <a:defRPr/>
            </a:pPr>
            <a:r>
              <a:rPr lang="en-US" sz="2000">
                <a:solidFill>
                  <a:srgbClr val="CC0000"/>
                </a:solidFill>
                <a:latin typeface="Calibri" charset="0"/>
                <a:ea typeface="ＭＳ Ｐゴシック" charset="0"/>
              </a:rPr>
              <a:t>cyanosis</a:t>
            </a:r>
          </a:p>
        </p:txBody>
      </p:sp>
      <p:sp>
        <p:nvSpPr>
          <p:cNvPr id="2134043" name="Text Box 27">
            <a:extLst>
              <a:ext uri="{FF2B5EF4-FFF2-40B4-BE49-F238E27FC236}">
                <a16:creationId xmlns:a16="http://schemas.microsoft.com/office/drawing/2014/main" id="{329F8DDE-5CC9-E388-C10D-38304BB505F0}"/>
              </a:ext>
            </a:extLst>
          </p:cNvPr>
          <p:cNvSpPr txBox="1">
            <a:spLocks noChangeArrowheads="1"/>
          </p:cNvSpPr>
          <p:nvPr/>
        </p:nvSpPr>
        <p:spPr bwMode="auto">
          <a:xfrm>
            <a:off x="5505450" y="1069975"/>
            <a:ext cx="28194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buClrTx/>
              <a:buSzPct val="80000"/>
              <a:buFontTx/>
              <a:buNone/>
              <a:defRPr/>
            </a:pPr>
            <a:r>
              <a:rPr lang="en-US" sz="2000">
                <a:solidFill>
                  <a:srgbClr val="CC0000"/>
                </a:solidFill>
                <a:latin typeface="Calibri" charset="0"/>
                <a:ea typeface="ＭＳ Ｐゴシック" charset="0"/>
              </a:rPr>
              <a:t>pulmonary edema</a:t>
            </a:r>
          </a:p>
        </p:txBody>
      </p:sp>
      <p:sp>
        <p:nvSpPr>
          <p:cNvPr id="2134044" name="Rectangle 28">
            <a:extLst>
              <a:ext uri="{FF2B5EF4-FFF2-40B4-BE49-F238E27FC236}">
                <a16:creationId xmlns:a16="http://schemas.microsoft.com/office/drawing/2014/main" id="{40B877E9-C157-486B-AE06-A181E45A4DB5}"/>
              </a:ext>
            </a:extLst>
          </p:cNvPr>
          <p:cNvSpPr>
            <a:spLocks noChangeArrowheads="1"/>
          </p:cNvSpPr>
          <p:nvPr/>
        </p:nvSpPr>
        <p:spPr bwMode="auto">
          <a:xfrm>
            <a:off x="5248275" y="3800475"/>
            <a:ext cx="533400" cy="381000"/>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libri" charset="0"/>
              <a:ea typeface="ＭＳ Ｐゴシック" charset="0"/>
            </a:endParaRPr>
          </a:p>
        </p:txBody>
      </p:sp>
      <p:sp>
        <p:nvSpPr>
          <p:cNvPr id="2134046" name="Text Box 30">
            <a:extLst>
              <a:ext uri="{FF2B5EF4-FFF2-40B4-BE49-F238E27FC236}">
                <a16:creationId xmlns:a16="http://schemas.microsoft.com/office/drawing/2014/main" id="{D2661DCD-AE3D-FD24-DE58-E59C7176E2AF}"/>
              </a:ext>
            </a:extLst>
          </p:cNvPr>
          <p:cNvSpPr txBox="1">
            <a:spLocks noChangeArrowheads="1"/>
          </p:cNvSpPr>
          <p:nvPr/>
        </p:nvSpPr>
        <p:spPr bwMode="auto">
          <a:xfrm>
            <a:off x="5514975" y="2838450"/>
            <a:ext cx="2819400" cy="39687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buClrTx/>
              <a:buSzPct val="80000"/>
              <a:buFontTx/>
              <a:buNone/>
              <a:defRPr/>
            </a:pPr>
            <a:r>
              <a:rPr lang="en-US" sz="2000">
                <a:solidFill>
                  <a:srgbClr val="0066FF"/>
                </a:solidFill>
                <a:latin typeface="Calibri" charset="0"/>
                <a:ea typeface="ＭＳ Ｐゴシック" charset="0"/>
              </a:rPr>
              <a:t>splenomegaly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040835" name="Rectangle 3">
            <a:extLst>
              <a:ext uri="{FF2B5EF4-FFF2-40B4-BE49-F238E27FC236}">
                <a16:creationId xmlns:a16="http://schemas.microsoft.com/office/drawing/2014/main" id="{093A5ADE-137B-379F-CBAB-9852350EF63A}"/>
              </a:ext>
            </a:extLst>
          </p:cNvPr>
          <p:cNvSpPr>
            <a:spLocks noGrp="1" noChangeArrowheads="1"/>
          </p:cNvSpPr>
          <p:nvPr>
            <p:ph type="body" idx="1"/>
          </p:nvPr>
        </p:nvSpPr>
        <p:spPr>
          <a:xfrm>
            <a:off x="1343025" y="2057400"/>
            <a:ext cx="7086600" cy="3657596"/>
          </a:xfrm>
        </p:spPr>
        <p:txBody>
          <a:bodyPr/>
          <a:lstStyle/>
          <a:p>
            <a:pPr>
              <a:spcBef>
                <a:spcPct val="30000"/>
              </a:spcBef>
              <a:buClr>
                <a:srgbClr val="509601"/>
              </a:buClr>
              <a:buSzPct val="90000"/>
              <a:defRPr/>
            </a:pPr>
            <a:r>
              <a:rPr lang="en-US" sz="2800" dirty="0">
                <a:latin typeface="Calibri" charset="0"/>
                <a:cs typeface="+mn-cs"/>
              </a:rPr>
              <a:t>Left ventricle fails; blood backs up in lungs</a:t>
            </a:r>
          </a:p>
          <a:p>
            <a:pPr>
              <a:buClr>
                <a:srgbClr val="509601"/>
              </a:buClr>
              <a:buSzPct val="90000"/>
              <a:defRPr/>
            </a:pPr>
            <a:r>
              <a:rPr lang="en-US" sz="2800" dirty="0">
                <a:latin typeface="Calibri" charset="0"/>
                <a:cs typeface="+mn-cs"/>
              </a:rPr>
              <a:t>Most common causes</a:t>
            </a:r>
          </a:p>
          <a:p>
            <a:pPr lvl="1">
              <a:spcBef>
                <a:spcPct val="0"/>
              </a:spcBef>
              <a:buClr>
                <a:srgbClr val="D47310"/>
              </a:buClr>
              <a:buSzPct val="90000"/>
              <a:buFontTx/>
              <a:buChar char="•"/>
              <a:defRPr/>
            </a:pPr>
            <a:r>
              <a:rPr lang="en-US" dirty="0">
                <a:latin typeface="Calibri" charset="0"/>
              </a:rPr>
              <a:t>Ischemic heart disease (IHD)</a:t>
            </a:r>
          </a:p>
          <a:p>
            <a:pPr lvl="1">
              <a:spcBef>
                <a:spcPct val="0"/>
              </a:spcBef>
              <a:buClr>
                <a:srgbClr val="D47310"/>
              </a:buClr>
              <a:buSzPct val="90000"/>
              <a:buFontTx/>
              <a:buChar char="•"/>
              <a:defRPr/>
            </a:pPr>
            <a:r>
              <a:rPr lang="en-US" dirty="0">
                <a:latin typeface="Calibri" charset="0"/>
              </a:rPr>
              <a:t>Hypertension</a:t>
            </a:r>
          </a:p>
          <a:p>
            <a:pPr>
              <a:buClr>
                <a:srgbClr val="509601"/>
              </a:buClr>
              <a:buSzPct val="90000"/>
              <a:defRPr/>
            </a:pPr>
            <a:r>
              <a:rPr lang="en-US" sz="2800" dirty="0">
                <a:latin typeface="Calibri" charset="0"/>
                <a:cs typeface="+mn-cs"/>
              </a:rPr>
              <a:t>Heart changes</a:t>
            </a:r>
            <a:endParaRPr lang="en-US" dirty="0">
              <a:latin typeface="Calibri" charset="0"/>
              <a:cs typeface="+mn-cs"/>
            </a:endParaRPr>
          </a:p>
          <a:p>
            <a:pPr lvl="1">
              <a:spcBef>
                <a:spcPct val="0"/>
              </a:spcBef>
              <a:buClr>
                <a:srgbClr val="D47310"/>
              </a:buClr>
              <a:buSzPct val="90000"/>
              <a:buFontTx/>
              <a:buChar char="•"/>
              <a:defRPr/>
            </a:pPr>
            <a:r>
              <a:rPr lang="en-US" dirty="0">
                <a:latin typeface="Calibri" charset="0"/>
              </a:rPr>
              <a:t>LV hypertrophy, dilation</a:t>
            </a:r>
          </a:p>
          <a:p>
            <a:pPr lvl="1">
              <a:spcBef>
                <a:spcPct val="0"/>
              </a:spcBef>
              <a:buClr>
                <a:srgbClr val="D47310"/>
              </a:buClr>
              <a:buSzPct val="90000"/>
              <a:buFontTx/>
              <a:buChar char="•"/>
              <a:defRPr/>
            </a:pPr>
            <a:r>
              <a:rPr lang="en-US" dirty="0">
                <a:latin typeface="Calibri" charset="0"/>
              </a:rPr>
              <a:t>LA may be enlarged too (risk of atrial fibrillation)</a:t>
            </a:r>
          </a:p>
        </p:txBody>
      </p:sp>
      <p:sp>
        <p:nvSpPr>
          <p:cNvPr id="6" name="Rectangle 2">
            <a:extLst>
              <a:ext uri="{FF2B5EF4-FFF2-40B4-BE49-F238E27FC236}">
                <a16:creationId xmlns:a16="http://schemas.microsoft.com/office/drawing/2014/main" id="{AF0B63C1-DB10-A973-1CC3-1562D6CED1FA}"/>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Left Heart Failure</a:t>
            </a:r>
          </a:p>
        </p:txBody>
      </p:sp>
      <p:sp>
        <p:nvSpPr>
          <p:cNvPr id="7" name="Line 4">
            <a:extLst>
              <a:ext uri="{FF2B5EF4-FFF2-40B4-BE49-F238E27FC236}">
                <a16:creationId xmlns:a16="http://schemas.microsoft.com/office/drawing/2014/main" id="{80423410-C8F7-6A62-C153-11F77F8FBC05}"/>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042883" name="Rectangle 3">
            <a:extLst>
              <a:ext uri="{FF2B5EF4-FFF2-40B4-BE49-F238E27FC236}">
                <a16:creationId xmlns:a16="http://schemas.microsoft.com/office/drawing/2014/main" id="{86653121-B09A-1333-EBA5-FD873554E235}"/>
              </a:ext>
            </a:extLst>
          </p:cNvPr>
          <p:cNvSpPr>
            <a:spLocks noGrp="1" noChangeArrowheads="1"/>
          </p:cNvSpPr>
          <p:nvPr>
            <p:ph type="body" idx="1"/>
          </p:nvPr>
        </p:nvSpPr>
        <p:spPr>
          <a:xfrm>
            <a:off x="838200" y="2641606"/>
            <a:ext cx="8077200" cy="2895594"/>
          </a:xfrm>
        </p:spPr>
        <p:txBody>
          <a:bodyPr/>
          <a:lstStyle/>
          <a:p>
            <a:pPr>
              <a:spcBef>
                <a:spcPts val="600"/>
              </a:spcBef>
              <a:buClr>
                <a:srgbClr val="509601"/>
              </a:buClr>
              <a:buSzPct val="90000"/>
            </a:pPr>
            <a:r>
              <a:rPr lang="en-US" altLang="en-US" sz="2800" dirty="0">
                <a:latin typeface="Calibri" panose="020F0502020204030204" pitchFamily="34" charset="0"/>
              </a:rPr>
              <a:t>Dyspnea, orthopnea, paroxysmal nocturnal dyspnea</a:t>
            </a:r>
          </a:p>
          <a:p>
            <a:pPr>
              <a:spcBef>
                <a:spcPts val="600"/>
              </a:spcBef>
              <a:buClr>
                <a:srgbClr val="509601"/>
              </a:buClr>
              <a:buSzPct val="90000"/>
            </a:pPr>
            <a:r>
              <a:rPr lang="en-US" altLang="en-US" sz="2800" dirty="0">
                <a:latin typeface="Calibri" panose="020F0502020204030204" pitchFamily="34" charset="0"/>
              </a:rPr>
              <a:t>Crackles or rales in lungs (pulmonary edema)</a:t>
            </a:r>
          </a:p>
          <a:p>
            <a:pPr>
              <a:spcBef>
                <a:spcPts val="600"/>
              </a:spcBef>
              <a:buClr>
                <a:srgbClr val="509601"/>
              </a:buClr>
              <a:buSzPct val="90000"/>
            </a:pPr>
            <a:r>
              <a:rPr lang="en-US" altLang="en-US" sz="2800" dirty="0">
                <a:latin typeface="Calibri" panose="020F0502020204030204" pitchFamily="34" charset="0"/>
              </a:rPr>
              <a:t>Later: mitral regurgitation, systolic murmur</a:t>
            </a:r>
          </a:p>
          <a:p>
            <a:pPr>
              <a:spcBef>
                <a:spcPts val="600"/>
              </a:spcBef>
              <a:buClr>
                <a:srgbClr val="509601"/>
              </a:buClr>
              <a:buSzPct val="90000"/>
            </a:pPr>
            <a:r>
              <a:rPr lang="en-US" altLang="en-US" sz="2800" dirty="0">
                <a:latin typeface="Calibri" panose="020F0502020204030204" pitchFamily="34" charset="0"/>
              </a:rPr>
              <a:t>If atrium is big, </a:t>
            </a:r>
            <a:r>
              <a:rPr lang="ja-JP" altLang="en-US" sz="2800"/>
              <a:t>“</a:t>
            </a:r>
            <a:r>
              <a:rPr lang="en-US" altLang="ja-JP" sz="2800" dirty="0">
                <a:latin typeface="Calibri" panose="020F0502020204030204" pitchFamily="34" charset="0"/>
              </a:rPr>
              <a:t>irregularly irregular</a:t>
            </a:r>
            <a:r>
              <a:rPr lang="ja-JP" altLang="en-US" sz="2800"/>
              <a:t>”</a:t>
            </a:r>
            <a:r>
              <a:rPr lang="en-US" altLang="ja-JP" sz="2800" dirty="0">
                <a:latin typeface="Calibri" panose="020F0502020204030204" pitchFamily="34" charset="0"/>
              </a:rPr>
              <a:t> heartbeat</a:t>
            </a:r>
            <a:endParaRPr lang="en-US" altLang="en-US" sz="2800" dirty="0">
              <a:latin typeface="Calibri" panose="020F0502020204030204" pitchFamily="34" charset="0"/>
            </a:endParaRPr>
          </a:p>
        </p:txBody>
      </p:sp>
      <p:sp>
        <p:nvSpPr>
          <p:cNvPr id="6" name="Rectangle 2">
            <a:extLst>
              <a:ext uri="{FF2B5EF4-FFF2-40B4-BE49-F238E27FC236}">
                <a16:creationId xmlns:a16="http://schemas.microsoft.com/office/drawing/2014/main" id="{D9AEE35C-D4C2-8105-8A83-7352B95858E5}"/>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Left Heart Failure</a:t>
            </a:r>
          </a:p>
        </p:txBody>
      </p:sp>
      <p:sp>
        <p:nvSpPr>
          <p:cNvPr id="7" name="Line 4">
            <a:extLst>
              <a:ext uri="{FF2B5EF4-FFF2-40B4-BE49-F238E27FC236}">
                <a16:creationId xmlns:a16="http://schemas.microsoft.com/office/drawing/2014/main" id="{AF79F4A1-B8D9-5EDD-D642-2D6AB5CE6058}"/>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
        <p:nvSpPr>
          <p:cNvPr id="2" name="Rectangle 2">
            <a:extLst>
              <a:ext uri="{FF2B5EF4-FFF2-40B4-BE49-F238E27FC236}">
                <a16:creationId xmlns:a16="http://schemas.microsoft.com/office/drawing/2014/main" id="{74ECC3B7-0F16-A893-6B87-73FF4EB5D782}"/>
              </a:ext>
            </a:extLst>
          </p:cNvPr>
          <p:cNvSpPr txBox="1">
            <a:spLocks noChangeArrowheads="1"/>
          </p:cNvSpPr>
          <p:nvPr/>
        </p:nvSpPr>
        <p:spPr bwMode="auto">
          <a:xfrm>
            <a:off x="714375" y="1650999"/>
            <a:ext cx="777240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075" tIns="46038" rIns="92075" bIns="46038" numCol="1" anchor="ctr" anchorCtr="0" compatLnSpc="1">
            <a:prstTxWarp prst="textNoShape">
              <a:avLst/>
            </a:prstTxWarp>
          </a:bodyPr>
          <a:lstStyle>
            <a:lvl1pPr algn="ctr" rtl="0" eaLnBrk="0" fontAlgn="base" hangingPunct="0">
              <a:spcBef>
                <a:spcPct val="0"/>
              </a:spcBef>
              <a:spcAft>
                <a:spcPct val="0"/>
              </a:spcAft>
              <a:defRPr sz="3000">
                <a:solidFill>
                  <a:schemeClr val="tx2"/>
                </a:solidFill>
                <a:latin typeface="+mj-lt"/>
                <a:ea typeface="+mj-ea"/>
                <a:cs typeface="ＭＳ Ｐゴシック" charset="0"/>
              </a:defRPr>
            </a:lvl1pPr>
            <a:lvl2pPr algn="ctr" rtl="0" eaLnBrk="0" fontAlgn="base" hangingPunct="0">
              <a:spcBef>
                <a:spcPct val="0"/>
              </a:spcBef>
              <a:spcAft>
                <a:spcPct val="0"/>
              </a:spcAft>
              <a:defRPr sz="3000">
                <a:solidFill>
                  <a:schemeClr val="tx2"/>
                </a:solidFill>
                <a:latin typeface="Franklin Gothic Medium" charset="0"/>
                <a:ea typeface="ＭＳ Ｐゴシック" charset="0"/>
                <a:cs typeface="ＭＳ Ｐゴシック" charset="0"/>
              </a:defRPr>
            </a:lvl2pPr>
            <a:lvl3pPr algn="ctr" rtl="0" eaLnBrk="0" fontAlgn="base" hangingPunct="0">
              <a:spcBef>
                <a:spcPct val="0"/>
              </a:spcBef>
              <a:spcAft>
                <a:spcPct val="0"/>
              </a:spcAft>
              <a:defRPr sz="3000">
                <a:solidFill>
                  <a:schemeClr val="tx2"/>
                </a:solidFill>
                <a:latin typeface="Franklin Gothic Medium" charset="0"/>
                <a:ea typeface="ＭＳ Ｐゴシック" charset="0"/>
                <a:cs typeface="ＭＳ Ｐゴシック" charset="0"/>
              </a:defRPr>
            </a:lvl3pPr>
            <a:lvl4pPr algn="ctr" rtl="0" eaLnBrk="0" fontAlgn="base" hangingPunct="0">
              <a:spcBef>
                <a:spcPct val="0"/>
              </a:spcBef>
              <a:spcAft>
                <a:spcPct val="0"/>
              </a:spcAft>
              <a:defRPr sz="3000">
                <a:solidFill>
                  <a:schemeClr val="tx2"/>
                </a:solidFill>
                <a:latin typeface="Franklin Gothic Medium" charset="0"/>
                <a:ea typeface="ＭＳ Ｐゴシック" charset="0"/>
                <a:cs typeface="ＭＳ Ｐゴシック" charset="0"/>
              </a:defRPr>
            </a:lvl4pPr>
            <a:lvl5pPr algn="ctr" rtl="0" eaLnBrk="0" fontAlgn="base" hangingPunct="0">
              <a:spcBef>
                <a:spcPct val="0"/>
              </a:spcBef>
              <a:spcAft>
                <a:spcPct val="0"/>
              </a:spcAft>
              <a:defRPr sz="3000">
                <a:solidFill>
                  <a:schemeClr val="tx2"/>
                </a:solidFill>
                <a:latin typeface="Franklin Gothic Medium" charset="0"/>
                <a:ea typeface="ＭＳ Ｐゴシック" charset="0"/>
                <a:cs typeface="ＭＳ Ｐゴシック" charset="0"/>
              </a:defRPr>
            </a:lvl5pPr>
            <a:lvl6pPr marL="457200" algn="ctr" rtl="0" eaLnBrk="0" fontAlgn="base" hangingPunct="0">
              <a:spcBef>
                <a:spcPct val="0"/>
              </a:spcBef>
              <a:spcAft>
                <a:spcPct val="0"/>
              </a:spcAft>
              <a:defRPr sz="3000">
                <a:solidFill>
                  <a:schemeClr val="tx2"/>
                </a:solidFill>
                <a:latin typeface="Franklin Gothic Medium" charset="0"/>
                <a:ea typeface="ＭＳ Ｐゴシック" charset="0"/>
              </a:defRPr>
            </a:lvl6pPr>
            <a:lvl7pPr marL="914400" algn="ctr" rtl="0" eaLnBrk="0" fontAlgn="base" hangingPunct="0">
              <a:spcBef>
                <a:spcPct val="0"/>
              </a:spcBef>
              <a:spcAft>
                <a:spcPct val="0"/>
              </a:spcAft>
              <a:defRPr sz="3000">
                <a:solidFill>
                  <a:schemeClr val="tx2"/>
                </a:solidFill>
                <a:latin typeface="Franklin Gothic Medium" charset="0"/>
                <a:ea typeface="ＭＳ Ｐゴシック" charset="0"/>
              </a:defRPr>
            </a:lvl7pPr>
            <a:lvl8pPr marL="1371600" algn="ctr" rtl="0" eaLnBrk="0" fontAlgn="base" hangingPunct="0">
              <a:spcBef>
                <a:spcPct val="0"/>
              </a:spcBef>
              <a:spcAft>
                <a:spcPct val="0"/>
              </a:spcAft>
              <a:defRPr sz="3000">
                <a:solidFill>
                  <a:schemeClr val="tx2"/>
                </a:solidFill>
                <a:latin typeface="Franklin Gothic Medium" charset="0"/>
                <a:ea typeface="ＭＳ Ｐゴシック" charset="0"/>
              </a:defRPr>
            </a:lvl8pPr>
            <a:lvl9pPr marL="1828800" algn="ctr" rtl="0" eaLnBrk="0" fontAlgn="base" hangingPunct="0">
              <a:spcBef>
                <a:spcPct val="0"/>
              </a:spcBef>
              <a:spcAft>
                <a:spcPct val="0"/>
              </a:spcAft>
              <a:defRPr sz="3000">
                <a:solidFill>
                  <a:schemeClr val="tx2"/>
                </a:solidFill>
                <a:latin typeface="Franklin Gothic Medium" charset="0"/>
                <a:ea typeface="ＭＳ Ｐゴシック" charset="0"/>
              </a:defRPr>
            </a:lvl9pPr>
          </a:lstStyle>
          <a:p>
            <a:pPr>
              <a:buClrTx/>
              <a:buSzTx/>
              <a:buNone/>
              <a:defRPr/>
            </a:pPr>
            <a:r>
              <a:rPr lang="en-US" kern="0" dirty="0">
                <a:solidFill>
                  <a:schemeClr val="tx1"/>
                </a:solidFill>
                <a:latin typeface="Calibri"/>
                <a:cs typeface="Calibri"/>
              </a:rPr>
              <a:t>Symptoms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046979" name="Rectangle 3">
            <a:extLst>
              <a:ext uri="{FF2B5EF4-FFF2-40B4-BE49-F238E27FC236}">
                <a16:creationId xmlns:a16="http://schemas.microsoft.com/office/drawing/2014/main" id="{29FD0531-EAAB-7B54-EFEA-42322F9848AE}"/>
              </a:ext>
            </a:extLst>
          </p:cNvPr>
          <p:cNvSpPr>
            <a:spLocks noGrp="1" noChangeArrowheads="1"/>
          </p:cNvSpPr>
          <p:nvPr>
            <p:ph type="body" idx="1"/>
          </p:nvPr>
        </p:nvSpPr>
        <p:spPr>
          <a:xfrm>
            <a:off x="1371600" y="1981200"/>
            <a:ext cx="7086600" cy="3886200"/>
          </a:xfrm>
        </p:spPr>
        <p:txBody>
          <a:bodyPr/>
          <a:lstStyle/>
          <a:p>
            <a:pPr>
              <a:spcBef>
                <a:spcPct val="30000"/>
              </a:spcBef>
              <a:buClr>
                <a:srgbClr val="509601"/>
              </a:buClr>
              <a:buSzPct val="90000"/>
            </a:pPr>
            <a:r>
              <a:rPr lang="en-US" altLang="en-US" sz="2800" dirty="0">
                <a:latin typeface="Calibri" panose="020F0502020204030204" pitchFamily="34" charset="0"/>
              </a:rPr>
              <a:t>Right ventricle fails; blood backs up in body</a:t>
            </a:r>
          </a:p>
          <a:p>
            <a:pPr>
              <a:buClr>
                <a:srgbClr val="509601"/>
              </a:buClr>
              <a:buSzPct val="90000"/>
            </a:pPr>
            <a:r>
              <a:rPr lang="en-US" altLang="en-US" sz="2800" dirty="0">
                <a:latin typeface="Calibri" panose="020F0502020204030204" pitchFamily="34" charset="0"/>
              </a:rPr>
              <a:t>Commonest causes</a:t>
            </a:r>
          </a:p>
          <a:p>
            <a:pPr lvl="1">
              <a:spcBef>
                <a:spcPct val="0"/>
              </a:spcBef>
              <a:buClr>
                <a:srgbClr val="D47310"/>
              </a:buClr>
              <a:buSzPct val="90000"/>
              <a:buFontTx/>
              <a:buChar char="•"/>
            </a:pPr>
            <a:r>
              <a:rPr lang="en-US" altLang="en-US" dirty="0">
                <a:latin typeface="Calibri" panose="020F0502020204030204" pitchFamily="34" charset="0"/>
              </a:rPr>
              <a:t>Left heart failure</a:t>
            </a:r>
          </a:p>
          <a:p>
            <a:pPr lvl="1">
              <a:spcBef>
                <a:spcPct val="0"/>
              </a:spcBef>
              <a:buClr>
                <a:srgbClr val="D47310"/>
              </a:buClr>
              <a:buSzPct val="90000"/>
              <a:buFontTx/>
              <a:buChar char="•"/>
            </a:pPr>
            <a:r>
              <a:rPr lang="en-US" altLang="en-US" dirty="0">
                <a:latin typeface="Calibri" panose="020F0502020204030204" pitchFamily="34" charset="0"/>
              </a:rPr>
              <a:t>Lung disease (</a:t>
            </a:r>
            <a:r>
              <a:rPr lang="ja-JP" altLang="en-US">
                <a:latin typeface="Arial" panose="020B0604020202020204" pitchFamily="34" charset="0"/>
              </a:rPr>
              <a:t>“</a:t>
            </a:r>
            <a:r>
              <a:rPr lang="en-US" altLang="ja-JP" dirty="0">
                <a:latin typeface="Calibri" panose="020F0502020204030204" pitchFamily="34" charset="0"/>
              </a:rPr>
              <a:t>cor pulmonale</a:t>
            </a:r>
            <a:r>
              <a:rPr lang="ja-JP" altLang="en-US">
                <a:latin typeface="Arial" panose="020B0604020202020204" pitchFamily="34" charset="0"/>
              </a:rPr>
              <a:t>”</a:t>
            </a:r>
            <a:r>
              <a:rPr lang="en-US" altLang="ja-JP" dirty="0">
                <a:latin typeface="Calibri" panose="020F0502020204030204" pitchFamily="34" charset="0"/>
              </a:rPr>
              <a:t>)</a:t>
            </a:r>
          </a:p>
          <a:p>
            <a:pPr lvl="1">
              <a:spcBef>
                <a:spcPct val="0"/>
              </a:spcBef>
              <a:buClr>
                <a:srgbClr val="D47310"/>
              </a:buClr>
              <a:buSzPct val="90000"/>
              <a:buFontTx/>
              <a:buChar char="•"/>
            </a:pPr>
            <a:r>
              <a:rPr lang="en-US" altLang="en-US" dirty="0">
                <a:latin typeface="Calibri" panose="020F0502020204030204" pitchFamily="34" charset="0"/>
              </a:rPr>
              <a:t>Some congenital heart diseases</a:t>
            </a:r>
          </a:p>
          <a:p>
            <a:pPr>
              <a:buClr>
                <a:srgbClr val="509601"/>
              </a:buClr>
              <a:buSzPct val="90000"/>
            </a:pPr>
            <a:r>
              <a:rPr lang="en-US" altLang="en-US" sz="2800" dirty="0">
                <a:latin typeface="Calibri" panose="020F0502020204030204" pitchFamily="34" charset="0"/>
              </a:rPr>
              <a:t>Heart changes</a:t>
            </a:r>
          </a:p>
          <a:p>
            <a:pPr lvl="1">
              <a:spcBef>
                <a:spcPct val="0"/>
              </a:spcBef>
              <a:buClr>
                <a:srgbClr val="D47310"/>
              </a:buClr>
              <a:buSzPct val="90000"/>
              <a:buFontTx/>
              <a:buChar char="•"/>
            </a:pPr>
            <a:r>
              <a:rPr lang="en-US" altLang="en-US" dirty="0">
                <a:latin typeface="Calibri" panose="020F0502020204030204" pitchFamily="34" charset="0"/>
              </a:rPr>
              <a:t>right ventricular hypertrophy, dilation</a:t>
            </a:r>
          </a:p>
          <a:p>
            <a:pPr lvl="1">
              <a:spcBef>
                <a:spcPct val="0"/>
              </a:spcBef>
              <a:buClr>
                <a:srgbClr val="D47310"/>
              </a:buClr>
              <a:buSzPct val="90000"/>
              <a:buFontTx/>
              <a:buChar char="•"/>
            </a:pPr>
            <a:r>
              <a:rPr lang="en-US" altLang="en-US" dirty="0">
                <a:latin typeface="Calibri" panose="020F0502020204030204" pitchFamily="34" charset="0"/>
              </a:rPr>
              <a:t>right atrial enlargement</a:t>
            </a:r>
          </a:p>
        </p:txBody>
      </p:sp>
      <p:sp>
        <p:nvSpPr>
          <p:cNvPr id="6" name="Rectangle 2">
            <a:extLst>
              <a:ext uri="{FF2B5EF4-FFF2-40B4-BE49-F238E27FC236}">
                <a16:creationId xmlns:a16="http://schemas.microsoft.com/office/drawing/2014/main" id="{AEED8735-7389-3BEC-9BF8-17BDB10BC3A8}"/>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Right Heart Failure</a:t>
            </a:r>
          </a:p>
        </p:txBody>
      </p:sp>
      <p:sp>
        <p:nvSpPr>
          <p:cNvPr id="7" name="Line 4">
            <a:extLst>
              <a:ext uri="{FF2B5EF4-FFF2-40B4-BE49-F238E27FC236}">
                <a16:creationId xmlns:a16="http://schemas.microsoft.com/office/drawing/2014/main" id="{9CDB7711-A2A5-8692-FB20-B3B6E4C7CEC3}"/>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0" fontAlgn="base" latinLnBrk="0" hangingPunct="0">
              <a:lnSpc>
                <a:spcPct val="100000"/>
              </a:lnSpc>
              <a:spcBef>
                <a:spcPct val="30000"/>
              </a:spcBef>
              <a:spcAft>
                <a:spcPct val="0"/>
              </a:spcAft>
              <a:buClr>
                <a:srgbClr val="66CCFF"/>
              </a:buClr>
              <a:buSzPct val="90000"/>
              <a:buFontTx/>
              <a:buChar char="•"/>
              <a:tabLst/>
              <a:defRPr/>
            </a:pPr>
            <a:endParaRPr kumimoji="0" lang="en-US" sz="2400" b="0" i="0" u="none" strike="noStrike" kern="1200" cap="none" spc="0" normalizeH="0" baseline="0" noProof="0">
              <a:ln>
                <a:noFill/>
              </a:ln>
              <a:solidFill>
                <a:srgbClr val="FFFFFF"/>
              </a:solidFill>
              <a:effectLst/>
              <a:uLnTx/>
              <a:uFillTx/>
              <a:latin typeface="Calibri" charset="0"/>
              <a:ea typeface="ＭＳ Ｐゴシック" charset="0"/>
              <a:cs typeface="ＭＳ Ｐゴシック" charset="0"/>
            </a:endParaRPr>
          </a:p>
        </p:txBody>
      </p:sp>
      <p:grpSp>
        <p:nvGrpSpPr>
          <p:cNvPr id="15" name="Group 14">
            <a:extLst>
              <a:ext uri="{FF2B5EF4-FFF2-40B4-BE49-F238E27FC236}">
                <a16:creationId xmlns:a16="http://schemas.microsoft.com/office/drawing/2014/main" id="{6FDAE5EF-3AA2-3BA6-ABD5-20E520821A3A}"/>
              </a:ext>
            </a:extLst>
          </p:cNvPr>
          <p:cNvGrpSpPr/>
          <p:nvPr/>
        </p:nvGrpSpPr>
        <p:grpSpPr>
          <a:xfrm>
            <a:off x="5148000" y="2743200"/>
            <a:ext cx="3843600" cy="1446550"/>
            <a:chOff x="5148000" y="2743200"/>
            <a:chExt cx="3843600" cy="1446550"/>
          </a:xfrm>
        </p:grpSpPr>
        <p:sp>
          <p:nvSpPr>
            <p:cNvPr id="2" name="TextBox 1">
              <a:extLst>
                <a:ext uri="{FF2B5EF4-FFF2-40B4-BE49-F238E27FC236}">
                  <a16:creationId xmlns:a16="http://schemas.microsoft.com/office/drawing/2014/main" id="{BE591183-72AB-2614-8445-D9BC38D53992}"/>
                </a:ext>
              </a:extLst>
            </p:cNvPr>
            <p:cNvSpPr txBox="1"/>
            <p:nvPr/>
          </p:nvSpPr>
          <p:spPr>
            <a:xfrm>
              <a:off x="6355080" y="2743200"/>
              <a:ext cx="2636520" cy="1446550"/>
            </a:xfrm>
            <a:prstGeom prst="rect">
              <a:avLst/>
            </a:prstGeom>
            <a:noFill/>
            <a:ln w="12700">
              <a:solidFill>
                <a:schemeClr val="tx1"/>
              </a:solidFill>
            </a:ln>
          </p:spPr>
          <p:txBody>
            <a:bodyPr wrap="square" rtlCol="0">
              <a:spAutoFit/>
            </a:bodyPr>
            <a:lstStyle/>
            <a:p>
              <a:pPr marL="0" marR="0" lvl="0" indent="0" algn="l" defTabSz="914400" rtl="0" eaLnBrk="0" fontAlgn="base" latinLnBrk="0" hangingPunct="0">
                <a:lnSpc>
                  <a:spcPct val="100000"/>
                </a:lnSpc>
                <a:spcBef>
                  <a:spcPct val="30000"/>
                </a:spcBef>
                <a:spcAft>
                  <a:spcPct val="0"/>
                </a:spcAft>
                <a:buClr>
                  <a:srgbClr val="66CCFF"/>
                </a:buClr>
                <a:buSzPct val="90000"/>
                <a:buFontTx/>
                <a:buNone/>
                <a:tabLst/>
                <a:defRPr/>
              </a:pPr>
              <a:r>
                <a:rPr kumimoji="0" lang="en-US" sz="22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mn-cs"/>
                </a:rPr>
                <a:t>Definition: </a:t>
              </a:r>
              <a:br>
                <a:rPr kumimoji="0" lang="en-US" sz="22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mn-cs"/>
                </a:rPr>
              </a:br>
              <a:r>
                <a:rPr kumimoji="0" lang="en-US" sz="22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panose="020B0600070205080204" pitchFamily="34" charset="-128"/>
                  <a:cs typeface="+mn-cs"/>
                </a:rPr>
                <a:t>Right heart failure due to some intrinsic lung disease</a:t>
              </a:r>
            </a:p>
          </p:txBody>
        </p:sp>
        <p:grpSp>
          <p:nvGrpSpPr>
            <p:cNvPr id="14" name="Group 13">
              <a:extLst>
                <a:ext uri="{FF2B5EF4-FFF2-40B4-BE49-F238E27FC236}">
                  <a16:creationId xmlns:a16="http://schemas.microsoft.com/office/drawing/2014/main" id="{177448CF-9B7C-7787-133F-B8ED7E1D4E8E}"/>
                </a:ext>
              </a:extLst>
            </p:cNvPr>
            <p:cNvGrpSpPr/>
            <p:nvPr/>
          </p:nvGrpSpPr>
          <p:grpSpPr>
            <a:xfrm>
              <a:off x="5148000" y="2787720"/>
              <a:ext cx="987480" cy="717480"/>
              <a:chOff x="5148000" y="2762892"/>
              <a:chExt cx="987480" cy="717480"/>
            </a:xfrm>
          </p:grpSpPr>
          <mc:AlternateContent xmlns:mc="http://schemas.openxmlformats.org/markup-compatibility/2006" xmlns:p14="http://schemas.microsoft.com/office/powerpoint/2010/main">
            <mc:Choice Requires="p14">
              <p:contentPart p14:bwMode="auto" r:id="rId3">
                <p14:nvContentPartPr>
                  <p14:cNvPr id="12" name="Ink 11">
                    <a:extLst>
                      <a:ext uri="{FF2B5EF4-FFF2-40B4-BE49-F238E27FC236}">
                        <a16:creationId xmlns:a16="http://schemas.microsoft.com/office/drawing/2014/main" id="{89925BE9-97E3-FE07-1BB9-9A151E990C08}"/>
                      </a:ext>
                    </a:extLst>
                  </p14:cNvPr>
                  <p14:cNvContentPartPr/>
                  <p14:nvPr/>
                </p14:nvContentPartPr>
                <p14:xfrm>
                  <a:off x="5148000" y="2892132"/>
                  <a:ext cx="987480" cy="588240"/>
                </p14:xfrm>
              </p:contentPart>
            </mc:Choice>
            <mc:Fallback xmlns="">
              <p:pic>
                <p:nvPicPr>
                  <p:cNvPr id="12" name="Ink 11">
                    <a:extLst>
                      <a:ext uri="{FF2B5EF4-FFF2-40B4-BE49-F238E27FC236}">
                        <a16:creationId xmlns:a16="http://schemas.microsoft.com/office/drawing/2014/main" id="{89925BE9-97E3-FE07-1BB9-9A151E990C08}"/>
                      </a:ext>
                    </a:extLst>
                  </p:cNvPr>
                  <p:cNvPicPr/>
                  <p:nvPr/>
                </p:nvPicPr>
                <p:blipFill>
                  <a:blip r:embed="rId4"/>
                  <a:stretch>
                    <a:fillRect/>
                  </a:stretch>
                </p:blipFill>
                <p:spPr>
                  <a:xfrm>
                    <a:off x="5139360" y="2883492"/>
                    <a:ext cx="1005120" cy="6058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3" name="Ink 12">
                    <a:extLst>
                      <a:ext uri="{FF2B5EF4-FFF2-40B4-BE49-F238E27FC236}">
                        <a16:creationId xmlns:a16="http://schemas.microsoft.com/office/drawing/2014/main" id="{0742E7F4-7E94-1F03-9071-4818415CACED}"/>
                      </a:ext>
                    </a:extLst>
                  </p14:cNvPr>
                  <p14:cNvContentPartPr/>
                  <p14:nvPr/>
                </p14:nvContentPartPr>
                <p14:xfrm>
                  <a:off x="6018480" y="2762892"/>
                  <a:ext cx="112320" cy="263880"/>
                </p14:xfrm>
              </p:contentPart>
            </mc:Choice>
            <mc:Fallback xmlns="">
              <p:pic>
                <p:nvPicPr>
                  <p:cNvPr id="13" name="Ink 12">
                    <a:extLst>
                      <a:ext uri="{FF2B5EF4-FFF2-40B4-BE49-F238E27FC236}">
                        <a16:creationId xmlns:a16="http://schemas.microsoft.com/office/drawing/2014/main" id="{0742E7F4-7E94-1F03-9071-4818415CACED}"/>
                      </a:ext>
                    </a:extLst>
                  </p:cNvPr>
                  <p:cNvPicPr/>
                  <p:nvPr/>
                </p:nvPicPr>
                <p:blipFill>
                  <a:blip r:embed="rId6"/>
                  <a:stretch>
                    <a:fillRect/>
                  </a:stretch>
                </p:blipFill>
                <p:spPr>
                  <a:xfrm>
                    <a:off x="6009480" y="2753892"/>
                    <a:ext cx="129960" cy="281520"/>
                  </a:xfrm>
                  <a:prstGeom prst="rect">
                    <a:avLst/>
                  </a:prstGeom>
                </p:spPr>
              </p:pic>
            </mc:Fallback>
          </mc:AlternateContent>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049027" name="Rectangle 3">
            <a:extLst>
              <a:ext uri="{FF2B5EF4-FFF2-40B4-BE49-F238E27FC236}">
                <a16:creationId xmlns:a16="http://schemas.microsoft.com/office/drawing/2014/main" id="{F4C9E703-5643-4C0F-256E-069842A33B84}"/>
              </a:ext>
            </a:extLst>
          </p:cNvPr>
          <p:cNvSpPr>
            <a:spLocks noGrp="1" noChangeArrowheads="1"/>
          </p:cNvSpPr>
          <p:nvPr>
            <p:ph type="body" idx="1"/>
          </p:nvPr>
        </p:nvSpPr>
        <p:spPr>
          <a:xfrm>
            <a:off x="1143000" y="2666997"/>
            <a:ext cx="7543800" cy="2336799"/>
          </a:xfrm>
        </p:spPr>
        <p:txBody>
          <a:bodyPr/>
          <a:lstStyle/>
          <a:p>
            <a:pPr>
              <a:spcBef>
                <a:spcPts val="600"/>
              </a:spcBef>
              <a:buClr>
                <a:srgbClr val="509601"/>
              </a:buClr>
              <a:buSzPct val="90000"/>
            </a:pPr>
            <a:r>
              <a:rPr lang="en-US" altLang="en-US" sz="2800" dirty="0">
                <a:latin typeface="Calibri" panose="020F0502020204030204" pitchFamily="34" charset="0"/>
              </a:rPr>
              <a:t>Peripheral edema</a:t>
            </a:r>
          </a:p>
          <a:p>
            <a:pPr>
              <a:spcBef>
                <a:spcPts val="600"/>
              </a:spcBef>
              <a:buClr>
                <a:srgbClr val="509601"/>
              </a:buClr>
              <a:buSzPct val="90000"/>
            </a:pPr>
            <a:r>
              <a:rPr lang="en-US" altLang="en-US" sz="2800" dirty="0">
                <a:latin typeface="Calibri" panose="020F0502020204030204" pitchFamily="34" charset="0"/>
              </a:rPr>
              <a:t>Big, congested liver (</a:t>
            </a:r>
            <a:r>
              <a:rPr lang="ja-JP" altLang="en-US" sz="2800"/>
              <a:t>“</a:t>
            </a:r>
            <a:r>
              <a:rPr lang="en-US" altLang="ja-JP" sz="2800" dirty="0">
                <a:latin typeface="Calibri" panose="020F0502020204030204" pitchFamily="34" charset="0"/>
              </a:rPr>
              <a:t>nutmeg liver</a:t>
            </a:r>
            <a:r>
              <a:rPr lang="ja-JP" altLang="en-US" sz="2800"/>
              <a:t>”</a:t>
            </a:r>
            <a:r>
              <a:rPr lang="en-US" altLang="ja-JP" sz="2800" dirty="0">
                <a:latin typeface="Calibri" panose="020F0502020204030204" pitchFamily="34" charset="0"/>
              </a:rPr>
              <a:t>)</a:t>
            </a:r>
          </a:p>
          <a:p>
            <a:pPr>
              <a:spcBef>
                <a:spcPts val="600"/>
              </a:spcBef>
              <a:buClr>
                <a:srgbClr val="509601"/>
              </a:buClr>
              <a:buSzPct val="90000"/>
            </a:pPr>
            <a:r>
              <a:rPr lang="en-US" altLang="en-US" sz="2800" dirty="0">
                <a:latin typeface="Calibri" panose="020F0502020204030204" pitchFamily="34" charset="0"/>
              </a:rPr>
              <a:t>Big spleen</a:t>
            </a:r>
          </a:p>
          <a:p>
            <a:pPr>
              <a:spcBef>
                <a:spcPts val="600"/>
              </a:spcBef>
              <a:buClr>
                <a:srgbClr val="509601"/>
              </a:buClr>
              <a:buSzPct val="90000"/>
            </a:pPr>
            <a:r>
              <a:rPr lang="en-US" altLang="en-US" sz="2800" dirty="0">
                <a:latin typeface="Calibri" panose="020F0502020204030204" pitchFamily="34" charset="0"/>
              </a:rPr>
              <a:t>Most chronic cases of heart failure are bilateral</a:t>
            </a:r>
          </a:p>
        </p:txBody>
      </p:sp>
      <p:sp>
        <p:nvSpPr>
          <p:cNvPr id="6" name="Rectangle 2">
            <a:extLst>
              <a:ext uri="{FF2B5EF4-FFF2-40B4-BE49-F238E27FC236}">
                <a16:creationId xmlns:a16="http://schemas.microsoft.com/office/drawing/2014/main" id="{7BDB5C98-862E-2A26-B8E6-75606C0E8CAB}"/>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Right Heart Failure</a:t>
            </a:r>
          </a:p>
        </p:txBody>
      </p:sp>
      <p:sp>
        <p:nvSpPr>
          <p:cNvPr id="7" name="Line 4">
            <a:extLst>
              <a:ext uri="{FF2B5EF4-FFF2-40B4-BE49-F238E27FC236}">
                <a16:creationId xmlns:a16="http://schemas.microsoft.com/office/drawing/2014/main" id="{E9337591-4074-D7C7-1651-596012EC7E78}"/>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
        <p:nvSpPr>
          <p:cNvPr id="2" name="Rectangle 2">
            <a:extLst>
              <a:ext uri="{FF2B5EF4-FFF2-40B4-BE49-F238E27FC236}">
                <a16:creationId xmlns:a16="http://schemas.microsoft.com/office/drawing/2014/main" id="{161B210D-D0C8-B6B1-46B0-623E3F72122C}"/>
              </a:ext>
            </a:extLst>
          </p:cNvPr>
          <p:cNvSpPr txBox="1">
            <a:spLocks noChangeArrowheads="1"/>
          </p:cNvSpPr>
          <p:nvPr/>
        </p:nvSpPr>
        <p:spPr bwMode="auto">
          <a:xfrm>
            <a:off x="714375" y="1650999"/>
            <a:ext cx="7772400" cy="6858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vert="horz" wrap="square" lIns="92075" tIns="46038" rIns="92075" bIns="46038" numCol="1" anchor="ctr" anchorCtr="0" compatLnSpc="1">
            <a:prstTxWarp prst="textNoShape">
              <a:avLst/>
            </a:prstTxWarp>
          </a:bodyPr>
          <a:lstStyle>
            <a:lvl1pPr algn="ctr" rtl="0" eaLnBrk="0" fontAlgn="base" hangingPunct="0">
              <a:spcBef>
                <a:spcPct val="0"/>
              </a:spcBef>
              <a:spcAft>
                <a:spcPct val="0"/>
              </a:spcAft>
              <a:defRPr sz="3000">
                <a:solidFill>
                  <a:schemeClr val="tx2"/>
                </a:solidFill>
                <a:latin typeface="+mj-lt"/>
                <a:ea typeface="+mj-ea"/>
                <a:cs typeface="ＭＳ Ｐゴシック" charset="0"/>
              </a:defRPr>
            </a:lvl1pPr>
            <a:lvl2pPr algn="ctr" rtl="0" eaLnBrk="0" fontAlgn="base" hangingPunct="0">
              <a:spcBef>
                <a:spcPct val="0"/>
              </a:spcBef>
              <a:spcAft>
                <a:spcPct val="0"/>
              </a:spcAft>
              <a:defRPr sz="3000">
                <a:solidFill>
                  <a:schemeClr val="tx2"/>
                </a:solidFill>
                <a:latin typeface="Franklin Gothic Medium" charset="0"/>
                <a:ea typeface="ＭＳ Ｐゴシック" charset="0"/>
                <a:cs typeface="ＭＳ Ｐゴシック" charset="0"/>
              </a:defRPr>
            </a:lvl2pPr>
            <a:lvl3pPr algn="ctr" rtl="0" eaLnBrk="0" fontAlgn="base" hangingPunct="0">
              <a:spcBef>
                <a:spcPct val="0"/>
              </a:spcBef>
              <a:spcAft>
                <a:spcPct val="0"/>
              </a:spcAft>
              <a:defRPr sz="3000">
                <a:solidFill>
                  <a:schemeClr val="tx2"/>
                </a:solidFill>
                <a:latin typeface="Franklin Gothic Medium" charset="0"/>
                <a:ea typeface="ＭＳ Ｐゴシック" charset="0"/>
                <a:cs typeface="ＭＳ Ｐゴシック" charset="0"/>
              </a:defRPr>
            </a:lvl3pPr>
            <a:lvl4pPr algn="ctr" rtl="0" eaLnBrk="0" fontAlgn="base" hangingPunct="0">
              <a:spcBef>
                <a:spcPct val="0"/>
              </a:spcBef>
              <a:spcAft>
                <a:spcPct val="0"/>
              </a:spcAft>
              <a:defRPr sz="3000">
                <a:solidFill>
                  <a:schemeClr val="tx2"/>
                </a:solidFill>
                <a:latin typeface="Franklin Gothic Medium" charset="0"/>
                <a:ea typeface="ＭＳ Ｐゴシック" charset="0"/>
                <a:cs typeface="ＭＳ Ｐゴシック" charset="0"/>
              </a:defRPr>
            </a:lvl4pPr>
            <a:lvl5pPr algn="ctr" rtl="0" eaLnBrk="0" fontAlgn="base" hangingPunct="0">
              <a:spcBef>
                <a:spcPct val="0"/>
              </a:spcBef>
              <a:spcAft>
                <a:spcPct val="0"/>
              </a:spcAft>
              <a:defRPr sz="3000">
                <a:solidFill>
                  <a:schemeClr val="tx2"/>
                </a:solidFill>
                <a:latin typeface="Franklin Gothic Medium" charset="0"/>
                <a:ea typeface="ＭＳ Ｐゴシック" charset="0"/>
                <a:cs typeface="ＭＳ Ｐゴシック" charset="0"/>
              </a:defRPr>
            </a:lvl5pPr>
            <a:lvl6pPr marL="457200" algn="ctr" rtl="0" eaLnBrk="0" fontAlgn="base" hangingPunct="0">
              <a:spcBef>
                <a:spcPct val="0"/>
              </a:spcBef>
              <a:spcAft>
                <a:spcPct val="0"/>
              </a:spcAft>
              <a:defRPr sz="3000">
                <a:solidFill>
                  <a:schemeClr val="tx2"/>
                </a:solidFill>
                <a:latin typeface="Franklin Gothic Medium" charset="0"/>
                <a:ea typeface="ＭＳ Ｐゴシック" charset="0"/>
              </a:defRPr>
            </a:lvl6pPr>
            <a:lvl7pPr marL="914400" algn="ctr" rtl="0" eaLnBrk="0" fontAlgn="base" hangingPunct="0">
              <a:spcBef>
                <a:spcPct val="0"/>
              </a:spcBef>
              <a:spcAft>
                <a:spcPct val="0"/>
              </a:spcAft>
              <a:defRPr sz="3000">
                <a:solidFill>
                  <a:schemeClr val="tx2"/>
                </a:solidFill>
                <a:latin typeface="Franklin Gothic Medium" charset="0"/>
                <a:ea typeface="ＭＳ Ｐゴシック" charset="0"/>
              </a:defRPr>
            </a:lvl7pPr>
            <a:lvl8pPr marL="1371600" algn="ctr" rtl="0" eaLnBrk="0" fontAlgn="base" hangingPunct="0">
              <a:spcBef>
                <a:spcPct val="0"/>
              </a:spcBef>
              <a:spcAft>
                <a:spcPct val="0"/>
              </a:spcAft>
              <a:defRPr sz="3000">
                <a:solidFill>
                  <a:schemeClr val="tx2"/>
                </a:solidFill>
                <a:latin typeface="Franklin Gothic Medium" charset="0"/>
                <a:ea typeface="ＭＳ Ｐゴシック" charset="0"/>
              </a:defRPr>
            </a:lvl8pPr>
            <a:lvl9pPr marL="1828800" algn="ctr" rtl="0" eaLnBrk="0" fontAlgn="base" hangingPunct="0">
              <a:spcBef>
                <a:spcPct val="0"/>
              </a:spcBef>
              <a:spcAft>
                <a:spcPct val="0"/>
              </a:spcAft>
              <a:defRPr sz="3000">
                <a:solidFill>
                  <a:schemeClr val="tx2"/>
                </a:solidFill>
                <a:latin typeface="Franklin Gothic Medium" charset="0"/>
                <a:ea typeface="ＭＳ Ｐゴシック" charset="0"/>
              </a:defRPr>
            </a:lvl9pPr>
          </a:lstStyle>
          <a:p>
            <a:pPr>
              <a:buClrTx/>
              <a:buSzTx/>
              <a:buNone/>
              <a:defRPr/>
            </a:pPr>
            <a:r>
              <a:rPr lang="en-US" kern="0" dirty="0">
                <a:solidFill>
                  <a:schemeClr val="tx1"/>
                </a:solidFill>
                <a:latin typeface="Calibri"/>
                <a:cs typeface="Calibri"/>
              </a:rPr>
              <a:t>Symptoms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38114" name="Text Box 2">
            <a:extLst>
              <a:ext uri="{FF2B5EF4-FFF2-40B4-BE49-F238E27FC236}">
                <a16:creationId xmlns:a16="http://schemas.microsoft.com/office/drawing/2014/main" id="{6287A8E8-1E29-966B-8517-18DA05FA4C3E}"/>
              </a:ext>
            </a:extLst>
          </p:cNvPr>
          <p:cNvSpPr txBox="1">
            <a:spLocks noChangeArrowheads="1"/>
          </p:cNvSpPr>
          <p:nvPr/>
        </p:nvSpPr>
        <p:spPr bwMode="auto">
          <a:xfrm>
            <a:off x="2838450" y="6200775"/>
            <a:ext cx="3467100"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buClrTx/>
              <a:buSzPct val="80000"/>
              <a:buFontTx/>
              <a:buNone/>
              <a:defRPr/>
            </a:pPr>
            <a:r>
              <a:rPr lang="en-US" sz="3200">
                <a:solidFill>
                  <a:srgbClr val="000000"/>
                </a:solidFill>
                <a:latin typeface="Calibri" charset="0"/>
                <a:ea typeface="ＭＳ Ｐゴシック" charset="0"/>
              </a:rPr>
              <a:t>Hepatic blood flow</a:t>
            </a:r>
          </a:p>
        </p:txBody>
      </p:sp>
      <p:sp>
        <p:nvSpPr>
          <p:cNvPr id="2138115" name="Rectangle 3">
            <a:extLst>
              <a:ext uri="{FF2B5EF4-FFF2-40B4-BE49-F238E27FC236}">
                <a16:creationId xmlns:a16="http://schemas.microsoft.com/office/drawing/2014/main" id="{26CD7C12-4500-5694-8481-0A2C01BD0BFC}"/>
              </a:ext>
            </a:extLst>
          </p:cNvPr>
          <p:cNvSpPr>
            <a:spLocks noChangeArrowheads="1"/>
          </p:cNvSpPr>
          <p:nvPr/>
        </p:nvSpPr>
        <p:spPr bwMode="auto">
          <a:xfrm>
            <a:off x="1981200" y="5029200"/>
            <a:ext cx="685800" cy="609600"/>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libri" charset="0"/>
              <a:ea typeface="ＭＳ Ｐゴシック" charset="0"/>
            </a:endParaRPr>
          </a:p>
        </p:txBody>
      </p:sp>
      <p:pic>
        <p:nvPicPr>
          <p:cNvPr id="77828" name="Picture 8" descr="3dliver">
            <a:extLst>
              <a:ext uri="{FF2B5EF4-FFF2-40B4-BE49-F238E27FC236}">
                <a16:creationId xmlns:a16="http://schemas.microsoft.com/office/drawing/2014/main" id="{BB42D530-627B-B329-2677-6AE0437C826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3925" y="152400"/>
            <a:ext cx="4754563" cy="591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36066" name="Text Box 2">
            <a:extLst>
              <a:ext uri="{FF2B5EF4-FFF2-40B4-BE49-F238E27FC236}">
                <a16:creationId xmlns:a16="http://schemas.microsoft.com/office/drawing/2014/main" id="{82DA260B-21A0-DE2C-4125-68F3F116CAE7}"/>
              </a:ext>
            </a:extLst>
          </p:cNvPr>
          <p:cNvSpPr txBox="1">
            <a:spLocks noChangeArrowheads="1"/>
          </p:cNvSpPr>
          <p:nvPr/>
        </p:nvSpPr>
        <p:spPr bwMode="auto">
          <a:xfrm>
            <a:off x="533400" y="6191250"/>
            <a:ext cx="3467100"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Calibri" panose="020F0502020204030204" pitchFamily="34" charset="0"/>
                <a:ea typeface="ＭＳ Ｐゴシック" panose="020B0600070205080204" pitchFamily="34" charset="-128"/>
              </a:defRPr>
            </a:lvl1pPr>
            <a:lvl2pPr marL="742950" indent="-285750">
              <a:defRPr sz="2400">
                <a:solidFill>
                  <a:schemeClr val="tx1"/>
                </a:solidFill>
                <a:latin typeface="Calibri" panose="020F0502020204030204" pitchFamily="34" charset="0"/>
                <a:ea typeface="ＭＳ Ｐゴシック" panose="020B0600070205080204" pitchFamily="34" charset="-128"/>
              </a:defRPr>
            </a:lvl2pPr>
            <a:lvl3pPr marL="1143000" indent="-228600">
              <a:defRPr sz="2400">
                <a:solidFill>
                  <a:schemeClr val="tx1"/>
                </a:solidFill>
                <a:latin typeface="Calibri" panose="020F0502020204030204" pitchFamily="34" charset="0"/>
                <a:ea typeface="ＭＳ Ｐゴシック" panose="020B0600070205080204" pitchFamily="34" charset="-128"/>
              </a:defRPr>
            </a:lvl3pPr>
            <a:lvl4pPr marL="1600200" indent="-228600">
              <a:defRPr sz="2400">
                <a:solidFill>
                  <a:schemeClr val="tx1"/>
                </a:solidFill>
                <a:latin typeface="Calibri" panose="020F0502020204030204" pitchFamily="34" charset="0"/>
                <a:ea typeface="ＭＳ Ｐゴシック" panose="020B0600070205080204" pitchFamily="34" charset="-128"/>
              </a:defRPr>
            </a:lvl4pPr>
            <a:lvl5pPr marL="2057400" indent="-228600">
              <a:defRPr sz="2400">
                <a:solidFill>
                  <a:schemeClr val="tx1"/>
                </a:solidFill>
                <a:latin typeface="Calibri" panose="020F0502020204030204" pitchFamily="34" charset="0"/>
                <a:ea typeface="ＭＳ Ｐゴシック" panose="020B0600070205080204" pitchFamily="34" charset="-128"/>
              </a:defRPr>
            </a:lvl5pPr>
            <a:lvl6pPr marL="25146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6pPr>
            <a:lvl7pPr marL="29718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7pPr>
            <a:lvl8pPr marL="34290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8pPr>
            <a:lvl9pPr marL="3886200" indent="-228600" eaLnBrk="0" fontAlgn="base" hangingPunct="0">
              <a:spcBef>
                <a:spcPct val="30000"/>
              </a:spcBef>
              <a:spcAft>
                <a:spcPct val="0"/>
              </a:spcAft>
              <a:buClr>
                <a:srgbClr val="66CCFF"/>
              </a:buClr>
              <a:buSzPct val="90000"/>
              <a:buChar char="•"/>
              <a:defRPr sz="2400">
                <a:solidFill>
                  <a:schemeClr val="tx1"/>
                </a:solidFill>
                <a:latin typeface="Calibri" panose="020F0502020204030204" pitchFamily="34" charset="0"/>
                <a:ea typeface="ＭＳ Ｐゴシック" panose="020B0600070205080204" pitchFamily="34" charset="-128"/>
              </a:defRPr>
            </a:lvl9pPr>
          </a:lstStyle>
          <a:p>
            <a:pPr algn="ctr">
              <a:spcBef>
                <a:spcPct val="50000"/>
              </a:spcBef>
              <a:buClrTx/>
              <a:buSzPct val="80000"/>
              <a:buFontTx/>
              <a:buNone/>
            </a:pPr>
            <a:r>
              <a:rPr lang="ja-JP" altLang="en-US" sz="3200">
                <a:solidFill>
                  <a:srgbClr val="000000"/>
                </a:solidFill>
                <a:latin typeface="Arial" panose="020B0604020202020204" pitchFamily="34" charset="0"/>
              </a:rPr>
              <a:t>“</a:t>
            </a:r>
            <a:r>
              <a:rPr lang="en-US" altLang="ja-JP" sz="3200">
                <a:solidFill>
                  <a:srgbClr val="000000"/>
                </a:solidFill>
              </a:rPr>
              <a:t>Nutmeg</a:t>
            </a:r>
            <a:r>
              <a:rPr lang="ja-JP" altLang="en-US" sz="3200">
                <a:solidFill>
                  <a:srgbClr val="000000"/>
                </a:solidFill>
                <a:latin typeface="Arial" panose="020B0604020202020204" pitchFamily="34" charset="0"/>
              </a:rPr>
              <a:t>”</a:t>
            </a:r>
            <a:r>
              <a:rPr lang="en-US" altLang="ja-JP" sz="3200">
                <a:solidFill>
                  <a:srgbClr val="000000"/>
                </a:solidFill>
              </a:rPr>
              <a:t> liver</a:t>
            </a:r>
            <a:endParaRPr lang="en-US" altLang="en-US" sz="3200">
              <a:solidFill>
                <a:srgbClr val="000000"/>
              </a:solidFill>
            </a:endParaRPr>
          </a:p>
        </p:txBody>
      </p:sp>
      <p:sp>
        <p:nvSpPr>
          <p:cNvPr id="2136068" name="Rectangle 4">
            <a:extLst>
              <a:ext uri="{FF2B5EF4-FFF2-40B4-BE49-F238E27FC236}">
                <a16:creationId xmlns:a16="http://schemas.microsoft.com/office/drawing/2014/main" id="{4992A262-56D6-9DE9-9E36-E9466F971E5A}"/>
              </a:ext>
            </a:extLst>
          </p:cNvPr>
          <p:cNvSpPr>
            <a:spLocks noChangeArrowheads="1"/>
          </p:cNvSpPr>
          <p:nvPr/>
        </p:nvSpPr>
        <p:spPr bwMode="auto">
          <a:xfrm>
            <a:off x="1981200" y="5029200"/>
            <a:ext cx="685800" cy="609600"/>
          </a:xfrm>
          <a:prstGeom prst="rect">
            <a:avLst/>
          </a:prstGeom>
          <a:solidFill>
            <a:schemeClr val="tx1"/>
          </a:solidFill>
          <a:ln w="9525">
            <a:solidFill>
              <a:schemeClr val="tx1"/>
            </a:solidFill>
            <a:miter lim="800000"/>
            <a:headEnd/>
            <a:tailEn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latin typeface="Calibri" charset="0"/>
              <a:ea typeface="ＭＳ Ｐゴシック" charset="0"/>
            </a:endParaRPr>
          </a:p>
        </p:txBody>
      </p:sp>
      <p:pic>
        <p:nvPicPr>
          <p:cNvPr id="79876" name="Picture 6" descr="LIVER041">
            <a:extLst>
              <a:ext uri="{FF2B5EF4-FFF2-40B4-BE49-F238E27FC236}">
                <a16:creationId xmlns:a16="http://schemas.microsoft.com/office/drawing/2014/main" id="{03D6EA5D-DCA2-AA41-C64C-30F2A58C57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1489" t="404"/>
          <a:stretch>
            <a:fillRect/>
          </a:stretch>
        </p:blipFill>
        <p:spPr bwMode="auto">
          <a:xfrm>
            <a:off x="228600" y="801688"/>
            <a:ext cx="4191000" cy="468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36071" name="Text Box 7">
            <a:extLst>
              <a:ext uri="{FF2B5EF4-FFF2-40B4-BE49-F238E27FC236}">
                <a16:creationId xmlns:a16="http://schemas.microsoft.com/office/drawing/2014/main" id="{68F60E5D-2A75-9C8D-E6DA-EE7225A7921B}"/>
              </a:ext>
            </a:extLst>
          </p:cNvPr>
          <p:cNvSpPr txBox="1">
            <a:spLocks noChangeArrowheads="1"/>
          </p:cNvSpPr>
          <p:nvPr/>
        </p:nvSpPr>
        <p:spPr bwMode="auto">
          <a:xfrm>
            <a:off x="5143500" y="6202363"/>
            <a:ext cx="3467100" cy="57943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buClrTx/>
              <a:buSzPct val="80000"/>
              <a:buFontTx/>
              <a:buNone/>
              <a:defRPr/>
            </a:pPr>
            <a:r>
              <a:rPr lang="en-US" sz="3200">
                <a:solidFill>
                  <a:srgbClr val="000000"/>
                </a:solidFill>
                <a:latin typeface="Calibri" charset="0"/>
                <a:ea typeface="ＭＳ Ｐゴシック" charset="0"/>
              </a:rPr>
              <a:t>Nutmeg</a:t>
            </a:r>
          </a:p>
        </p:txBody>
      </p:sp>
      <p:pic>
        <p:nvPicPr>
          <p:cNvPr id="79878" name="Picture 9" descr="nutmeg-new-netherland-3">
            <a:extLst>
              <a:ext uri="{FF2B5EF4-FFF2-40B4-BE49-F238E27FC236}">
                <a16:creationId xmlns:a16="http://schemas.microsoft.com/office/drawing/2014/main" id="{8A1053B2-BC25-E75B-2C87-DEB82B0AC1B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800" y="1905000"/>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1971203" name="Rectangle 3">
            <a:extLst>
              <a:ext uri="{FF2B5EF4-FFF2-40B4-BE49-F238E27FC236}">
                <a16:creationId xmlns:a16="http://schemas.microsoft.com/office/drawing/2014/main" id="{4B8A0C0A-F630-0775-ECAB-9F5E579E1247}"/>
              </a:ext>
            </a:extLst>
          </p:cNvPr>
          <p:cNvSpPr>
            <a:spLocks noGrp="1" noChangeArrowheads="1"/>
          </p:cNvSpPr>
          <p:nvPr>
            <p:ph type="body" idx="1"/>
          </p:nvPr>
        </p:nvSpPr>
        <p:spPr>
          <a:xfrm>
            <a:off x="1905000" y="1828800"/>
            <a:ext cx="5943600" cy="4648200"/>
          </a:xfrm>
        </p:spPr>
        <p:txBody>
          <a:bodyPr/>
          <a:lstStyle/>
          <a:p>
            <a:pPr>
              <a:spcBef>
                <a:spcPct val="30000"/>
              </a:spcBef>
              <a:buClr>
                <a:srgbClr val="5F5F5F"/>
              </a:buClr>
              <a:buSzPct val="90000"/>
              <a:defRPr/>
            </a:pPr>
            <a:r>
              <a:rPr lang="en-US" sz="2800" dirty="0">
                <a:solidFill>
                  <a:srgbClr val="5F5F5F"/>
                </a:solidFill>
                <a:latin typeface="Calibri" charset="0"/>
                <a:cs typeface="+mn-cs"/>
              </a:rPr>
              <a:t>Blood Vessels</a:t>
            </a:r>
          </a:p>
          <a:p>
            <a:pPr>
              <a:spcBef>
                <a:spcPct val="30000"/>
              </a:spcBef>
              <a:buClr>
                <a:srgbClr val="509601"/>
              </a:buClr>
              <a:buSzPct val="90000"/>
              <a:defRPr/>
            </a:pPr>
            <a:r>
              <a:rPr lang="en-US" sz="2800" dirty="0">
                <a:latin typeface="Calibri" charset="0"/>
                <a:cs typeface="+mn-cs"/>
              </a:rPr>
              <a:t>Heart I</a:t>
            </a:r>
          </a:p>
          <a:p>
            <a:pPr lvl="1">
              <a:spcBef>
                <a:spcPct val="15000"/>
              </a:spcBef>
              <a:buClr>
                <a:srgbClr val="5F5F5F"/>
              </a:buClr>
              <a:buSzPct val="90000"/>
              <a:buFontTx/>
              <a:buChar char="•"/>
              <a:defRPr/>
            </a:pPr>
            <a:r>
              <a:rPr lang="en-US" dirty="0">
                <a:solidFill>
                  <a:srgbClr val="5F5F5F"/>
                </a:solidFill>
                <a:latin typeface="Calibri" charset="0"/>
              </a:rPr>
              <a:t>Heart Failure</a:t>
            </a:r>
          </a:p>
          <a:p>
            <a:pPr lvl="1">
              <a:spcBef>
                <a:spcPct val="15000"/>
              </a:spcBef>
              <a:buClr>
                <a:srgbClr val="D47310"/>
              </a:buClr>
              <a:buSzPct val="90000"/>
              <a:buFontTx/>
              <a:buChar char="•"/>
              <a:defRPr/>
            </a:pPr>
            <a:r>
              <a:rPr lang="en-US" dirty="0">
                <a:latin typeface="Calibri" charset="0"/>
              </a:rPr>
              <a:t>Congenital Heart Disease</a:t>
            </a:r>
          </a:p>
        </p:txBody>
      </p:sp>
      <p:sp>
        <p:nvSpPr>
          <p:cNvPr id="6" name="Rectangle 2">
            <a:extLst>
              <a:ext uri="{FF2B5EF4-FFF2-40B4-BE49-F238E27FC236}">
                <a16:creationId xmlns:a16="http://schemas.microsoft.com/office/drawing/2014/main" id="{9B06C4ED-5691-6385-1D13-2D3A31A86FF4}"/>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Cardiac Pathology Outline</a:t>
            </a:r>
          </a:p>
        </p:txBody>
      </p:sp>
      <p:sp>
        <p:nvSpPr>
          <p:cNvPr id="7" name="Line 4">
            <a:extLst>
              <a:ext uri="{FF2B5EF4-FFF2-40B4-BE49-F238E27FC236}">
                <a16:creationId xmlns:a16="http://schemas.microsoft.com/office/drawing/2014/main" id="{D13BA667-F38E-6B77-94A0-3DC02CBD8C23}"/>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051075" name="Rectangle 3">
            <a:extLst>
              <a:ext uri="{FF2B5EF4-FFF2-40B4-BE49-F238E27FC236}">
                <a16:creationId xmlns:a16="http://schemas.microsoft.com/office/drawing/2014/main" id="{4C381AE1-0C66-21A4-7184-CA86BECAAB4C}"/>
              </a:ext>
            </a:extLst>
          </p:cNvPr>
          <p:cNvSpPr>
            <a:spLocks noGrp="1" noChangeArrowheads="1"/>
          </p:cNvSpPr>
          <p:nvPr>
            <p:ph type="body" idx="1"/>
          </p:nvPr>
        </p:nvSpPr>
        <p:spPr>
          <a:xfrm>
            <a:off x="1143000" y="2362200"/>
            <a:ext cx="7543800" cy="3048000"/>
          </a:xfrm>
        </p:spPr>
        <p:txBody>
          <a:bodyPr/>
          <a:lstStyle/>
          <a:p>
            <a:pPr>
              <a:spcBef>
                <a:spcPct val="30000"/>
              </a:spcBef>
              <a:buClr>
                <a:srgbClr val="509601"/>
              </a:buClr>
              <a:buSzPct val="90000"/>
              <a:defRPr/>
            </a:pPr>
            <a:r>
              <a:rPr lang="en-US" sz="2800" dirty="0">
                <a:latin typeface="Calibri" charset="0"/>
                <a:cs typeface="+mn-cs"/>
              </a:rPr>
              <a:t>Abnormalities of heart/great vessels present from birth</a:t>
            </a:r>
          </a:p>
          <a:p>
            <a:pPr>
              <a:spcBef>
                <a:spcPct val="30000"/>
              </a:spcBef>
              <a:buClr>
                <a:srgbClr val="509601"/>
              </a:buClr>
              <a:buSzPct val="90000"/>
              <a:defRPr/>
            </a:pPr>
            <a:r>
              <a:rPr lang="en-US" sz="2800" dirty="0">
                <a:latin typeface="Calibri" charset="0"/>
                <a:cs typeface="+mn-cs"/>
              </a:rPr>
              <a:t>Faulty embryogenesis, weeks 3-8</a:t>
            </a:r>
          </a:p>
          <a:p>
            <a:pPr>
              <a:spcBef>
                <a:spcPct val="30000"/>
              </a:spcBef>
              <a:buClr>
                <a:srgbClr val="509601"/>
              </a:buClr>
              <a:buSzPct val="90000"/>
              <a:defRPr/>
            </a:pPr>
            <a:r>
              <a:rPr lang="en-US" sz="2800" dirty="0">
                <a:latin typeface="Calibri" charset="0"/>
                <a:cs typeface="+mn-cs"/>
              </a:rPr>
              <a:t>Broad spectrum of severity</a:t>
            </a:r>
          </a:p>
          <a:p>
            <a:pPr>
              <a:spcBef>
                <a:spcPct val="30000"/>
              </a:spcBef>
              <a:buClr>
                <a:srgbClr val="509601"/>
              </a:buClr>
              <a:buSzPct val="90000"/>
              <a:defRPr/>
            </a:pPr>
            <a:r>
              <a:rPr lang="en-US" sz="2800" dirty="0">
                <a:latin typeface="Calibri" charset="0"/>
                <a:cs typeface="+mn-cs"/>
              </a:rPr>
              <a:t>Cause unknown in 90% of cases</a:t>
            </a:r>
          </a:p>
        </p:txBody>
      </p:sp>
      <p:sp>
        <p:nvSpPr>
          <p:cNvPr id="6" name="Rectangle 2">
            <a:extLst>
              <a:ext uri="{FF2B5EF4-FFF2-40B4-BE49-F238E27FC236}">
                <a16:creationId xmlns:a16="http://schemas.microsoft.com/office/drawing/2014/main" id="{3D59F556-C19A-36B8-1B4D-3DD0291C2024}"/>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Congenital Heart Disease</a:t>
            </a:r>
          </a:p>
        </p:txBody>
      </p:sp>
      <p:sp>
        <p:nvSpPr>
          <p:cNvPr id="7" name="Line 4">
            <a:extLst>
              <a:ext uri="{FF2B5EF4-FFF2-40B4-BE49-F238E27FC236}">
                <a16:creationId xmlns:a16="http://schemas.microsoft.com/office/drawing/2014/main" id="{41327263-816D-C098-BEB8-E70E6B1178B7}"/>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072579" name="Rectangle 3">
            <a:extLst>
              <a:ext uri="{FF2B5EF4-FFF2-40B4-BE49-F238E27FC236}">
                <a16:creationId xmlns:a16="http://schemas.microsoft.com/office/drawing/2014/main" id="{8E645FEA-5C49-D2E4-3D3B-FB675D46E351}"/>
              </a:ext>
            </a:extLst>
          </p:cNvPr>
          <p:cNvSpPr>
            <a:spLocks noGrp="1" noChangeArrowheads="1"/>
          </p:cNvSpPr>
          <p:nvPr>
            <p:ph type="body" idx="1"/>
          </p:nvPr>
        </p:nvSpPr>
        <p:spPr>
          <a:xfrm>
            <a:off x="1219200" y="2057400"/>
            <a:ext cx="7315200" cy="3810000"/>
          </a:xfrm>
        </p:spPr>
        <p:txBody>
          <a:bodyPr/>
          <a:lstStyle/>
          <a:p>
            <a:pPr>
              <a:buClr>
                <a:srgbClr val="509601"/>
              </a:buClr>
              <a:buSzPct val="90000"/>
            </a:pPr>
            <a:r>
              <a:rPr lang="en-US" altLang="en-US" sz="2800" dirty="0">
                <a:latin typeface="Calibri" panose="020F0502020204030204" pitchFamily="34" charset="0"/>
              </a:rPr>
              <a:t>Initially, shunt is left-to-right (asymptomatic)</a:t>
            </a:r>
          </a:p>
          <a:p>
            <a:pPr>
              <a:buClr>
                <a:srgbClr val="509601"/>
              </a:buClr>
              <a:buSzPct val="90000"/>
            </a:pPr>
            <a:r>
              <a:rPr lang="en-US" altLang="en-US" sz="2800" dirty="0">
                <a:latin typeface="Calibri" panose="020F0502020204030204" pitchFamily="34" charset="0"/>
              </a:rPr>
              <a:t>Sometimes, pulmonary vessels become constricted (</a:t>
            </a:r>
            <a:r>
              <a:rPr lang="en-US" altLang="ja-JP" sz="2800" dirty="0">
                <a:latin typeface="Calibri" panose="020F0502020204030204" pitchFamily="34" charset="0"/>
              </a:rPr>
              <a:t>pulmonary hypertension) </a:t>
            </a:r>
          </a:p>
          <a:p>
            <a:pPr>
              <a:buClr>
                <a:srgbClr val="509601"/>
              </a:buClr>
              <a:buSzPct val="90000"/>
            </a:pPr>
            <a:r>
              <a:rPr lang="en-US" altLang="ja-JP" sz="2800" dirty="0">
                <a:latin typeface="Calibri" panose="020F0502020204030204" pitchFamily="34" charset="0"/>
              </a:rPr>
              <a:t>Eventually, shunt can reverse, becoming right-to-left ( this is called Eisenmenger syndrome)</a:t>
            </a:r>
          </a:p>
          <a:p>
            <a:pPr>
              <a:buClr>
                <a:srgbClr val="509601"/>
              </a:buClr>
              <a:buSzPct val="90000"/>
            </a:pPr>
            <a:r>
              <a:rPr lang="en-US" altLang="en-US" sz="2800" dirty="0">
                <a:latin typeface="Calibri" panose="020F0502020204030204" pitchFamily="34" charset="0"/>
              </a:rPr>
              <a:t>Surgical repair prevents irreversible pulmonary changes and heart failure</a:t>
            </a:r>
          </a:p>
          <a:p>
            <a:pPr>
              <a:spcBef>
                <a:spcPct val="30000"/>
              </a:spcBef>
              <a:buClr>
                <a:schemeClr val="tx2"/>
              </a:buClr>
              <a:buSzPct val="90000"/>
              <a:buFontTx/>
              <a:buNone/>
            </a:pPr>
            <a:endParaRPr lang="en-US" altLang="en-US" sz="2800" dirty="0">
              <a:latin typeface="Calibri" panose="020F0502020204030204" pitchFamily="34" charset="0"/>
            </a:endParaRPr>
          </a:p>
        </p:txBody>
      </p:sp>
      <p:sp>
        <p:nvSpPr>
          <p:cNvPr id="6" name="Rectangle 2">
            <a:extLst>
              <a:ext uri="{FF2B5EF4-FFF2-40B4-BE49-F238E27FC236}">
                <a16:creationId xmlns:a16="http://schemas.microsoft.com/office/drawing/2014/main" id="{387EE806-4878-4E25-028E-B5FC3CF1C7F4}"/>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Atrial Septal Defect</a:t>
            </a:r>
          </a:p>
        </p:txBody>
      </p:sp>
      <p:sp>
        <p:nvSpPr>
          <p:cNvPr id="7" name="Line 4">
            <a:extLst>
              <a:ext uri="{FF2B5EF4-FFF2-40B4-BE49-F238E27FC236}">
                <a16:creationId xmlns:a16="http://schemas.microsoft.com/office/drawing/2014/main" id="{2800C4EF-918C-ED2F-B015-1C73F7768E6A}"/>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60290" name="Text Box 2">
            <a:extLst>
              <a:ext uri="{FF2B5EF4-FFF2-40B4-BE49-F238E27FC236}">
                <a16:creationId xmlns:a16="http://schemas.microsoft.com/office/drawing/2014/main" id="{0EB245C7-E0E0-00E4-C23D-248623A6ED4E}"/>
              </a:ext>
            </a:extLst>
          </p:cNvPr>
          <p:cNvSpPr txBox="1">
            <a:spLocks noChangeArrowheads="1"/>
          </p:cNvSpPr>
          <p:nvPr/>
        </p:nvSpPr>
        <p:spPr bwMode="auto">
          <a:xfrm>
            <a:off x="1104900" y="6191250"/>
            <a:ext cx="6934200"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buClrTx/>
              <a:buSzPct val="80000"/>
              <a:buFontTx/>
              <a:buNone/>
              <a:defRPr/>
            </a:pPr>
            <a:r>
              <a:rPr lang="en-US" sz="3200">
                <a:solidFill>
                  <a:srgbClr val="000000"/>
                </a:solidFill>
                <a:latin typeface="Calibri" charset="0"/>
                <a:ea typeface="ＭＳ Ｐゴシック" charset="0"/>
              </a:rPr>
              <a:t>ASD</a:t>
            </a:r>
          </a:p>
        </p:txBody>
      </p:sp>
      <p:pic>
        <p:nvPicPr>
          <p:cNvPr id="90115" name="Picture 3" descr="vsd">
            <a:extLst>
              <a:ext uri="{FF2B5EF4-FFF2-40B4-BE49-F238E27FC236}">
                <a16:creationId xmlns:a16="http://schemas.microsoft.com/office/drawing/2014/main" id="{DA6EE0DF-2381-3EF3-3618-3AE2296F8C1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68420" b="13242"/>
          <a:stretch>
            <a:fillRect/>
          </a:stretch>
        </p:blipFill>
        <p:spPr bwMode="auto">
          <a:xfrm>
            <a:off x="2103438" y="433388"/>
            <a:ext cx="4906962" cy="535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6" name="Picture 5" descr="vsd">
            <a:extLst>
              <a:ext uri="{FF2B5EF4-FFF2-40B4-BE49-F238E27FC236}">
                <a16:creationId xmlns:a16="http://schemas.microsoft.com/office/drawing/2014/main" id="{A6AB40D4-4F5D-6CEB-FA16-CB4889D3A5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646" t="75653" r="91469" b="13242"/>
          <a:stretch>
            <a:fillRect/>
          </a:stretch>
        </p:blipFill>
        <p:spPr bwMode="auto">
          <a:xfrm>
            <a:off x="1905000" y="49530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066435" name="Rectangle 3">
            <a:extLst>
              <a:ext uri="{FF2B5EF4-FFF2-40B4-BE49-F238E27FC236}">
                <a16:creationId xmlns:a16="http://schemas.microsoft.com/office/drawing/2014/main" id="{613EBE30-C8C6-F6FE-333F-42589C9EAF42}"/>
              </a:ext>
            </a:extLst>
          </p:cNvPr>
          <p:cNvSpPr>
            <a:spLocks noGrp="1" noChangeArrowheads="1"/>
          </p:cNvSpPr>
          <p:nvPr>
            <p:ph type="body" idx="1"/>
          </p:nvPr>
        </p:nvSpPr>
        <p:spPr>
          <a:xfrm>
            <a:off x="1371600" y="2286000"/>
            <a:ext cx="6858000" cy="3048000"/>
          </a:xfrm>
        </p:spPr>
        <p:txBody>
          <a:bodyPr/>
          <a:lstStyle/>
          <a:p>
            <a:pPr>
              <a:buClr>
                <a:srgbClr val="509601"/>
              </a:buClr>
              <a:buSzPct val="90000"/>
              <a:defRPr/>
            </a:pPr>
            <a:r>
              <a:rPr lang="en-US" sz="2800" dirty="0">
                <a:latin typeface="Calibri" charset="0"/>
                <a:cs typeface="+mn-cs"/>
              </a:rPr>
              <a:t>Most common congenital cardiac anomaly</a:t>
            </a:r>
          </a:p>
          <a:p>
            <a:pPr>
              <a:buClr>
                <a:srgbClr val="509601"/>
              </a:buClr>
              <a:buSzPct val="90000"/>
              <a:defRPr/>
            </a:pPr>
            <a:r>
              <a:rPr lang="en-US" sz="2800" dirty="0">
                <a:latin typeface="Calibri" charset="0"/>
                <a:cs typeface="+mn-cs"/>
              </a:rPr>
              <a:t>Most close spontaneously in childhood</a:t>
            </a:r>
          </a:p>
          <a:p>
            <a:pPr>
              <a:buClr>
                <a:srgbClr val="509601"/>
              </a:buClr>
              <a:buSzPct val="90000"/>
              <a:defRPr/>
            </a:pPr>
            <a:r>
              <a:rPr lang="en-US" sz="2800" dirty="0">
                <a:latin typeface="Calibri" charset="0"/>
                <a:cs typeface="+mn-cs"/>
              </a:rPr>
              <a:t>Small VSD: asymptomatic</a:t>
            </a:r>
          </a:p>
          <a:p>
            <a:pPr>
              <a:buClr>
                <a:srgbClr val="509601"/>
              </a:buClr>
              <a:buSzPct val="90000"/>
              <a:defRPr/>
            </a:pPr>
            <a:r>
              <a:rPr lang="en-US" sz="2800" dirty="0">
                <a:latin typeface="Calibri" charset="0"/>
                <a:cs typeface="+mn-cs"/>
              </a:rPr>
              <a:t>Large VSD: big left-to-right shunt which may eventually become right-to-left</a:t>
            </a:r>
            <a:endParaRPr lang="en-US" dirty="0">
              <a:latin typeface="Calibri" charset="0"/>
              <a:cs typeface="+mn-cs"/>
            </a:endParaRPr>
          </a:p>
          <a:p>
            <a:pPr>
              <a:spcBef>
                <a:spcPct val="30000"/>
              </a:spcBef>
              <a:buClr>
                <a:srgbClr val="66CCFF"/>
              </a:buClr>
              <a:buSzPct val="90000"/>
              <a:defRPr/>
            </a:pPr>
            <a:endParaRPr lang="en-US" sz="2800" dirty="0">
              <a:latin typeface="Calibri" charset="0"/>
              <a:cs typeface="+mn-cs"/>
            </a:endParaRPr>
          </a:p>
        </p:txBody>
      </p:sp>
      <p:sp>
        <p:nvSpPr>
          <p:cNvPr id="6" name="Rectangle 2">
            <a:extLst>
              <a:ext uri="{FF2B5EF4-FFF2-40B4-BE49-F238E27FC236}">
                <a16:creationId xmlns:a16="http://schemas.microsoft.com/office/drawing/2014/main" id="{46933D76-2819-2AAB-F45E-8FAB1CBE9275}"/>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Ventricular </a:t>
            </a:r>
            <a:r>
              <a:rPr lang="en-US" sz="3200" dirty="0" err="1">
                <a:solidFill>
                  <a:schemeClr val="tx1"/>
                </a:solidFill>
                <a:latin typeface="Calibri"/>
                <a:cs typeface="Calibri"/>
              </a:rPr>
              <a:t>Septal</a:t>
            </a:r>
            <a:r>
              <a:rPr lang="en-US" sz="3200" dirty="0">
                <a:solidFill>
                  <a:schemeClr val="tx1"/>
                </a:solidFill>
                <a:latin typeface="Calibri"/>
                <a:cs typeface="Calibri"/>
              </a:rPr>
              <a:t> Defects</a:t>
            </a:r>
          </a:p>
        </p:txBody>
      </p:sp>
      <p:sp>
        <p:nvSpPr>
          <p:cNvPr id="7" name="Line 4">
            <a:extLst>
              <a:ext uri="{FF2B5EF4-FFF2-40B4-BE49-F238E27FC236}">
                <a16:creationId xmlns:a16="http://schemas.microsoft.com/office/drawing/2014/main" id="{E708153A-DE31-0DCF-41BF-C45BA31CEC55}"/>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76674" name="Text Box 2">
            <a:extLst>
              <a:ext uri="{FF2B5EF4-FFF2-40B4-BE49-F238E27FC236}">
                <a16:creationId xmlns:a16="http://schemas.microsoft.com/office/drawing/2014/main" id="{CD23550F-994E-7A25-A52D-5E4473A6D887}"/>
              </a:ext>
            </a:extLst>
          </p:cNvPr>
          <p:cNvSpPr txBox="1">
            <a:spLocks noChangeArrowheads="1"/>
          </p:cNvSpPr>
          <p:nvPr/>
        </p:nvSpPr>
        <p:spPr bwMode="auto">
          <a:xfrm>
            <a:off x="1104900" y="6191250"/>
            <a:ext cx="6934200"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buClrTx/>
              <a:buSzPct val="80000"/>
              <a:buFontTx/>
              <a:buNone/>
              <a:defRPr/>
            </a:pPr>
            <a:r>
              <a:rPr lang="en-US" sz="3200">
                <a:solidFill>
                  <a:srgbClr val="000000"/>
                </a:solidFill>
                <a:latin typeface="Calibri" charset="0"/>
                <a:ea typeface="ＭＳ Ｐゴシック" charset="0"/>
              </a:rPr>
              <a:t>VSD</a:t>
            </a:r>
          </a:p>
        </p:txBody>
      </p:sp>
      <p:pic>
        <p:nvPicPr>
          <p:cNvPr id="94211" name="Picture 3" descr="vsd">
            <a:extLst>
              <a:ext uri="{FF2B5EF4-FFF2-40B4-BE49-F238E27FC236}">
                <a16:creationId xmlns:a16="http://schemas.microsoft.com/office/drawing/2014/main" id="{8DFE205D-B581-2977-455D-7F7171EE8D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5965" r="33333" b="13242"/>
          <a:stretch>
            <a:fillRect/>
          </a:stretch>
        </p:blipFill>
        <p:spPr bwMode="auto">
          <a:xfrm>
            <a:off x="1981200" y="457200"/>
            <a:ext cx="47498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4212" name="Picture 5" descr="vsd">
            <a:extLst>
              <a:ext uri="{FF2B5EF4-FFF2-40B4-BE49-F238E27FC236}">
                <a16:creationId xmlns:a16="http://schemas.microsoft.com/office/drawing/2014/main" id="{B5024353-1141-46D2-E00D-6339FE9B43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646" t="75653" r="91469" b="13242"/>
          <a:stretch>
            <a:fillRect/>
          </a:stretch>
        </p:blipFill>
        <p:spPr bwMode="auto">
          <a:xfrm>
            <a:off x="2133600" y="49530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074627" name="Rectangle 3">
            <a:extLst>
              <a:ext uri="{FF2B5EF4-FFF2-40B4-BE49-F238E27FC236}">
                <a16:creationId xmlns:a16="http://schemas.microsoft.com/office/drawing/2014/main" id="{68B6FEAF-1DBD-4B3E-1D2F-D7639F5FE516}"/>
              </a:ext>
            </a:extLst>
          </p:cNvPr>
          <p:cNvSpPr>
            <a:spLocks noGrp="1" noChangeArrowheads="1"/>
          </p:cNvSpPr>
          <p:nvPr>
            <p:ph type="body" idx="1"/>
          </p:nvPr>
        </p:nvSpPr>
        <p:spPr>
          <a:xfrm>
            <a:off x="1219200" y="2362200"/>
            <a:ext cx="7239000" cy="3048000"/>
          </a:xfrm>
        </p:spPr>
        <p:txBody>
          <a:bodyPr/>
          <a:lstStyle/>
          <a:p>
            <a:pPr>
              <a:buClr>
                <a:srgbClr val="509601"/>
              </a:buClr>
              <a:buSzPct val="90000"/>
              <a:defRPr/>
            </a:pPr>
            <a:r>
              <a:rPr lang="en-US" sz="2800" dirty="0">
                <a:latin typeface="Calibri" charset="0"/>
                <a:cs typeface="+mn-cs"/>
              </a:rPr>
              <a:t>Ductus: allows flow from PA to aorta in fetus</a:t>
            </a:r>
          </a:p>
          <a:p>
            <a:pPr>
              <a:buClr>
                <a:srgbClr val="509601"/>
              </a:buClr>
              <a:buSzPct val="90000"/>
              <a:defRPr/>
            </a:pPr>
            <a:r>
              <a:rPr lang="en-US" sz="2800" dirty="0">
                <a:latin typeface="Calibri" charset="0"/>
                <a:cs typeface="+mn-cs"/>
              </a:rPr>
              <a:t>Closes spontaneously by day 1-2 of life</a:t>
            </a:r>
          </a:p>
          <a:p>
            <a:pPr>
              <a:buClr>
                <a:srgbClr val="509601"/>
              </a:buClr>
              <a:buSzPct val="90000"/>
              <a:defRPr/>
            </a:pPr>
            <a:r>
              <a:rPr lang="en-US" sz="2800" dirty="0">
                <a:latin typeface="Calibri" charset="0"/>
                <a:cs typeface="+mn-cs"/>
              </a:rPr>
              <a:t>Small PDA: asymptomatic</a:t>
            </a:r>
          </a:p>
          <a:p>
            <a:pPr>
              <a:buClr>
                <a:srgbClr val="509601"/>
              </a:buClr>
              <a:buSzPct val="90000"/>
              <a:defRPr/>
            </a:pPr>
            <a:r>
              <a:rPr lang="en-US" sz="2800" dirty="0">
                <a:latin typeface="Calibri" charset="0"/>
                <a:cs typeface="+mn-cs"/>
              </a:rPr>
              <a:t>Large PDA: big left-to-right shunt which may eventually become right-to-left</a:t>
            </a:r>
          </a:p>
        </p:txBody>
      </p:sp>
      <p:sp>
        <p:nvSpPr>
          <p:cNvPr id="6" name="Rectangle 2">
            <a:extLst>
              <a:ext uri="{FF2B5EF4-FFF2-40B4-BE49-F238E27FC236}">
                <a16:creationId xmlns:a16="http://schemas.microsoft.com/office/drawing/2014/main" id="{DEE8E847-5036-87F5-4E2C-57BB57AE25EA}"/>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Patent Ductus Arteriosus</a:t>
            </a:r>
          </a:p>
        </p:txBody>
      </p:sp>
      <p:sp>
        <p:nvSpPr>
          <p:cNvPr id="7" name="Line 4">
            <a:extLst>
              <a:ext uri="{FF2B5EF4-FFF2-40B4-BE49-F238E27FC236}">
                <a16:creationId xmlns:a16="http://schemas.microsoft.com/office/drawing/2014/main" id="{147A4509-9549-49D8-3863-A5BE4A01AA54}"/>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078722" name="Text Box 2">
            <a:extLst>
              <a:ext uri="{FF2B5EF4-FFF2-40B4-BE49-F238E27FC236}">
                <a16:creationId xmlns:a16="http://schemas.microsoft.com/office/drawing/2014/main" id="{D2ED4FA5-E2A5-D87B-AA8E-EFC6644DC59F}"/>
              </a:ext>
            </a:extLst>
          </p:cNvPr>
          <p:cNvSpPr txBox="1">
            <a:spLocks noChangeArrowheads="1"/>
          </p:cNvSpPr>
          <p:nvPr/>
        </p:nvSpPr>
        <p:spPr bwMode="auto">
          <a:xfrm>
            <a:off x="1104900" y="6191250"/>
            <a:ext cx="6934200"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buClrTx/>
              <a:buSzPct val="80000"/>
              <a:buFontTx/>
              <a:buNone/>
              <a:defRPr/>
            </a:pPr>
            <a:r>
              <a:rPr lang="en-US" sz="3200">
                <a:solidFill>
                  <a:srgbClr val="000000"/>
                </a:solidFill>
                <a:latin typeface="Calibri" charset="0"/>
                <a:ea typeface="ＭＳ Ｐゴシック" charset="0"/>
              </a:rPr>
              <a:t>PDA</a:t>
            </a:r>
          </a:p>
        </p:txBody>
      </p:sp>
      <p:pic>
        <p:nvPicPr>
          <p:cNvPr id="98307" name="Picture 3" descr="vsd">
            <a:extLst>
              <a:ext uri="{FF2B5EF4-FFF2-40B4-BE49-F238E27FC236}">
                <a16:creationId xmlns:a16="http://schemas.microsoft.com/office/drawing/2014/main" id="{B844C02B-EBFB-9CBC-31CF-D740CD6DF5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71930" b="14067"/>
          <a:stretch>
            <a:fillRect/>
          </a:stretch>
        </p:blipFill>
        <p:spPr bwMode="auto">
          <a:xfrm>
            <a:off x="1925638" y="400050"/>
            <a:ext cx="4322762" cy="525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8308" name="Picture 5" descr="vsd">
            <a:extLst>
              <a:ext uri="{FF2B5EF4-FFF2-40B4-BE49-F238E27FC236}">
                <a16:creationId xmlns:a16="http://schemas.microsoft.com/office/drawing/2014/main" id="{E9E2BE64-9921-226F-6280-4B3AE36FC9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646" t="75653" r="91469" b="13242"/>
          <a:stretch>
            <a:fillRect/>
          </a:stretch>
        </p:blipFill>
        <p:spPr bwMode="auto">
          <a:xfrm>
            <a:off x="1905000" y="4953000"/>
            <a:ext cx="9144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081795" name="Rectangle 3">
            <a:extLst>
              <a:ext uri="{FF2B5EF4-FFF2-40B4-BE49-F238E27FC236}">
                <a16:creationId xmlns:a16="http://schemas.microsoft.com/office/drawing/2014/main" id="{5D1DF356-BEE9-57F6-5A3D-26139875C6B2}"/>
              </a:ext>
            </a:extLst>
          </p:cNvPr>
          <p:cNvSpPr>
            <a:spLocks noGrp="1" noChangeArrowheads="1"/>
          </p:cNvSpPr>
          <p:nvPr>
            <p:ph type="body" idx="1"/>
          </p:nvPr>
        </p:nvSpPr>
        <p:spPr>
          <a:xfrm>
            <a:off x="1371600" y="1905000"/>
            <a:ext cx="6858000" cy="4191000"/>
          </a:xfrm>
        </p:spPr>
        <p:txBody>
          <a:bodyPr/>
          <a:lstStyle/>
          <a:p>
            <a:pPr marL="457200" indent="-457200">
              <a:buClr>
                <a:srgbClr val="509601"/>
              </a:buClr>
              <a:buSzPct val="90000"/>
              <a:defRPr/>
            </a:pPr>
            <a:r>
              <a:rPr lang="en-US" sz="2800" dirty="0">
                <a:latin typeface="Calibri" charset="0"/>
                <a:cs typeface="+mn-cs"/>
              </a:rPr>
              <a:t>Most common cause of cyanotic congenital heart disease</a:t>
            </a:r>
          </a:p>
          <a:p>
            <a:pPr marL="457200" indent="-457200">
              <a:buClr>
                <a:srgbClr val="509601"/>
              </a:buClr>
              <a:buSzPct val="90000"/>
              <a:defRPr/>
            </a:pPr>
            <a:r>
              <a:rPr lang="en-US" sz="2800" dirty="0">
                <a:latin typeface="Calibri" charset="0"/>
                <a:cs typeface="+mn-cs"/>
              </a:rPr>
              <a:t>Four features:</a:t>
            </a:r>
          </a:p>
          <a:p>
            <a:pPr marL="914400" lvl="1" indent="-457200">
              <a:spcBef>
                <a:spcPct val="0"/>
              </a:spcBef>
              <a:buClr>
                <a:srgbClr val="D47310"/>
              </a:buClr>
              <a:buSzPct val="90000"/>
              <a:buFontTx/>
              <a:buChar char="•"/>
              <a:defRPr/>
            </a:pPr>
            <a:r>
              <a:rPr lang="en-US" dirty="0">
                <a:latin typeface="Calibri" charset="0"/>
              </a:rPr>
              <a:t>VSD</a:t>
            </a:r>
          </a:p>
          <a:p>
            <a:pPr marL="914400" lvl="1" indent="-457200">
              <a:spcBef>
                <a:spcPct val="0"/>
              </a:spcBef>
              <a:buClr>
                <a:srgbClr val="D47310"/>
              </a:buClr>
              <a:buSzPct val="90000"/>
              <a:buFontTx/>
              <a:buChar char="•"/>
              <a:defRPr/>
            </a:pPr>
            <a:r>
              <a:rPr lang="en-US" dirty="0">
                <a:latin typeface="Calibri" charset="0"/>
              </a:rPr>
              <a:t>obstruction to RV outflow tract</a:t>
            </a:r>
          </a:p>
          <a:p>
            <a:pPr marL="914400" lvl="1" indent="-457200">
              <a:spcBef>
                <a:spcPct val="0"/>
              </a:spcBef>
              <a:buClr>
                <a:srgbClr val="D47310"/>
              </a:buClr>
              <a:buSzPct val="90000"/>
              <a:buFontTx/>
              <a:buChar char="•"/>
              <a:defRPr/>
            </a:pPr>
            <a:r>
              <a:rPr lang="en-US" dirty="0">
                <a:latin typeface="Calibri" charset="0"/>
              </a:rPr>
              <a:t>overriding aorta</a:t>
            </a:r>
          </a:p>
          <a:p>
            <a:pPr marL="914400" lvl="1" indent="-457200">
              <a:spcBef>
                <a:spcPct val="0"/>
              </a:spcBef>
              <a:buClr>
                <a:srgbClr val="D47310"/>
              </a:buClr>
              <a:buSzPct val="90000"/>
              <a:buFontTx/>
              <a:buChar char="•"/>
              <a:defRPr/>
            </a:pPr>
            <a:r>
              <a:rPr lang="en-US" dirty="0">
                <a:latin typeface="Calibri" charset="0"/>
              </a:rPr>
              <a:t>RV hypertrophy</a:t>
            </a:r>
          </a:p>
          <a:p>
            <a:pPr marL="457200" indent="-457200">
              <a:buClr>
                <a:srgbClr val="509601"/>
              </a:buClr>
              <a:buSzPct val="90000"/>
              <a:defRPr/>
            </a:pPr>
            <a:r>
              <a:rPr lang="en-US" sz="2800" dirty="0">
                <a:latin typeface="Calibri" charset="0"/>
                <a:cs typeface="+mn-cs"/>
              </a:rPr>
              <a:t>Right-to-left shunt causes cyanosis, paradoxical emboli</a:t>
            </a:r>
          </a:p>
        </p:txBody>
      </p:sp>
      <p:sp>
        <p:nvSpPr>
          <p:cNvPr id="6" name="Rectangle 2">
            <a:extLst>
              <a:ext uri="{FF2B5EF4-FFF2-40B4-BE49-F238E27FC236}">
                <a16:creationId xmlns:a16="http://schemas.microsoft.com/office/drawing/2014/main" id="{D1C5F75F-28F4-C189-0BB0-E3021FA9B90E}"/>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Tetralogy of Fallot</a:t>
            </a:r>
          </a:p>
        </p:txBody>
      </p:sp>
      <p:sp>
        <p:nvSpPr>
          <p:cNvPr id="7" name="Line 4">
            <a:extLst>
              <a:ext uri="{FF2B5EF4-FFF2-40B4-BE49-F238E27FC236}">
                <a16:creationId xmlns:a16="http://schemas.microsoft.com/office/drawing/2014/main" id="{72162570-A266-1DB0-DC0D-13691DA23D1D}"/>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46306" name="Text Box 2">
            <a:extLst>
              <a:ext uri="{FF2B5EF4-FFF2-40B4-BE49-F238E27FC236}">
                <a16:creationId xmlns:a16="http://schemas.microsoft.com/office/drawing/2014/main" id="{988C2691-E8D0-6FEE-16B2-049B303A5879}"/>
              </a:ext>
            </a:extLst>
          </p:cNvPr>
          <p:cNvSpPr txBox="1">
            <a:spLocks noChangeArrowheads="1"/>
          </p:cNvSpPr>
          <p:nvPr/>
        </p:nvSpPr>
        <p:spPr bwMode="auto">
          <a:xfrm>
            <a:off x="1104900" y="6191250"/>
            <a:ext cx="6934200" cy="5794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buClrTx/>
              <a:buSzPct val="80000"/>
              <a:buFontTx/>
              <a:buNone/>
              <a:defRPr/>
            </a:pPr>
            <a:r>
              <a:rPr lang="en-US" sz="3200">
                <a:solidFill>
                  <a:srgbClr val="000000"/>
                </a:solidFill>
                <a:latin typeface="Calibri" charset="0"/>
                <a:ea typeface="ＭＳ Ｐゴシック" charset="0"/>
              </a:rPr>
              <a:t>Tetralogy of Fallot</a:t>
            </a:r>
          </a:p>
        </p:txBody>
      </p:sp>
      <p:pic>
        <p:nvPicPr>
          <p:cNvPr id="102403" name="Picture 3" descr="Fallot">
            <a:extLst>
              <a:ext uri="{FF2B5EF4-FFF2-40B4-BE49-F238E27FC236}">
                <a16:creationId xmlns:a16="http://schemas.microsoft.com/office/drawing/2014/main" id="{FFA59EBC-4ED2-A746-623E-E836AE7889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6169" r="23364" b="59041"/>
          <a:stretch>
            <a:fillRect/>
          </a:stretch>
        </p:blipFill>
        <p:spPr bwMode="auto">
          <a:xfrm>
            <a:off x="1981200" y="457200"/>
            <a:ext cx="463867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1971203" name="Rectangle 3">
            <a:extLst>
              <a:ext uri="{FF2B5EF4-FFF2-40B4-BE49-F238E27FC236}">
                <a16:creationId xmlns:a16="http://schemas.microsoft.com/office/drawing/2014/main" id="{175D49D8-E383-55EC-332C-F42829345D9C}"/>
              </a:ext>
            </a:extLst>
          </p:cNvPr>
          <p:cNvSpPr>
            <a:spLocks noGrp="1" noChangeArrowheads="1"/>
          </p:cNvSpPr>
          <p:nvPr>
            <p:ph type="body" idx="1"/>
          </p:nvPr>
        </p:nvSpPr>
        <p:spPr>
          <a:xfrm>
            <a:off x="1905000" y="1828800"/>
            <a:ext cx="5943600" cy="4648200"/>
          </a:xfrm>
        </p:spPr>
        <p:txBody>
          <a:bodyPr/>
          <a:lstStyle/>
          <a:p>
            <a:pPr>
              <a:spcBef>
                <a:spcPct val="30000"/>
              </a:spcBef>
              <a:buClr>
                <a:srgbClr val="5F5F5F"/>
              </a:buClr>
              <a:buSzPct val="90000"/>
              <a:defRPr/>
            </a:pPr>
            <a:r>
              <a:rPr lang="en-US" sz="2800" dirty="0">
                <a:solidFill>
                  <a:srgbClr val="5F5F5F"/>
                </a:solidFill>
                <a:latin typeface="Calibri" charset="0"/>
                <a:cs typeface="+mn-cs"/>
              </a:rPr>
              <a:t>Blood Vessels</a:t>
            </a:r>
          </a:p>
          <a:p>
            <a:pPr>
              <a:spcBef>
                <a:spcPct val="30000"/>
              </a:spcBef>
              <a:buClr>
                <a:srgbClr val="509601"/>
              </a:buClr>
              <a:buSzPct val="90000"/>
              <a:defRPr/>
            </a:pPr>
            <a:r>
              <a:rPr lang="en-US" sz="2800" dirty="0">
                <a:latin typeface="Calibri" charset="0"/>
                <a:cs typeface="+mn-cs"/>
              </a:rPr>
              <a:t>Heart I</a:t>
            </a:r>
          </a:p>
          <a:p>
            <a:pPr lvl="1">
              <a:spcBef>
                <a:spcPct val="15000"/>
              </a:spcBef>
              <a:buClr>
                <a:srgbClr val="5F5F5F"/>
              </a:buClr>
              <a:buSzPct val="90000"/>
              <a:buFontTx/>
              <a:buChar char="•"/>
              <a:defRPr/>
            </a:pPr>
            <a:r>
              <a:rPr lang="en-US" dirty="0">
                <a:solidFill>
                  <a:srgbClr val="5F5F5F"/>
                </a:solidFill>
                <a:latin typeface="Calibri" charset="0"/>
              </a:rPr>
              <a:t>Heart Failure</a:t>
            </a:r>
          </a:p>
          <a:p>
            <a:pPr lvl="1">
              <a:spcBef>
                <a:spcPct val="15000"/>
              </a:spcBef>
              <a:buClr>
                <a:srgbClr val="5F5F5F"/>
              </a:buClr>
              <a:buSzPct val="90000"/>
              <a:buFontTx/>
              <a:buChar char="•"/>
              <a:defRPr/>
            </a:pPr>
            <a:r>
              <a:rPr lang="en-US" dirty="0">
                <a:solidFill>
                  <a:srgbClr val="5F5F5F"/>
                </a:solidFill>
                <a:latin typeface="Calibri" charset="0"/>
              </a:rPr>
              <a:t>Congenital Heart Disease</a:t>
            </a:r>
          </a:p>
          <a:p>
            <a:pPr lvl="1">
              <a:spcBef>
                <a:spcPct val="15000"/>
              </a:spcBef>
              <a:buClr>
                <a:srgbClr val="D47310"/>
              </a:buClr>
              <a:buSzPct val="90000"/>
              <a:buFontTx/>
              <a:buChar char="•"/>
              <a:defRPr/>
            </a:pPr>
            <a:r>
              <a:rPr lang="en-US" dirty="0">
                <a:latin typeface="Calibri" charset="0"/>
              </a:rPr>
              <a:t>Ischemic Heart Disease</a:t>
            </a:r>
          </a:p>
        </p:txBody>
      </p:sp>
      <p:sp>
        <p:nvSpPr>
          <p:cNvPr id="6" name="Rectangle 2">
            <a:extLst>
              <a:ext uri="{FF2B5EF4-FFF2-40B4-BE49-F238E27FC236}">
                <a16:creationId xmlns:a16="http://schemas.microsoft.com/office/drawing/2014/main" id="{37052D88-F560-9838-29EE-701CC772D726}"/>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Cardiac Pathology Outline</a:t>
            </a:r>
          </a:p>
        </p:txBody>
      </p:sp>
      <p:sp>
        <p:nvSpPr>
          <p:cNvPr id="7" name="Line 4">
            <a:extLst>
              <a:ext uri="{FF2B5EF4-FFF2-40B4-BE49-F238E27FC236}">
                <a16:creationId xmlns:a16="http://schemas.microsoft.com/office/drawing/2014/main" id="{3FFEF06D-C740-076C-27D9-4407F4343BF4}"/>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087939" name="Rectangle 3">
            <a:extLst>
              <a:ext uri="{FF2B5EF4-FFF2-40B4-BE49-F238E27FC236}">
                <a16:creationId xmlns:a16="http://schemas.microsoft.com/office/drawing/2014/main" id="{843D710D-C51F-238D-E98D-42D3FF9BEC21}"/>
              </a:ext>
            </a:extLst>
          </p:cNvPr>
          <p:cNvSpPr>
            <a:spLocks noGrp="1" noChangeArrowheads="1"/>
          </p:cNvSpPr>
          <p:nvPr>
            <p:ph type="body" idx="1"/>
          </p:nvPr>
        </p:nvSpPr>
        <p:spPr>
          <a:xfrm>
            <a:off x="1143000" y="2133600"/>
            <a:ext cx="7543800" cy="3733792"/>
          </a:xfrm>
        </p:spPr>
        <p:txBody>
          <a:bodyPr/>
          <a:lstStyle/>
          <a:p>
            <a:pPr marL="457200" indent="-457200">
              <a:buClr>
                <a:srgbClr val="509601"/>
              </a:buClr>
              <a:buSzPct val="90000"/>
            </a:pPr>
            <a:r>
              <a:rPr lang="en-US" altLang="en-US" sz="2800" dirty="0">
                <a:latin typeface="Calibri" panose="020F0502020204030204" pitchFamily="34" charset="0"/>
              </a:rPr>
              <a:t>Myocardial perfusion can</a:t>
            </a:r>
            <a:r>
              <a:rPr lang="en-US" altLang="en-US" sz="2800" dirty="0"/>
              <a:t>’</a:t>
            </a:r>
            <a:r>
              <a:rPr lang="en-US" altLang="ja-JP" sz="2800" dirty="0">
                <a:latin typeface="Calibri" panose="020F0502020204030204" pitchFamily="34" charset="0"/>
              </a:rPr>
              <a:t>t meet demand</a:t>
            </a:r>
          </a:p>
          <a:p>
            <a:pPr marL="457200" indent="-457200">
              <a:buClr>
                <a:srgbClr val="509601"/>
              </a:buClr>
              <a:buSzPct val="90000"/>
            </a:pPr>
            <a:r>
              <a:rPr lang="en-US" altLang="en-US" sz="2800" dirty="0">
                <a:latin typeface="Calibri" panose="020F0502020204030204" pitchFamily="34" charset="0"/>
              </a:rPr>
              <a:t>Usually caused by decreased coronary artery blood flow (</a:t>
            </a:r>
            <a:r>
              <a:rPr lang="ja-JP" altLang="en-US" sz="2800"/>
              <a:t>“</a:t>
            </a:r>
            <a:r>
              <a:rPr lang="en-US" altLang="ja-JP" sz="2800" dirty="0">
                <a:latin typeface="Calibri" panose="020F0502020204030204" pitchFamily="34" charset="0"/>
              </a:rPr>
              <a:t>coronary artery disease</a:t>
            </a:r>
            <a:r>
              <a:rPr lang="ja-JP" altLang="en-US" sz="2800"/>
              <a:t>”</a:t>
            </a:r>
            <a:r>
              <a:rPr lang="en-US" altLang="ja-JP" sz="2800" dirty="0">
                <a:latin typeface="Calibri" panose="020F0502020204030204" pitchFamily="34" charset="0"/>
              </a:rPr>
              <a:t>)</a:t>
            </a:r>
          </a:p>
          <a:p>
            <a:pPr marL="457200" indent="-457200">
              <a:buClr>
                <a:srgbClr val="509601"/>
              </a:buClr>
              <a:buSzPct val="90000"/>
            </a:pPr>
            <a:r>
              <a:rPr lang="en-US" altLang="en-US" sz="2800" dirty="0">
                <a:latin typeface="Calibri" panose="020F0502020204030204" pitchFamily="34" charset="0"/>
              </a:rPr>
              <a:t>Three syndromes:</a:t>
            </a:r>
          </a:p>
          <a:p>
            <a:pPr marL="914400" lvl="1" indent="-457200">
              <a:spcBef>
                <a:spcPct val="0"/>
              </a:spcBef>
              <a:buClr>
                <a:srgbClr val="D47310"/>
              </a:buClr>
              <a:buSzPct val="90000"/>
              <a:buFontTx/>
              <a:buChar char="•"/>
            </a:pPr>
            <a:r>
              <a:rPr lang="en-US" altLang="en-US" dirty="0">
                <a:latin typeface="Calibri" panose="020F0502020204030204" pitchFamily="34" charset="0"/>
              </a:rPr>
              <a:t>angina pectoris</a:t>
            </a:r>
          </a:p>
          <a:p>
            <a:pPr marL="914400" lvl="1" indent="-457200">
              <a:spcBef>
                <a:spcPct val="0"/>
              </a:spcBef>
              <a:buClr>
                <a:srgbClr val="D47310"/>
              </a:buClr>
              <a:buSzPct val="90000"/>
              <a:buFontTx/>
              <a:buChar char="•"/>
            </a:pPr>
            <a:r>
              <a:rPr lang="en-US" altLang="en-US" dirty="0">
                <a:latin typeface="Calibri" panose="020F0502020204030204" pitchFamily="34" charset="0"/>
              </a:rPr>
              <a:t>acute MI</a:t>
            </a:r>
          </a:p>
          <a:p>
            <a:pPr marL="914400" lvl="1" indent="-457200">
              <a:spcBef>
                <a:spcPct val="0"/>
              </a:spcBef>
              <a:buClr>
                <a:srgbClr val="D47310"/>
              </a:buClr>
              <a:buSzPct val="90000"/>
              <a:buFontTx/>
              <a:buChar char="•"/>
            </a:pPr>
            <a:r>
              <a:rPr lang="en-US" altLang="en-US" dirty="0">
                <a:latin typeface="Calibri" panose="020F0502020204030204" pitchFamily="34" charset="0"/>
              </a:rPr>
              <a:t>sudden cardiac death</a:t>
            </a:r>
          </a:p>
          <a:p>
            <a:pPr marL="0" indent="0">
              <a:spcBef>
                <a:spcPct val="30000"/>
              </a:spcBef>
              <a:buClr>
                <a:srgbClr val="66CCFF"/>
              </a:buClr>
              <a:buSzPct val="90000"/>
              <a:buNone/>
            </a:pPr>
            <a:endParaRPr lang="en-US" altLang="en-US" sz="2800" dirty="0">
              <a:latin typeface="Calibri" panose="020F0502020204030204" pitchFamily="34" charset="0"/>
            </a:endParaRPr>
          </a:p>
        </p:txBody>
      </p:sp>
      <p:sp>
        <p:nvSpPr>
          <p:cNvPr id="6" name="Rectangle 2">
            <a:extLst>
              <a:ext uri="{FF2B5EF4-FFF2-40B4-BE49-F238E27FC236}">
                <a16:creationId xmlns:a16="http://schemas.microsoft.com/office/drawing/2014/main" id="{3A9320CD-23C1-936B-35A0-A363E826BCB9}"/>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Ischemic Heart Disease</a:t>
            </a:r>
          </a:p>
        </p:txBody>
      </p:sp>
      <p:sp>
        <p:nvSpPr>
          <p:cNvPr id="7" name="Line 4">
            <a:extLst>
              <a:ext uri="{FF2B5EF4-FFF2-40B4-BE49-F238E27FC236}">
                <a16:creationId xmlns:a16="http://schemas.microsoft.com/office/drawing/2014/main" id="{64597AC4-1A30-37B6-4AE3-8CC7757C00C2}"/>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mc:AlternateContent xmlns:mc="http://schemas.openxmlformats.org/markup-compatibility/2006" xmlns:p14="http://schemas.microsoft.com/office/powerpoint/2010/main">
        <mc:Choice Requires="p14">
          <p:contentPart p14:bwMode="auto" r:id="rId3">
            <p14:nvContentPartPr>
              <p14:cNvPr id="8" name="Ink 7">
                <a:extLst>
                  <a:ext uri="{FF2B5EF4-FFF2-40B4-BE49-F238E27FC236}">
                    <a16:creationId xmlns:a16="http://schemas.microsoft.com/office/drawing/2014/main" id="{64DEBDCB-F78D-37C8-8C9F-66A104D83BE5}"/>
                  </a:ext>
                </a:extLst>
              </p14:cNvPr>
              <p14:cNvContentPartPr/>
              <p14:nvPr/>
            </p14:nvContentPartPr>
            <p14:xfrm>
              <a:off x="3300959" y="4601577"/>
              <a:ext cx="547560" cy="167040"/>
            </p14:xfrm>
          </p:contentPart>
        </mc:Choice>
        <mc:Fallback xmlns="">
          <p:pic>
            <p:nvPicPr>
              <p:cNvPr id="8" name="Ink 7">
                <a:extLst>
                  <a:ext uri="{FF2B5EF4-FFF2-40B4-BE49-F238E27FC236}">
                    <a16:creationId xmlns:a16="http://schemas.microsoft.com/office/drawing/2014/main" id="{64DEBDCB-F78D-37C8-8C9F-66A104D83BE5}"/>
                  </a:ext>
                </a:extLst>
              </p:cNvPr>
              <p:cNvPicPr/>
              <p:nvPr/>
            </p:nvPicPr>
            <p:blipFill>
              <a:blip r:embed="rId4"/>
              <a:stretch>
                <a:fillRect/>
              </a:stretch>
            </p:blipFill>
            <p:spPr>
              <a:xfrm>
                <a:off x="3282959" y="4583577"/>
                <a:ext cx="58320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9" name="Ink 8">
                <a:extLst>
                  <a:ext uri="{FF2B5EF4-FFF2-40B4-BE49-F238E27FC236}">
                    <a16:creationId xmlns:a16="http://schemas.microsoft.com/office/drawing/2014/main" id="{13A2ED3F-0E74-1B3B-AE90-61825334EBEC}"/>
                  </a:ext>
                </a:extLst>
              </p14:cNvPr>
              <p14:cNvContentPartPr/>
              <p14:nvPr/>
            </p14:nvContentPartPr>
            <p14:xfrm>
              <a:off x="3195119" y="4612377"/>
              <a:ext cx="210960" cy="230040"/>
            </p14:xfrm>
          </p:contentPart>
        </mc:Choice>
        <mc:Fallback xmlns="">
          <p:pic>
            <p:nvPicPr>
              <p:cNvPr id="9" name="Ink 8">
                <a:extLst>
                  <a:ext uri="{FF2B5EF4-FFF2-40B4-BE49-F238E27FC236}">
                    <a16:creationId xmlns:a16="http://schemas.microsoft.com/office/drawing/2014/main" id="{13A2ED3F-0E74-1B3B-AE90-61825334EBEC}"/>
                  </a:ext>
                </a:extLst>
              </p:cNvPr>
              <p:cNvPicPr/>
              <p:nvPr/>
            </p:nvPicPr>
            <p:blipFill>
              <a:blip r:embed="rId6"/>
              <a:stretch>
                <a:fillRect/>
              </a:stretch>
            </p:blipFill>
            <p:spPr>
              <a:xfrm>
                <a:off x="3177479" y="4594737"/>
                <a:ext cx="246600" cy="2656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10" name="Ink 9">
                <a:extLst>
                  <a:ext uri="{FF2B5EF4-FFF2-40B4-BE49-F238E27FC236}">
                    <a16:creationId xmlns:a16="http://schemas.microsoft.com/office/drawing/2014/main" id="{1F1AD6F2-33FE-F3B5-03CB-58FA273016D2}"/>
                  </a:ext>
                </a:extLst>
              </p14:cNvPr>
              <p14:cNvContentPartPr/>
              <p14:nvPr/>
            </p14:nvContentPartPr>
            <p14:xfrm>
              <a:off x="3403199" y="4714257"/>
              <a:ext cx="60480" cy="204840"/>
            </p14:xfrm>
          </p:contentPart>
        </mc:Choice>
        <mc:Fallback xmlns="">
          <p:pic>
            <p:nvPicPr>
              <p:cNvPr id="10" name="Ink 9">
                <a:extLst>
                  <a:ext uri="{FF2B5EF4-FFF2-40B4-BE49-F238E27FC236}">
                    <a16:creationId xmlns:a16="http://schemas.microsoft.com/office/drawing/2014/main" id="{1F1AD6F2-33FE-F3B5-03CB-58FA273016D2}"/>
                  </a:ext>
                </a:extLst>
              </p:cNvPr>
              <p:cNvPicPr/>
              <p:nvPr/>
            </p:nvPicPr>
            <p:blipFill>
              <a:blip r:embed="rId8"/>
              <a:stretch>
                <a:fillRect/>
              </a:stretch>
            </p:blipFill>
            <p:spPr>
              <a:xfrm>
                <a:off x="3385199" y="4696257"/>
                <a:ext cx="9612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1" name="Ink 10">
                <a:extLst>
                  <a:ext uri="{FF2B5EF4-FFF2-40B4-BE49-F238E27FC236}">
                    <a16:creationId xmlns:a16="http://schemas.microsoft.com/office/drawing/2014/main" id="{74B3F217-4541-9F24-D468-02EDB720F5B8}"/>
                  </a:ext>
                </a:extLst>
              </p14:cNvPr>
              <p14:cNvContentPartPr/>
              <p14:nvPr/>
            </p14:nvContentPartPr>
            <p14:xfrm>
              <a:off x="3456479" y="4720017"/>
              <a:ext cx="11160" cy="112680"/>
            </p14:xfrm>
          </p:contentPart>
        </mc:Choice>
        <mc:Fallback xmlns="">
          <p:pic>
            <p:nvPicPr>
              <p:cNvPr id="11" name="Ink 10">
                <a:extLst>
                  <a:ext uri="{FF2B5EF4-FFF2-40B4-BE49-F238E27FC236}">
                    <a16:creationId xmlns:a16="http://schemas.microsoft.com/office/drawing/2014/main" id="{74B3F217-4541-9F24-D468-02EDB720F5B8}"/>
                  </a:ext>
                </a:extLst>
              </p:cNvPr>
              <p:cNvPicPr/>
              <p:nvPr/>
            </p:nvPicPr>
            <p:blipFill>
              <a:blip r:embed="rId10"/>
              <a:stretch>
                <a:fillRect/>
              </a:stretch>
            </p:blipFill>
            <p:spPr>
              <a:xfrm>
                <a:off x="3438479" y="4702377"/>
                <a:ext cx="46800" cy="1483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2" name="Ink 11">
                <a:extLst>
                  <a:ext uri="{FF2B5EF4-FFF2-40B4-BE49-F238E27FC236}">
                    <a16:creationId xmlns:a16="http://schemas.microsoft.com/office/drawing/2014/main" id="{AE0609F9-7047-F972-7407-A3AAD64DB9D2}"/>
                  </a:ext>
                </a:extLst>
              </p14:cNvPr>
              <p14:cNvContentPartPr/>
              <p14:nvPr/>
            </p14:nvContentPartPr>
            <p14:xfrm>
              <a:off x="3466559" y="4764297"/>
              <a:ext cx="14760" cy="75960"/>
            </p14:xfrm>
          </p:contentPart>
        </mc:Choice>
        <mc:Fallback xmlns="">
          <p:pic>
            <p:nvPicPr>
              <p:cNvPr id="12" name="Ink 11">
                <a:extLst>
                  <a:ext uri="{FF2B5EF4-FFF2-40B4-BE49-F238E27FC236}">
                    <a16:creationId xmlns:a16="http://schemas.microsoft.com/office/drawing/2014/main" id="{AE0609F9-7047-F972-7407-A3AAD64DB9D2}"/>
                  </a:ext>
                </a:extLst>
              </p:cNvPr>
              <p:cNvPicPr/>
              <p:nvPr/>
            </p:nvPicPr>
            <p:blipFill>
              <a:blip r:embed="rId12"/>
              <a:stretch>
                <a:fillRect/>
              </a:stretch>
            </p:blipFill>
            <p:spPr>
              <a:xfrm>
                <a:off x="3448559" y="4746657"/>
                <a:ext cx="5040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3" name="Ink 12">
                <a:extLst>
                  <a:ext uri="{FF2B5EF4-FFF2-40B4-BE49-F238E27FC236}">
                    <a16:creationId xmlns:a16="http://schemas.microsoft.com/office/drawing/2014/main" id="{5A09BF37-370D-FC76-986A-DD0E672FCDEE}"/>
                  </a:ext>
                </a:extLst>
              </p14:cNvPr>
              <p14:cNvContentPartPr/>
              <p14:nvPr/>
            </p14:nvContentPartPr>
            <p14:xfrm>
              <a:off x="3003655" y="4800980"/>
              <a:ext cx="271800" cy="229320"/>
            </p14:xfrm>
          </p:contentPart>
        </mc:Choice>
        <mc:Fallback xmlns="">
          <p:pic>
            <p:nvPicPr>
              <p:cNvPr id="13" name="Ink 12">
                <a:extLst>
                  <a:ext uri="{FF2B5EF4-FFF2-40B4-BE49-F238E27FC236}">
                    <a16:creationId xmlns:a16="http://schemas.microsoft.com/office/drawing/2014/main" id="{5A09BF37-370D-FC76-986A-DD0E672FCDEE}"/>
                  </a:ext>
                </a:extLst>
              </p:cNvPr>
              <p:cNvPicPr/>
              <p:nvPr/>
            </p:nvPicPr>
            <p:blipFill>
              <a:blip r:embed="rId14"/>
              <a:stretch>
                <a:fillRect/>
              </a:stretch>
            </p:blipFill>
            <p:spPr>
              <a:xfrm>
                <a:off x="2986015" y="4783340"/>
                <a:ext cx="307440" cy="2649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4" name="Ink 13">
                <a:extLst>
                  <a:ext uri="{FF2B5EF4-FFF2-40B4-BE49-F238E27FC236}">
                    <a16:creationId xmlns:a16="http://schemas.microsoft.com/office/drawing/2014/main" id="{7C4D358F-B168-32E0-7FA6-70B7EF8EF527}"/>
                  </a:ext>
                </a:extLst>
              </p14:cNvPr>
              <p14:cNvContentPartPr/>
              <p14:nvPr/>
            </p14:nvContentPartPr>
            <p14:xfrm>
              <a:off x="3391375" y="4964060"/>
              <a:ext cx="217800" cy="7560"/>
            </p14:xfrm>
          </p:contentPart>
        </mc:Choice>
        <mc:Fallback xmlns="">
          <p:pic>
            <p:nvPicPr>
              <p:cNvPr id="14" name="Ink 13">
                <a:extLst>
                  <a:ext uri="{FF2B5EF4-FFF2-40B4-BE49-F238E27FC236}">
                    <a16:creationId xmlns:a16="http://schemas.microsoft.com/office/drawing/2014/main" id="{7C4D358F-B168-32E0-7FA6-70B7EF8EF527}"/>
                  </a:ext>
                </a:extLst>
              </p:cNvPr>
              <p:cNvPicPr/>
              <p:nvPr/>
            </p:nvPicPr>
            <p:blipFill>
              <a:blip r:embed="rId16"/>
              <a:stretch>
                <a:fillRect/>
              </a:stretch>
            </p:blipFill>
            <p:spPr>
              <a:xfrm>
                <a:off x="3373375" y="4946060"/>
                <a:ext cx="25344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5" name="Ink 14">
                <a:extLst>
                  <a:ext uri="{FF2B5EF4-FFF2-40B4-BE49-F238E27FC236}">
                    <a16:creationId xmlns:a16="http://schemas.microsoft.com/office/drawing/2014/main" id="{171270E0-2BCE-B7B3-4D90-1F1641491F63}"/>
                  </a:ext>
                </a:extLst>
              </p14:cNvPr>
              <p14:cNvContentPartPr/>
              <p14:nvPr/>
            </p14:nvContentPartPr>
            <p14:xfrm>
              <a:off x="3500815" y="4910420"/>
              <a:ext cx="155880" cy="32040"/>
            </p14:xfrm>
          </p:contentPart>
        </mc:Choice>
        <mc:Fallback xmlns="">
          <p:pic>
            <p:nvPicPr>
              <p:cNvPr id="15" name="Ink 14">
                <a:extLst>
                  <a:ext uri="{FF2B5EF4-FFF2-40B4-BE49-F238E27FC236}">
                    <a16:creationId xmlns:a16="http://schemas.microsoft.com/office/drawing/2014/main" id="{171270E0-2BCE-B7B3-4D90-1F1641491F63}"/>
                  </a:ext>
                </a:extLst>
              </p:cNvPr>
              <p:cNvPicPr/>
              <p:nvPr/>
            </p:nvPicPr>
            <p:blipFill>
              <a:blip r:embed="rId18"/>
              <a:stretch>
                <a:fillRect/>
              </a:stretch>
            </p:blipFill>
            <p:spPr>
              <a:xfrm>
                <a:off x="3483175" y="4892780"/>
                <a:ext cx="191520" cy="676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16" name="Ink 15">
                <a:extLst>
                  <a:ext uri="{FF2B5EF4-FFF2-40B4-BE49-F238E27FC236}">
                    <a16:creationId xmlns:a16="http://schemas.microsoft.com/office/drawing/2014/main" id="{6398D75E-4C18-EFEB-F87B-7ABF444E3693}"/>
                  </a:ext>
                </a:extLst>
              </p14:cNvPr>
              <p14:cNvContentPartPr/>
              <p14:nvPr/>
            </p14:nvContentPartPr>
            <p14:xfrm>
              <a:off x="3476695" y="4732940"/>
              <a:ext cx="1440" cy="43560"/>
            </p14:xfrm>
          </p:contentPart>
        </mc:Choice>
        <mc:Fallback xmlns="">
          <p:pic>
            <p:nvPicPr>
              <p:cNvPr id="16" name="Ink 15">
                <a:extLst>
                  <a:ext uri="{FF2B5EF4-FFF2-40B4-BE49-F238E27FC236}">
                    <a16:creationId xmlns:a16="http://schemas.microsoft.com/office/drawing/2014/main" id="{6398D75E-4C18-EFEB-F87B-7ABF444E3693}"/>
                  </a:ext>
                </a:extLst>
              </p:cNvPr>
              <p:cNvPicPr/>
              <p:nvPr/>
            </p:nvPicPr>
            <p:blipFill>
              <a:blip r:embed="rId20"/>
              <a:stretch>
                <a:fillRect/>
              </a:stretch>
            </p:blipFill>
            <p:spPr>
              <a:xfrm>
                <a:off x="3458695" y="4714940"/>
                <a:ext cx="37080" cy="79200"/>
              </a:xfrm>
              <a:prstGeom prst="rect">
                <a:avLst/>
              </a:prstGeom>
            </p:spPr>
          </p:pic>
        </mc:Fallback>
      </mc:AlternateContent>
      <p:pic>
        <p:nvPicPr>
          <p:cNvPr id="18" name="Picture 17" descr="Diagram&#10;&#10;Description automatically generated">
            <a:extLst>
              <a:ext uri="{FF2B5EF4-FFF2-40B4-BE49-F238E27FC236}">
                <a16:creationId xmlns:a16="http://schemas.microsoft.com/office/drawing/2014/main" id="{01870AE6-74FA-25E0-E325-475269BF5B92}"/>
              </a:ext>
            </a:extLst>
          </p:cNvPr>
          <p:cNvPicPr>
            <a:picLocks noChangeAspect="1"/>
          </p:cNvPicPr>
          <p:nvPr/>
        </p:nvPicPr>
        <p:blipFill>
          <a:blip r:embed="rId21"/>
          <a:stretch>
            <a:fillRect/>
          </a:stretch>
        </p:blipFill>
        <p:spPr>
          <a:xfrm>
            <a:off x="1380600" y="0"/>
            <a:ext cx="6382800" cy="6858000"/>
          </a:xfrm>
          <a:prstGeom prst="rect">
            <a:avLst/>
          </a:prstGeom>
        </p:spPr>
      </p:pic>
      <mc:AlternateContent xmlns:mc="http://schemas.openxmlformats.org/markup-compatibility/2006" xmlns:p14="http://schemas.microsoft.com/office/powerpoint/2010/main">
        <mc:Choice Requires="p14">
          <p:contentPart p14:bwMode="auto" r:id="rId22">
            <p14:nvContentPartPr>
              <p14:cNvPr id="19" name="Ink 18">
                <a:extLst>
                  <a:ext uri="{FF2B5EF4-FFF2-40B4-BE49-F238E27FC236}">
                    <a16:creationId xmlns:a16="http://schemas.microsoft.com/office/drawing/2014/main" id="{C33EF39E-0CDE-2D6C-EA8A-AC98285D137A}"/>
                  </a:ext>
                </a:extLst>
              </p14:cNvPr>
              <p14:cNvContentPartPr/>
              <p14:nvPr/>
            </p14:nvContentPartPr>
            <p14:xfrm>
              <a:off x="3160350" y="6469290"/>
              <a:ext cx="1130760" cy="95760"/>
            </p14:xfrm>
          </p:contentPart>
        </mc:Choice>
        <mc:Fallback xmlns="">
          <p:pic>
            <p:nvPicPr>
              <p:cNvPr id="19" name="Ink 18">
                <a:extLst>
                  <a:ext uri="{FF2B5EF4-FFF2-40B4-BE49-F238E27FC236}">
                    <a16:creationId xmlns:a16="http://schemas.microsoft.com/office/drawing/2014/main" id="{C33EF39E-0CDE-2D6C-EA8A-AC98285D137A}"/>
                  </a:ext>
                </a:extLst>
              </p:cNvPr>
              <p:cNvPicPr/>
              <p:nvPr/>
            </p:nvPicPr>
            <p:blipFill>
              <a:blip r:embed="rId23"/>
              <a:stretch>
                <a:fillRect/>
              </a:stretch>
            </p:blipFill>
            <p:spPr>
              <a:xfrm>
                <a:off x="3124350" y="6433290"/>
                <a:ext cx="1202400" cy="167400"/>
              </a:xfrm>
              <a:prstGeom prst="rect">
                <a:avLst/>
              </a:prstGeom>
            </p:spPr>
          </p:pic>
        </mc:Fallback>
      </mc:AlternateContent>
      <p:sp>
        <p:nvSpPr>
          <p:cNvPr id="20" name="TextBox 19">
            <a:extLst>
              <a:ext uri="{FF2B5EF4-FFF2-40B4-BE49-F238E27FC236}">
                <a16:creationId xmlns:a16="http://schemas.microsoft.com/office/drawing/2014/main" id="{54CB1E89-DD67-0906-2E11-62AF97D19211}"/>
              </a:ext>
            </a:extLst>
          </p:cNvPr>
          <p:cNvSpPr txBox="1"/>
          <p:nvPr/>
        </p:nvSpPr>
        <p:spPr>
          <a:xfrm>
            <a:off x="2819400" y="6343209"/>
            <a:ext cx="1905000" cy="338554"/>
          </a:xfrm>
          <a:prstGeom prst="rect">
            <a:avLst/>
          </a:prstGeom>
          <a:noFill/>
        </p:spPr>
        <p:txBody>
          <a:bodyPr wrap="square" rtlCol="0">
            <a:spAutoFit/>
          </a:bodyPr>
          <a:lstStyle/>
          <a:p>
            <a:pPr>
              <a:buNone/>
            </a:pPr>
            <a:r>
              <a:rPr lang="en-US" sz="1600" dirty="0">
                <a:solidFill>
                  <a:srgbClr val="000000"/>
                </a:solidFill>
              </a:rPr>
              <a:t>MI or sudden death</a:t>
            </a:r>
          </a:p>
        </p:txBody>
      </p:sp>
      <p:sp>
        <p:nvSpPr>
          <p:cNvPr id="21" name="TextBox 20">
            <a:extLst>
              <a:ext uri="{FF2B5EF4-FFF2-40B4-BE49-F238E27FC236}">
                <a16:creationId xmlns:a16="http://schemas.microsoft.com/office/drawing/2014/main" id="{74E2324E-9FDB-51D1-1C42-B360D192A157}"/>
              </a:ext>
            </a:extLst>
          </p:cNvPr>
          <p:cNvSpPr txBox="1"/>
          <p:nvPr/>
        </p:nvSpPr>
        <p:spPr>
          <a:xfrm>
            <a:off x="5372100" y="6343209"/>
            <a:ext cx="1905000" cy="338554"/>
          </a:xfrm>
          <a:prstGeom prst="rect">
            <a:avLst/>
          </a:prstGeom>
          <a:solidFill>
            <a:schemeClr val="tx1"/>
          </a:solidFill>
        </p:spPr>
        <p:txBody>
          <a:bodyPr wrap="square" rtlCol="0">
            <a:spAutoFit/>
          </a:bodyPr>
          <a:lstStyle/>
          <a:p>
            <a:pPr algn="ctr">
              <a:buNone/>
            </a:pPr>
            <a:r>
              <a:rPr lang="en-US" sz="1600" dirty="0">
                <a:solidFill>
                  <a:srgbClr val="000000"/>
                </a:solidFill>
              </a:rPr>
              <a:t>Angina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094083" name="Rectangle 3">
            <a:extLst>
              <a:ext uri="{FF2B5EF4-FFF2-40B4-BE49-F238E27FC236}">
                <a16:creationId xmlns:a16="http://schemas.microsoft.com/office/drawing/2014/main" id="{C830EA8A-A25E-42D7-9FFB-09CFB4C9031A}"/>
              </a:ext>
            </a:extLst>
          </p:cNvPr>
          <p:cNvSpPr>
            <a:spLocks noGrp="1" noChangeArrowheads="1"/>
          </p:cNvSpPr>
          <p:nvPr>
            <p:ph type="body" idx="1"/>
          </p:nvPr>
        </p:nvSpPr>
        <p:spPr>
          <a:xfrm>
            <a:off x="1600200" y="1981200"/>
            <a:ext cx="6858000" cy="3886199"/>
          </a:xfrm>
        </p:spPr>
        <p:txBody>
          <a:bodyPr/>
          <a:lstStyle/>
          <a:p>
            <a:pPr marL="457200" indent="-457200">
              <a:buClr>
                <a:srgbClr val="509601"/>
              </a:buClr>
              <a:buSzPct val="90000"/>
              <a:defRPr/>
            </a:pPr>
            <a:r>
              <a:rPr lang="en-US" sz="2800" dirty="0">
                <a:latin typeface="Calibri" charset="0"/>
                <a:cs typeface="+mn-cs"/>
              </a:rPr>
              <a:t>Intermittent chest pain caused by transient, reversible ischemia</a:t>
            </a:r>
          </a:p>
          <a:p>
            <a:pPr marL="457200" indent="-457200">
              <a:buClr>
                <a:srgbClr val="509601"/>
              </a:buClr>
              <a:buSzPct val="90000"/>
              <a:defRPr/>
            </a:pPr>
            <a:r>
              <a:rPr lang="en-US" sz="2800" dirty="0">
                <a:latin typeface="Calibri" charset="0"/>
                <a:cs typeface="+mn-cs"/>
              </a:rPr>
              <a:t>Typical (stable) angina</a:t>
            </a:r>
          </a:p>
          <a:p>
            <a:pPr marL="914400" lvl="1" indent="-457200">
              <a:spcBef>
                <a:spcPct val="0"/>
              </a:spcBef>
              <a:buClr>
                <a:srgbClr val="D47310"/>
              </a:buClr>
              <a:buSzPct val="90000"/>
              <a:buFontTx/>
              <a:buChar char="•"/>
              <a:defRPr/>
            </a:pPr>
            <a:r>
              <a:rPr lang="en-US" dirty="0">
                <a:latin typeface="Calibri" charset="0"/>
              </a:rPr>
              <a:t>pain on exertion</a:t>
            </a:r>
          </a:p>
          <a:p>
            <a:pPr marL="914400" lvl="1" indent="-457200">
              <a:spcBef>
                <a:spcPct val="0"/>
              </a:spcBef>
              <a:buClr>
                <a:srgbClr val="D47310"/>
              </a:buClr>
              <a:buSzPct val="90000"/>
              <a:buFontTx/>
              <a:buChar char="•"/>
              <a:defRPr/>
            </a:pPr>
            <a:r>
              <a:rPr lang="en-US" dirty="0">
                <a:latin typeface="Calibri" charset="0"/>
              </a:rPr>
              <a:t>fixed narrowing of coronary artery</a:t>
            </a:r>
          </a:p>
          <a:p>
            <a:pPr marL="457200" indent="-457200">
              <a:buClr>
                <a:srgbClr val="509601"/>
              </a:buClr>
              <a:buSzPct val="90000"/>
              <a:defRPr/>
            </a:pPr>
            <a:r>
              <a:rPr lang="en-US" sz="2800" dirty="0">
                <a:latin typeface="Calibri" charset="0"/>
                <a:cs typeface="+mn-cs"/>
              </a:rPr>
              <a:t>Unstable (pre-infarction) angina</a:t>
            </a:r>
          </a:p>
          <a:p>
            <a:pPr marL="914400" lvl="1" indent="-457200">
              <a:spcBef>
                <a:spcPct val="0"/>
              </a:spcBef>
              <a:buClr>
                <a:srgbClr val="D47310"/>
              </a:buClr>
              <a:buSzPct val="90000"/>
              <a:buFontTx/>
              <a:buChar char="•"/>
              <a:defRPr/>
            </a:pPr>
            <a:r>
              <a:rPr lang="en-US" dirty="0">
                <a:latin typeface="Calibri" charset="0"/>
              </a:rPr>
              <a:t>increasing pain with less exertion</a:t>
            </a:r>
          </a:p>
          <a:p>
            <a:pPr marL="914400" lvl="1" indent="-457200">
              <a:spcBef>
                <a:spcPct val="0"/>
              </a:spcBef>
              <a:buClr>
                <a:srgbClr val="D47310"/>
              </a:buClr>
              <a:buSzPct val="90000"/>
              <a:buFontTx/>
              <a:buChar char="•"/>
              <a:defRPr/>
            </a:pPr>
            <a:r>
              <a:rPr lang="en-US" dirty="0">
                <a:latin typeface="Calibri" charset="0"/>
              </a:rPr>
              <a:t>plaque disruption and thrombosis</a:t>
            </a:r>
            <a:endParaRPr lang="en-US" sz="2800" dirty="0">
              <a:latin typeface="Calibri" charset="0"/>
            </a:endParaRPr>
          </a:p>
        </p:txBody>
      </p:sp>
      <p:sp>
        <p:nvSpPr>
          <p:cNvPr id="6" name="Rectangle 2">
            <a:extLst>
              <a:ext uri="{FF2B5EF4-FFF2-40B4-BE49-F238E27FC236}">
                <a16:creationId xmlns:a16="http://schemas.microsoft.com/office/drawing/2014/main" id="{F834D316-F285-A201-3BC1-57C3AEEC9BFE}"/>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Angina Pectoris</a:t>
            </a:r>
          </a:p>
        </p:txBody>
      </p:sp>
      <p:sp>
        <p:nvSpPr>
          <p:cNvPr id="7" name="Line 4">
            <a:extLst>
              <a:ext uri="{FF2B5EF4-FFF2-40B4-BE49-F238E27FC236}">
                <a16:creationId xmlns:a16="http://schemas.microsoft.com/office/drawing/2014/main" id="{9FDAD8BE-4605-4D84-920D-402A7E3DF702}"/>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114563" name="Rectangle 3">
            <a:extLst>
              <a:ext uri="{FF2B5EF4-FFF2-40B4-BE49-F238E27FC236}">
                <a16:creationId xmlns:a16="http://schemas.microsoft.com/office/drawing/2014/main" id="{4A74AA79-B343-7747-1D97-515D7C87146D}"/>
              </a:ext>
            </a:extLst>
          </p:cNvPr>
          <p:cNvSpPr>
            <a:spLocks noGrp="1" noChangeArrowheads="1"/>
          </p:cNvSpPr>
          <p:nvPr>
            <p:ph type="body" idx="1"/>
          </p:nvPr>
        </p:nvSpPr>
        <p:spPr>
          <a:xfrm>
            <a:off x="914400" y="1905000"/>
            <a:ext cx="7543800" cy="3048000"/>
          </a:xfrm>
        </p:spPr>
        <p:txBody>
          <a:bodyPr/>
          <a:lstStyle/>
          <a:p>
            <a:pPr marL="457200" indent="-457200">
              <a:buClr>
                <a:srgbClr val="509601"/>
              </a:buClr>
              <a:buSzPct val="90000"/>
              <a:defRPr/>
            </a:pPr>
            <a:r>
              <a:rPr lang="en-US" sz="2800" dirty="0">
                <a:latin typeface="Calibri" charset="0"/>
                <a:cs typeface="+mn-cs"/>
              </a:rPr>
              <a:t>Necrosis of heart muscle caused by ischemia</a:t>
            </a:r>
          </a:p>
          <a:p>
            <a:pPr marL="457200" indent="-457200">
              <a:buClr>
                <a:srgbClr val="509601"/>
              </a:buClr>
              <a:buSzPct val="90000"/>
              <a:defRPr/>
            </a:pPr>
            <a:r>
              <a:rPr lang="en-US" sz="2800" dirty="0">
                <a:latin typeface="Calibri" charset="0"/>
                <a:cs typeface="+mn-cs"/>
              </a:rPr>
              <a:t>1.5 million people get MIs each year</a:t>
            </a:r>
          </a:p>
          <a:p>
            <a:pPr marL="457200" indent="-457200">
              <a:buClr>
                <a:srgbClr val="509601"/>
              </a:buClr>
              <a:buSzPct val="90000"/>
              <a:defRPr/>
            </a:pPr>
            <a:r>
              <a:rPr lang="en-US" sz="2800" dirty="0">
                <a:latin typeface="Calibri" charset="0"/>
                <a:cs typeface="+mn-cs"/>
              </a:rPr>
              <a:t>Most due to acute coronary artery thrombosis</a:t>
            </a:r>
          </a:p>
          <a:p>
            <a:pPr marL="914400" lvl="1" indent="-457200">
              <a:spcBef>
                <a:spcPct val="0"/>
              </a:spcBef>
              <a:buClr>
                <a:srgbClr val="D47310"/>
              </a:buClr>
              <a:buSzPct val="90000"/>
              <a:buFontTx/>
              <a:buChar char="•"/>
              <a:defRPr/>
            </a:pPr>
            <a:r>
              <a:rPr lang="en-US" dirty="0">
                <a:latin typeface="Calibri" charset="0"/>
              </a:rPr>
              <a:t>sudden plaque disruption</a:t>
            </a:r>
          </a:p>
          <a:p>
            <a:pPr marL="914400" lvl="1" indent="-457200">
              <a:spcBef>
                <a:spcPct val="0"/>
              </a:spcBef>
              <a:buClr>
                <a:srgbClr val="D47310"/>
              </a:buClr>
              <a:buSzPct val="90000"/>
              <a:buFontTx/>
              <a:buChar char="•"/>
              <a:defRPr/>
            </a:pPr>
            <a:r>
              <a:rPr lang="en-US" dirty="0">
                <a:latin typeface="Calibri" charset="0"/>
              </a:rPr>
              <a:t>platelets adhere</a:t>
            </a:r>
          </a:p>
          <a:p>
            <a:pPr marL="914400" lvl="1" indent="-457200">
              <a:spcBef>
                <a:spcPct val="0"/>
              </a:spcBef>
              <a:buClr>
                <a:srgbClr val="D47310"/>
              </a:buClr>
              <a:buSzPct val="90000"/>
              <a:buFontTx/>
              <a:buChar char="•"/>
              <a:defRPr/>
            </a:pPr>
            <a:r>
              <a:rPr lang="en-US" dirty="0">
                <a:latin typeface="Calibri" charset="0"/>
              </a:rPr>
              <a:t>coagulation cascade activated</a:t>
            </a:r>
          </a:p>
          <a:p>
            <a:pPr marL="914400" lvl="1" indent="-457200">
              <a:spcBef>
                <a:spcPct val="0"/>
              </a:spcBef>
              <a:buClr>
                <a:srgbClr val="D47310"/>
              </a:buClr>
              <a:buSzPct val="90000"/>
              <a:buFontTx/>
              <a:buChar char="•"/>
              <a:defRPr/>
            </a:pPr>
            <a:r>
              <a:rPr lang="en-US" dirty="0">
                <a:latin typeface="Calibri" charset="0"/>
              </a:rPr>
              <a:t>thrombus occludes lumen within minutes</a:t>
            </a:r>
          </a:p>
          <a:p>
            <a:pPr marL="914400" lvl="1" indent="-457200">
              <a:spcBef>
                <a:spcPct val="0"/>
              </a:spcBef>
              <a:buClr>
                <a:srgbClr val="D47310"/>
              </a:buClr>
              <a:buSzPct val="90000"/>
              <a:buFontTx/>
              <a:buChar char="•"/>
              <a:defRPr/>
            </a:pPr>
            <a:r>
              <a:rPr lang="en-US" dirty="0">
                <a:latin typeface="Calibri" charset="0"/>
              </a:rPr>
              <a:t>irreversible injury/cell death in 20-40 minutes</a:t>
            </a:r>
          </a:p>
          <a:p>
            <a:pPr marL="457200" indent="-457200">
              <a:buClr>
                <a:srgbClr val="509601"/>
              </a:buClr>
              <a:buSzPct val="90000"/>
              <a:defRPr/>
            </a:pPr>
            <a:r>
              <a:rPr lang="en-US" sz="2800" dirty="0">
                <a:latin typeface="Calibri" charset="0"/>
                <a:cs typeface="+mn-cs"/>
              </a:rPr>
              <a:t>Prompt reperfusion can salvage myocardium</a:t>
            </a:r>
          </a:p>
        </p:txBody>
      </p:sp>
      <p:sp>
        <p:nvSpPr>
          <p:cNvPr id="6" name="Rectangle 2">
            <a:extLst>
              <a:ext uri="{FF2B5EF4-FFF2-40B4-BE49-F238E27FC236}">
                <a16:creationId xmlns:a16="http://schemas.microsoft.com/office/drawing/2014/main" id="{C36DC6E7-A7DA-7451-A0FF-5AAE3D0F0274}"/>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Myocardial Infarction</a:t>
            </a:r>
          </a:p>
        </p:txBody>
      </p:sp>
      <p:sp>
        <p:nvSpPr>
          <p:cNvPr id="7" name="Line 4">
            <a:extLst>
              <a:ext uri="{FF2B5EF4-FFF2-40B4-BE49-F238E27FC236}">
                <a16:creationId xmlns:a16="http://schemas.microsoft.com/office/drawing/2014/main" id="{954A1532-4064-94BE-9172-A22B5C90ECE4}"/>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02275" name="Text Box 3">
            <a:extLst>
              <a:ext uri="{FF2B5EF4-FFF2-40B4-BE49-F238E27FC236}">
                <a16:creationId xmlns:a16="http://schemas.microsoft.com/office/drawing/2014/main" id="{386853D5-3ECA-A944-4C75-2358330FFB47}"/>
              </a:ext>
            </a:extLst>
          </p:cNvPr>
          <p:cNvSpPr txBox="1">
            <a:spLocks noChangeArrowheads="1"/>
          </p:cNvSpPr>
          <p:nvPr/>
        </p:nvSpPr>
        <p:spPr bwMode="auto">
          <a:xfrm>
            <a:off x="600075" y="6229350"/>
            <a:ext cx="7848600" cy="519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342900" indent="-342900">
              <a:spcBef>
                <a:spcPct val="0"/>
              </a:spcBef>
              <a:defRPr sz="2400">
                <a:solidFill>
                  <a:schemeClr val="tx1"/>
                </a:solidFill>
                <a:latin typeface="Times New Roman" charset="0"/>
                <a:ea typeface="ＭＳ Ｐゴシック" charset="0"/>
              </a:defRPr>
            </a:lvl1pPr>
            <a:lvl2pPr>
              <a:spcBef>
                <a:spcPct val="0"/>
              </a:spcBef>
              <a:defRPr sz="2400">
                <a:solidFill>
                  <a:schemeClr val="tx1"/>
                </a:solidFill>
                <a:latin typeface="Times New Roman" charset="0"/>
                <a:ea typeface="ＭＳ Ｐゴシック" charset="0"/>
              </a:defRPr>
            </a:lvl2pPr>
            <a:lvl3pPr>
              <a:spcBef>
                <a:spcPct val="0"/>
              </a:spcBef>
              <a:defRPr sz="2400">
                <a:solidFill>
                  <a:schemeClr val="tx1"/>
                </a:solidFill>
                <a:latin typeface="Times New Roman" charset="0"/>
                <a:ea typeface="ＭＳ Ｐゴシック" charset="0"/>
              </a:defRPr>
            </a:lvl3pPr>
            <a:lvl4pPr>
              <a:spcBef>
                <a:spcPct val="0"/>
              </a:spcBef>
              <a:defRPr sz="2400">
                <a:solidFill>
                  <a:schemeClr val="tx1"/>
                </a:solidFill>
                <a:latin typeface="Times New Roman" charset="0"/>
                <a:ea typeface="ＭＳ Ｐゴシック" charset="0"/>
              </a:defRPr>
            </a:lvl4pPr>
            <a:lvl5pPr>
              <a:spcBef>
                <a:spcPct val="0"/>
              </a:spcBef>
              <a:defRPr sz="2400">
                <a:solidFill>
                  <a:schemeClr val="tx1"/>
                </a:solidFill>
                <a:latin typeface="Times New Roman" charset="0"/>
                <a:ea typeface="ＭＳ Ｐゴシック" charset="0"/>
              </a:defRPr>
            </a:lvl5pPr>
            <a:lvl6pPr eaLnBrk="0" fontAlgn="base" hangingPunct="0">
              <a:spcBef>
                <a:spcPct val="0"/>
              </a:spcBef>
              <a:spcAft>
                <a:spcPct val="0"/>
              </a:spcAft>
              <a:defRPr sz="2400">
                <a:solidFill>
                  <a:schemeClr val="tx1"/>
                </a:solidFill>
                <a:latin typeface="Times New Roman" charset="0"/>
                <a:ea typeface="ＭＳ Ｐゴシック" charset="0"/>
              </a:defRPr>
            </a:lvl6pPr>
            <a:lvl7pPr eaLnBrk="0" fontAlgn="base" hangingPunct="0">
              <a:spcBef>
                <a:spcPct val="0"/>
              </a:spcBef>
              <a:spcAft>
                <a:spcPct val="0"/>
              </a:spcAft>
              <a:defRPr sz="2400">
                <a:solidFill>
                  <a:schemeClr val="tx1"/>
                </a:solidFill>
                <a:latin typeface="Times New Roman" charset="0"/>
                <a:ea typeface="ＭＳ Ｐゴシック" charset="0"/>
              </a:defRPr>
            </a:lvl7pPr>
            <a:lvl8pPr eaLnBrk="0" fontAlgn="base" hangingPunct="0">
              <a:spcBef>
                <a:spcPct val="0"/>
              </a:spcBef>
              <a:spcAft>
                <a:spcPct val="0"/>
              </a:spcAft>
              <a:defRPr sz="2400">
                <a:solidFill>
                  <a:schemeClr val="tx1"/>
                </a:solidFill>
                <a:latin typeface="Times New Roman" charset="0"/>
                <a:ea typeface="ＭＳ Ｐゴシック" charset="0"/>
              </a:defRPr>
            </a:lvl8pPr>
            <a:lvl9pPr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buFontTx/>
              <a:buNone/>
              <a:defRPr/>
            </a:pPr>
            <a:r>
              <a:rPr lang="en-US" sz="2800">
                <a:solidFill>
                  <a:srgbClr val="000000"/>
                </a:solidFill>
                <a:latin typeface="Calibri" charset="0"/>
              </a:rPr>
              <a:t>MI: day 1, day 3, day 7</a:t>
            </a:r>
          </a:p>
        </p:txBody>
      </p:sp>
      <p:pic>
        <p:nvPicPr>
          <p:cNvPr id="129027" name="Picture 5" descr="MI 1 day">
            <a:extLst>
              <a:ext uri="{FF2B5EF4-FFF2-40B4-BE49-F238E27FC236}">
                <a16:creationId xmlns:a16="http://schemas.microsoft.com/office/drawing/2014/main" id="{FE138123-744E-280E-9783-D9D818B7CF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543" r="67499" b="21362"/>
          <a:stretch>
            <a:fillRect/>
          </a:stretch>
        </p:blipFill>
        <p:spPr bwMode="auto">
          <a:xfrm>
            <a:off x="0" y="0"/>
            <a:ext cx="2971800" cy="615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8" name="Picture 6" descr="MI 3 days">
            <a:extLst>
              <a:ext uri="{FF2B5EF4-FFF2-40B4-BE49-F238E27FC236}">
                <a16:creationId xmlns:a16="http://schemas.microsoft.com/office/drawing/2014/main" id="{061F3DE9-3715-58D9-C04D-6F6A7AA06D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34883" r="33333" b="15169"/>
          <a:stretch>
            <a:fillRect/>
          </a:stretch>
        </p:blipFill>
        <p:spPr bwMode="auto">
          <a:xfrm>
            <a:off x="2971800" y="0"/>
            <a:ext cx="31242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9029" name="Picture 7" descr="MI 7 days">
            <a:extLst>
              <a:ext uri="{FF2B5EF4-FFF2-40B4-BE49-F238E27FC236}">
                <a16:creationId xmlns:a16="http://schemas.microsoft.com/office/drawing/2014/main" id="{65F5561B-900B-1B90-B12C-22B801CE69F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44882" t="407" r="23622" b="11302"/>
          <a:stretch>
            <a:fillRect/>
          </a:stretch>
        </p:blipFill>
        <p:spPr bwMode="auto">
          <a:xfrm>
            <a:off x="6096000" y="-9525"/>
            <a:ext cx="3048000" cy="6181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2280" name="Line 8">
            <a:extLst>
              <a:ext uri="{FF2B5EF4-FFF2-40B4-BE49-F238E27FC236}">
                <a16:creationId xmlns:a16="http://schemas.microsoft.com/office/drawing/2014/main" id="{16A32BBE-7854-C515-27F2-2F6154A6ABDF}"/>
              </a:ext>
            </a:extLst>
          </p:cNvPr>
          <p:cNvSpPr>
            <a:spLocks noChangeShapeType="1"/>
          </p:cNvSpPr>
          <p:nvPr/>
        </p:nvSpPr>
        <p:spPr bwMode="auto">
          <a:xfrm>
            <a:off x="2971800" y="0"/>
            <a:ext cx="0" cy="6172200"/>
          </a:xfrm>
          <a:prstGeom prst="line">
            <a:avLst/>
          </a:prstGeom>
          <a:noFill/>
          <a:ln w="9525">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alibri" charset="0"/>
              <a:ea typeface="ＭＳ Ｐゴシック" charset="0"/>
            </a:endParaRPr>
          </a:p>
        </p:txBody>
      </p:sp>
      <p:sp>
        <p:nvSpPr>
          <p:cNvPr id="2102281" name="Line 9">
            <a:extLst>
              <a:ext uri="{FF2B5EF4-FFF2-40B4-BE49-F238E27FC236}">
                <a16:creationId xmlns:a16="http://schemas.microsoft.com/office/drawing/2014/main" id="{238E1590-C4F5-C270-DD22-F38C0CBEC15B}"/>
              </a:ext>
            </a:extLst>
          </p:cNvPr>
          <p:cNvSpPr>
            <a:spLocks noChangeShapeType="1"/>
          </p:cNvSpPr>
          <p:nvPr/>
        </p:nvSpPr>
        <p:spPr bwMode="auto">
          <a:xfrm>
            <a:off x="6096000" y="0"/>
            <a:ext cx="0" cy="6172200"/>
          </a:xfrm>
          <a:prstGeom prst="line">
            <a:avLst/>
          </a:prstGeom>
          <a:noFill/>
          <a:ln w="9525">
            <a:solidFill>
              <a:srgbClr val="00000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latin typeface="Calibri" charset="0"/>
              <a:ea typeface="ＭＳ Ｐゴシック" charset="0"/>
            </a:endParaRPr>
          </a:p>
        </p:txBody>
      </p:sp>
      <p:sp>
        <p:nvSpPr>
          <p:cNvPr id="2" name="TextBox 1">
            <a:extLst>
              <a:ext uri="{FF2B5EF4-FFF2-40B4-BE49-F238E27FC236}">
                <a16:creationId xmlns:a16="http://schemas.microsoft.com/office/drawing/2014/main" id="{888ED93E-0AD0-F20C-EF81-5A3B7D99E2C3}"/>
              </a:ext>
            </a:extLst>
          </p:cNvPr>
          <p:cNvSpPr txBox="1"/>
          <p:nvPr/>
        </p:nvSpPr>
        <p:spPr>
          <a:xfrm>
            <a:off x="533400" y="4724400"/>
            <a:ext cx="1828800" cy="830997"/>
          </a:xfrm>
          <a:prstGeom prst="rect">
            <a:avLst/>
          </a:prstGeom>
          <a:solidFill>
            <a:schemeClr val="tx1">
              <a:alpha val="69633"/>
            </a:schemeClr>
          </a:solidFill>
        </p:spPr>
        <p:txBody>
          <a:bodyPr wrap="square" rtlCol="0">
            <a:spAutoFit/>
          </a:bodyPr>
          <a:lstStyle/>
          <a:p>
            <a:pPr algn="ctr">
              <a:buNone/>
            </a:pPr>
            <a:r>
              <a:rPr lang="en-US" dirty="0">
                <a:solidFill>
                  <a:schemeClr val="bg1"/>
                </a:solidFill>
              </a:rPr>
              <a:t>Coagulative </a:t>
            </a:r>
            <a:br>
              <a:rPr lang="en-US" dirty="0">
                <a:solidFill>
                  <a:schemeClr val="bg1"/>
                </a:solidFill>
              </a:rPr>
            </a:br>
            <a:r>
              <a:rPr lang="en-US" dirty="0">
                <a:solidFill>
                  <a:schemeClr val="bg1"/>
                </a:solidFill>
              </a:rPr>
              <a:t>necrosis</a:t>
            </a:r>
          </a:p>
        </p:txBody>
      </p:sp>
      <p:sp>
        <p:nvSpPr>
          <p:cNvPr id="3" name="TextBox 2">
            <a:extLst>
              <a:ext uri="{FF2B5EF4-FFF2-40B4-BE49-F238E27FC236}">
                <a16:creationId xmlns:a16="http://schemas.microsoft.com/office/drawing/2014/main" id="{55AA2FA7-FF5F-81CA-1F36-BA273DD73DD0}"/>
              </a:ext>
            </a:extLst>
          </p:cNvPr>
          <p:cNvSpPr txBox="1"/>
          <p:nvPr/>
        </p:nvSpPr>
        <p:spPr>
          <a:xfrm>
            <a:off x="3581399" y="4724399"/>
            <a:ext cx="1828800" cy="830997"/>
          </a:xfrm>
          <a:prstGeom prst="rect">
            <a:avLst/>
          </a:prstGeom>
          <a:solidFill>
            <a:schemeClr val="tx1">
              <a:alpha val="69633"/>
            </a:schemeClr>
          </a:solidFill>
        </p:spPr>
        <p:txBody>
          <a:bodyPr wrap="square" rtlCol="0">
            <a:spAutoFit/>
          </a:bodyPr>
          <a:lstStyle/>
          <a:p>
            <a:pPr algn="ctr">
              <a:buNone/>
            </a:pPr>
            <a:r>
              <a:rPr lang="en-US" dirty="0">
                <a:solidFill>
                  <a:schemeClr val="bg1"/>
                </a:solidFill>
              </a:rPr>
              <a:t>Neutrophil</a:t>
            </a:r>
            <a:br>
              <a:rPr lang="en-US" dirty="0">
                <a:solidFill>
                  <a:schemeClr val="bg1"/>
                </a:solidFill>
              </a:rPr>
            </a:br>
            <a:r>
              <a:rPr lang="en-US" dirty="0">
                <a:solidFill>
                  <a:schemeClr val="bg1"/>
                </a:solidFill>
              </a:rPr>
              <a:t>infiltration</a:t>
            </a:r>
          </a:p>
        </p:txBody>
      </p:sp>
      <p:sp>
        <p:nvSpPr>
          <p:cNvPr id="4" name="TextBox 3">
            <a:extLst>
              <a:ext uri="{FF2B5EF4-FFF2-40B4-BE49-F238E27FC236}">
                <a16:creationId xmlns:a16="http://schemas.microsoft.com/office/drawing/2014/main" id="{137AD1F5-980C-FC4F-9862-DB605AE0F51A}"/>
              </a:ext>
            </a:extLst>
          </p:cNvPr>
          <p:cNvSpPr txBox="1"/>
          <p:nvPr/>
        </p:nvSpPr>
        <p:spPr>
          <a:xfrm>
            <a:off x="6705598" y="4724399"/>
            <a:ext cx="1828800" cy="830997"/>
          </a:xfrm>
          <a:prstGeom prst="rect">
            <a:avLst/>
          </a:prstGeom>
          <a:solidFill>
            <a:schemeClr val="tx1">
              <a:alpha val="69633"/>
            </a:schemeClr>
          </a:solidFill>
        </p:spPr>
        <p:txBody>
          <a:bodyPr wrap="square" rtlCol="0">
            <a:spAutoFit/>
          </a:bodyPr>
          <a:lstStyle/>
          <a:p>
            <a:pPr algn="ctr">
              <a:buNone/>
            </a:pPr>
            <a:r>
              <a:rPr lang="en-US" dirty="0">
                <a:solidFill>
                  <a:schemeClr val="bg1"/>
                </a:solidFill>
              </a:rPr>
              <a:t>Macrophage</a:t>
            </a:r>
            <a:br>
              <a:rPr lang="en-US" dirty="0">
                <a:solidFill>
                  <a:schemeClr val="bg1"/>
                </a:solidFill>
              </a:rPr>
            </a:br>
            <a:r>
              <a:rPr lang="en-US" dirty="0">
                <a:solidFill>
                  <a:schemeClr val="bg1"/>
                </a:solidFill>
              </a:rPr>
              <a:t>infiltration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112515" name="Rectangle 3">
            <a:extLst>
              <a:ext uri="{FF2B5EF4-FFF2-40B4-BE49-F238E27FC236}">
                <a16:creationId xmlns:a16="http://schemas.microsoft.com/office/drawing/2014/main" id="{2698D1C9-8B79-9B79-1BB0-847889265785}"/>
              </a:ext>
            </a:extLst>
          </p:cNvPr>
          <p:cNvSpPr>
            <a:spLocks noGrp="1" noChangeArrowheads="1"/>
          </p:cNvSpPr>
          <p:nvPr>
            <p:ph type="body" idx="1"/>
          </p:nvPr>
        </p:nvSpPr>
        <p:spPr>
          <a:xfrm>
            <a:off x="1371600" y="1905000"/>
            <a:ext cx="6858000" cy="4343400"/>
          </a:xfrm>
        </p:spPr>
        <p:txBody>
          <a:bodyPr/>
          <a:lstStyle/>
          <a:p>
            <a:pPr marL="457200" indent="-457200">
              <a:buClr>
                <a:srgbClr val="509601"/>
              </a:buClr>
              <a:buSzPct val="90000"/>
            </a:pPr>
            <a:r>
              <a:rPr lang="en-US" altLang="en-US" sz="2800" dirty="0">
                <a:latin typeface="Calibri" panose="020F0502020204030204" pitchFamily="34" charset="0"/>
              </a:rPr>
              <a:t>Clinical features</a:t>
            </a:r>
          </a:p>
          <a:p>
            <a:pPr marL="914400" lvl="1" indent="-457200">
              <a:spcBef>
                <a:spcPct val="0"/>
              </a:spcBef>
              <a:buClr>
                <a:srgbClr val="D47310"/>
              </a:buClr>
              <a:buSzPct val="90000"/>
              <a:buFontTx/>
              <a:buChar char="•"/>
            </a:pPr>
            <a:r>
              <a:rPr lang="en-US" altLang="en-US" dirty="0">
                <a:latin typeface="Calibri" panose="020F0502020204030204" pitchFamily="34" charset="0"/>
              </a:rPr>
              <a:t>Severe, crushing chest pain ± radiation</a:t>
            </a:r>
          </a:p>
          <a:p>
            <a:pPr marL="914400" lvl="1" indent="-457200">
              <a:spcBef>
                <a:spcPct val="0"/>
              </a:spcBef>
              <a:buClr>
                <a:srgbClr val="D47310"/>
              </a:buClr>
              <a:buSzPct val="90000"/>
              <a:buFontTx/>
              <a:buChar char="•"/>
            </a:pPr>
            <a:r>
              <a:rPr lang="en-US" altLang="en-US" dirty="0">
                <a:latin typeface="Calibri" panose="020F0502020204030204" pitchFamily="34" charset="0"/>
              </a:rPr>
              <a:t>Not relieved by nitroglycerin, rest</a:t>
            </a:r>
          </a:p>
          <a:p>
            <a:pPr marL="914400" lvl="1" indent="-457200">
              <a:spcBef>
                <a:spcPct val="0"/>
              </a:spcBef>
              <a:buClr>
                <a:srgbClr val="D47310"/>
              </a:buClr>
              <a:buSzPct val="90000"/>
              <a:buFontTx/>
              <a:buChar char="•"/>
            </a:pPr>
            <a:r>
              <a:rPr lang="en-US" altLang="en-US" dirty="0">
                <a:latin typeface="Calibri" panose="020F0502020204030204" pitchFamily="34" charset="0"/>
              </a:rPr>
              <a:t>Sweating, nausea, dyspnea</a:t>
            </a:r>
          </a:p>
          <a:p>
            <a:pPr marL="914400" lvl="1" indent="-457200">
              <a:spcBef>
                <a:spcPct val="0"/>
              </a:spcBef>
              <a:buClr>
                <a:srgbClr val="D47310"/>
              </a:buClr>
              <a:buSzPct val="90000"/>
              <a:buFontTx/>
              <a:buChar char="•"/>
            </a:pPr>
            <a:r>
              <a:rPr lang="en-US" altLang="en-US" dirty="0">
                <a:latin typeface="Calibri" panose="020F0502020204030204" pitchFamily="34" charset="0"/>
              </a:rPr>
              <a:t>Sometimes NO symptoms!</a:t>
            </a:r>
          </a:p>
          <a:p>
            <a:pPr marL="457200" indent="-457200">
              <a:buClr>
                <a:srgbClr val="509601"/>
              </a:buClr>
              <a:buSzPct val="90000"/>
            </a:pPr>
            <a:r>
              <a:rPr lang="en-US" altLang="en-US" sz="2800" dirty="0">
                <a:latin typeface="Calibri" panose="020F0502020204030204" pitchFamily="34" charset="0"/>
              </a:rPr>
              <a:t>Laboratory evaluation</a:t>
            </a:r>
          </a:p>
          <a:p>
            <a:pPr marL="914400" lvl="1" indent="-457200">
              <a:spcBef>
                <a:spcPct val="0"/>
              </a:spcBef>
              <a:buClr>
                <a:srgbClr val="D47310"/>
              </a:buClr>
              <a:buSzPct val="90000"/>
              <a:buFontTx/>
              <a:buChar char="•"/>
            </a:pPr>
            <a:r>
              <a:rPr lang="en-US" altLang="en-US" dirty="0">
                <a:latin typeface="Calibri" panose="020F0502020204030204" pitchFamily="34" charset="0"/>
              </a:rPr>
              <a:t>Troponins increase within 2-4 hours, </a:t>
            </a:r>
            <a:br>
              <a:rPr lang="en-US" altLang="en-US" dirty="0">
                <a:latin typeface="Calibri" panose="020F0502020204030204" pitchFamily="34" charset="0"/>
              </a:rPr>
            </a:br>
            <a:r>
              <a:rPr lang="en-US" altLang="en-US" dirty="0">
                <a:latin typeface="Calibri" panose="020F0502020204030204" pitchFamily="34" charset="0"/>
              </a:rPr>
              <a:t>remain elevated for a week.</a:t>
            </a:r>
          </a:p>
          <a:p>
            <a:pPr marL="914400" lvl="1" indent="-457200">
              <a:spcBef>
                <a:spcPct val="0"/>
              </a:spcBef>
              <a:buClr>
                <a:srgbClr val="D47310"/>
              </a:buClr>
              <a:buSzPct val="90000"/>
              <a:buFontTx/>
              <a:buChar char="•"/>
            </a:pPr>
            <a:r>
              <a:rPr lang="en-US" altLang="en-US" dirty="0">
                <a:latin typeface="Calibri" panose="020F0502020204030204" pitchFamily="34" charset="0"/>
              </a:rPr>
              <a:t>CK-MB increases within 2-4 hours, </a:t>
            </a:r>
            <a:br>
              <a:rPr lang="en-US" altLang="en-US" dirty="0">
                <a:latin typeface="Calibri" panose="020F0502020204030204" pitchFamily="34" charset="0"/>
              </a:rPr>
            </a:br>
            <a:r>
              <a:rPr lang="en-US" altLang="en-US" dirty="0">
                <a:latin typeface="Calibri" panose="020F0502020204030204" pitchFamily="34" charset="0"/>
              </a:rPr>
              <a:t>returns to normal within 72 hours.</a:t>
            </a:r>
            <a:endParaRPr lang="en-US" altLang="en-US" sz="2800" dirty="0">
              <a:latin typeface="Calibri" panose="020F0502020204030204" pitchFamily="34" charset="0"/>
            </a:endParaRPr>
          </a:p>
        </p:txBody>
      </p:sp>
      <p:sp>
        <p:nvSpPr>
          <p:cNvPr id="6" name="Rectangle 2">
            <a:extLst>
              <a:ext uri="{FF2B5EF4-FFF2-40B4-BE49-F238E27FC236}">
                <a16:creationId xmlns:a16="http://schemas.microsoft.com/office/drawing/2014/main" id="{B2ED319E-5EB1-0369-D09D-8D54470BF517}"/>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Myocardial Infarction</a:t>
            </a:r>
          </a:p>
        </p:txBody>
      </p:sp>
      <p:sp>
        <p:nvSpPr>
          <p:cNvPr id="7" name="Line 4">
            <a:extLst>
              <a:ext uri="{FF2B5EF4-FFF2-40B4-BE49-F238E27FC236}">
                <a16:creationId xmlns:a16="http://schemas.microsoft.com/office/drawing/2014/main" id="{0DC2309A-3CC3-8AFA-F5DA-8D8B8A1C0EF7}"/>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p:cNvGrpSpPr/>
        <p:nvPr/>
      </p:nvGrpSpPr>
      <p:grpSpPr>
        <a:xfrm>
          <a:off x="0" y="0"/>
          <a:ext cx="0" cy="0"/>
          <a:chOff x="0" y="0"/>
          <a:chExt cx="0" cy="0"/>
        </a:xfrm>
      </p:grpSpPr>
      <p:sp>
        <p:nvSpPr>
          <p:cNvPr id="2096131" name="Rectangle 3">
            <a:extLst>
              <a:ext uri="{FF2B5EF4-FFF2-40B4-BE49-F238E27FC236}">
                <a16:creationId xmlns:a16="http://schemas.microsoft.com/office/drawing/2014/main" id="{1FE767E5-47D9-99E8-5BDD-49B59642B9BB}"/>
              </a:ext>
            </a:extLst>
          </p:cNvPr>
          <p:cNvSpPr>
            <a:spLocks noGrp="1" noChangeArrowheads="1"/>
          </p:cNvSpPr>
          <p:nvPr>
            <p:ph type="body" idx="1"/>
          </p:nvPr>
        </p:nvSpPr>
        <p:spPr>
          <a:xfrm>
            <a:off x="1371600" y="1905000"/>
            <a:ext cx="6858000" cy="4343400"/>
          </a:xfrm>
        </p:spPr>
        <p:txBody>
          <a:bodyPr/>
          <a:lstStyle/>
          <a:p>
            <a:pPr marL="457200" indent="-457200">
              <a:buClr>
                <a:srgbClr val="509601"/>
              </a:buClr>
              <a:buSzPct val="90000"/>
              <a:defRPr/>
            </a:pPr>
            <a:r>
              <a:rPr lang="en-US" sz="2800" dirty="0">
                <a:latin typeface="Calibri" charset="0"/>
                <a:cs typeface="+mn-cs"/>
              </a:rPr>
              <a:t>Complications</a:t>
            </a:r>
          </a:p>
          <a:p>
            <a:pPr marL="914400" lvl="1" indent="-457200">
              <a:spcBef>
                <a:spcPct val="0"/>
              </a:spcBef>
              <a:buClr>
                <a:srgbClr val="D47310"/>
              </a:buClr>
              <a:buSzPct val="90000"/>
              <a:buFontTx/>
              <a:buChar char="•"/>
              <a:defRPr/>
            </a:pPr>
            <a:r>
              <a:rPr lang="en-US" dirty="0">
                <a:latin typeface="Calibri" charset="0"/>
              </a:rPr>
              <a:t>contractile dysfunction</a:t>
            </a:r>
          </a:p>
          <a:p>
            <a:pPr marL="914400" lvl="1" indent="-457200">
              <a:spcBef>
                <a:spcPct val="0"/>
              </a:spcBef>
              <a:buClr>
                <a:srgbClr val="D47310"/>
              </a:buClr>
              <a:buSzPct val="90000"/>
              <a:buFontTx/>
              <a:buChar char="•"/>
              <a:defRPr/>
            </a:pPr>
            <a:r>
              <a:rPr lang="en-US" dirty="0">
                <a:latin typeface="Calibri" charset="0"/>
              </a:rPr>
              <a:t>arrhythmias</a:t>
            </a:r>
          </a:p>
          <a:p>
            <a:pPr marL="914400" lvl="1" indent="-457200">
              <a:spcBef>
                <a:spcPct val="0"/>
              </a:spcBef>
              <a:buClr>
                <a:srgbClr val="D47310"/>
              </a:buClr>
              <a:buSzPct val="90000"/>
              <a:buFontTx/>
              <a:buChar char="•"/>
              <a:defRPr/>
            </a:pPr>
            <a:r>
              <a:rPr lang="en-US" dirty="0">
                <a:latin typeface="Calibri" charset="0"/>
              </a:rPr>
              <a:t>rupture</a:t>
            </a:r>
          </a:p>
          <a:p>
            <a:pPr marL="914400" lvl="1" indent="-457200">
              <a:spcBef>
                <a:spcPct val="0"/>
              </a:spcBef>
              <a:buClr>
                <a:srgbClr val="D47310"/>
              </a:buClr>
              <a:buSzPct val="90000"/>
              <a:buFontTx/>
              <a:buChar char="•"/>
              <a:defRPr/>
            </a:pPr>
            <a:r>
              <a:rPr lang="en-US" dirty="0">
                <a:latin typeface="Calibri" charset="0"/>
              </a:rPr>
              <a:t>chronic progressive heart failure</a:t>
            </a:r>
          </a:p>
          <a:p>
            <a:pPr marL="457200" indent="-457200">
              <a:buClr>
                <a:srgbClr val="509601"/>
              </a:buClr>
              <a:buSzPct val="90000"/>
              <a:defRPr/>
            </a:pPr>
            <a:r>
              <a:rPr lang="en-US" sz="2800" dirty="0">
                <a:latin typeface="Calibri" charset="0"/>
                <a:cs typeface="+mn-cs"/>
              </a:rPr>
              <a:t>Prognosis</a:t>
            </a:r>
          </a:p>
          <a:p>
            <a:pPr marL="914400" lvl="1" indent="-457200">
              <a:spcBef>
                <a:spcPct val="0"/>
              </a:spcBef>
              <a:buClr>
                <a:srgbClr val="D47310"/>
              </a:buClr>
              <a:buSzPct val="90000"/>
              <a:buFontTx/>
              <a:buChar char="•"/>
              <a:defRPr/>
            </a:pPr>
            <a:r>
              <a:rPr lang="en-US" dirty="0">
                <a:latin typeface="Calibri" charset="0"/>
              </a:rPr>
              <a:t>depends on remaining function and perfusion</a:t>
            </a:r>
          </a:p>
          <a:p>
            <a:pPr marL="914400" lvl="1" indent="-457200">
              <a:spcBef>
                <a:spcPct val="0"/>
              </a:spcBef>
              <a:buClr>
                <a:srgbClr val="D47310"/>
              </a:buClr>
              <a:buSzPct val="90000"/>
              <a:buFontTx/>
              <a:buChar char="•"/>
              <a:defRPr/>
            </a:pPr>
            <a:r>
              <a:rPr lang="en-US" dirty="0">
                <a:latin typeface="Calibri" charset="0"/>
              </a:rPr>
              <a:t>overall 1 year mortality: 30%</a:t>
            </a:r>
          </a:p>
          <a:p>
            <a:pPr marL="914400" lvl="1" indent="-457200">
              <a:spcBef>
                <a:spcPct val="0"/>
              </a:spcBef>
              <a:buClr>
                <a:srgbClr val="D47310"/>
              </a:buClr>
              <a:buSzPct val="90000"/>
              <a:buFontTx/>
              <a:buChar char="•"/>
              <a:defRPr/>
            </a:pPr>
            <a:r>
              <a:rPr lang="en-US" dirty="0">
                <a:latin typeface="Calibri" charset="0"/>
              </a:rPr>
              <a:t>3-4% mortality per year thereafter</a:t>
            </a:r>
          </a:p>
          <a:p>
            <a:pPr marL="914400" lvl="1" indent="-457200">
              <a:spcBef>
                <a:spcPct val="0"/>
              </a:spcBef>
              <a:buClr>
                <a:schemeClr val="tx2"/>
              </a:buClr>
              <a:buSzPct val="90000"/>
              <a:buFontTx/>
              <a:buChar char="•"/>
              <a:defRPr/>
            </a:pPr>
            <a:endParaRPr lang="en-US" sz="2800" dirty="0">
              <a:latin typeface="Calibri" charset="0"/>
            </a:endParaRPr>
          </a:p>
        </p:txBody>
      </p:sp>
      <p:sp>
        <p:nvSpPr>
          <p:cNvPr id="6" name="Rectangle 2">
            <a:extLst>
              <a:ext uri="{FF2B5EF4-FFF2-40B4-BE49-F238E27FC236}">
                <a16:creationId xmlns:a16="http://schemas.microsoft.com/office/drawing/2014/main" id="{7055830E-F3D2-46CD-E235-92A0307A9C21}"/>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Myocardial Infarction</a:t>
            </a:r>
          </a:p>
        </p:txBody>
      </p:sp>
      <p:sp>
        <p:nvSpPr>
          <p:cNvPr id="7" name="Line 4">
            <a:extLst>
              <a:ext uri="{FF2B5EF4-FFF2-40B4-BE49-F238E27FC236}">
                <a16:creationId xmlns:a16="http://schemas.microsoft.com/office/drawing/2014/main" id="{954F0B6F-E2AF-A5A2-0319-748C20562FFB}"/>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118658" name="Text Box 2">
            <a:extLst>
              <a:ext uri="{FF2B5EF4-FFF2-40B4-BE49-F238E27FC236}">
                <a16:creationId xmlns:a16="http://schemas.microsoft.com/office/drawing/2014/main" id="{58C8DE8D-1F22-8D79-7458-ED0576C86B48}"/>
              </a:ext>
            </a:extLst>
          </p:cNvPr>
          <p:cNvSpPr txBox="1">
            <a:spLocks noChangeArrowheads="1"/>
          </p:cNvSpPr>
          <p:nvPr/>
        </p:nvSpPr>
        <p:spPr bwMode="auto">
          <a:xfrm>
            <a:off x="623888" y="6257925"/>
            <a:ext cx="7848600" cy="519113"/>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342900" indent="-342900">
              <a:spcBef>
                <a:spcPct val="0"/>
              </a:spcBef>
              <a:defRPr sz="2400">
                <a:solidFill>
                  <a:schemeClr val="tx1"/>
                </a:solidFill>
                <a:latin typeface="Times New Roman" charset="0"/>
                <a:ea typeface="ＭＳ Ｐゴシック" charset="0"/>
              </a:defRPr>
            </a:lvl1pPr>
            <a:lvl2pPr>
              <a:spcBef>
                <a:spcPct val="0"/>
              </a:spcBef>
              <a:defRPr sz="2400">
                <a:solidFill>
                  <a:schemeClr val="tx1"/>
                </a:solidFill>
                <a:latin typeface="Times New Roman" charset="0"/>
                <a:ea typeface="ＭＳ Ｐゴシック" charset="0"/>
              </a:defRPr>
            </a:lvl2pPr>
            <a:lvl3pPr>
              <a:spcBef>
                <a:spcPct val="0"/>
              </a:spcBef>
              <a:defRPr sz="2400">
                <a:solidFill>
                  <a:schemeClr val="tx1"/>
                </a:solidFill>
                <a:latin typeface="Times New Roman" charset="0"/>
                <a:ea typeface="ＭＳ Ｐゴシック" charset="0"/>
              </a:defRPr>
            </a:lvl3pPr>
            <a:lvl4pPr>
              <a:spcBef>
                <a:spcPct val="0"/>
              </a:spcBef>
              <a:defRPr sz="2400">
                <a:solidFill>
                  <a:schemeClr val="tx1"/>
                </a:solidFill>
                <a:latin typeface="Times New Roman" charset="0"/>
                <a:ea typeface="ＭＳ Ｐゴシック" charset="0"/>
              </a:defRPr>
            </a:lvl4pPr>
            <a:lvl5pPr>
              <a:spcBef>
                <a:spcPct val="0"/>
              </a:spcBef>
              <a:defRPr sz="2400">
                <a:solidFill>
                  <a:schemeClr val="tx1"/>
                </a:solidFill>
                <a:latin typeface="Times New Roman" charset="0"/>
                <a:ea typeface="ＭＳ Ｐゴシック" charset="0"/>
              </a:defRPr>
            </a:lvl5pPr>
            <a:lvl6pPr eaLnBrk="0" fontAlgn="base" hangingPunct="0">
              <a:spcBef>
                <a:spcPct val="0"/>
              </a:spcBef>
              <a:spcAft>
                <a:spcPct val="0"/>
              </a:spcAft>
              <a:defRPr sz="2400">
                <a:solidFill>
                  <a:schemeClr val="tx1"/>
                </a:solidFill>
                <a:latin typeface="Times New Roman" charset="0"/>
                <a:ea typeface="ＭＳ Ｐゴシック" charset="0"/>
              </a:defRPr>
            </a:lvl6pPr>
            <a:lvl7pPr eaLnBrk="0" fontAlgn="base" hangingPunct="0">
              <a:spcBef>
                <a:spcPct val="0"/>
              </a:spcBef>
              <a:spcAft>
                <a:spcPct val="0"/>
              </a:spcAft>
              <a:defRPr sz="2400">
                <a:solidFill>
                  <a:schemeClr val="tx1"/>
                </a:solidFill>
                <a:latin typeface="Times New Roman" charset="0"/>
                <a:ea typeface="ＭＳ Ｐゴシック" charset="0"/>
              </a:defRPr>
            </a:lvl7pPr>
            <a:lvl8pPr eaLnBrk="0" fontAlgn="base" hangingPunct="0">
              <a:spcBef>
                <a:spcPct val="0"/>
              </a:spcBef>
              <a:spcAft>
                <a:spcPct val="0"/>
              </a:spcAft>
              <a:defRPr sz="2400">
                <a:solidFill>
                  <a:schemeClr val="tx1"/>
                </a:solidFill>
                <a:latin typeface="Times New Roman" charset="0"/>
                <a:ea typeface="ＭＳ Ｐゴシック" charset="0"/>
              </a:defRPr>
            </a:lvl8pPr>
            <a:lvl9pPr eaLnBrk="0" fontAlgn="base" hangingPunct="0">
              <a:spcBef>
                <a:spcPct val="0"/>
              </a:spcBef>
              <a:spcAft>
                <a:spcPct val="0"/>
              </a:spcAft>
              <a:defRPr sz="2400">
                <a:solidFill>
                  <a:schemeClr val="tx1"/>
                </a:solidFill>
                <a:latin typeface="Times New Roman" charset="0"/>
                <a:ea typeface="ＭＳ Ｐゴシック" charset="0"/>
              </a:defRPr>
            </a:lvl9pPr>
          </a:lstStyle>
          <a:p>
            <a:pPr algn="ctr">
              <a:spcBef>
                <a:spcPct val="50000"/>
              </a:spcBef>
              <a:buFontTx/>
              <a:buNone/>
              <a:defRPr/>
            </a:pPr>
            <a:r>
              <a:rPr lang="en-US" sz="2800">
                <a:solidFill>
                  <a:srgbClr val="000000"/>
                </a:solidFill>
                <a:latin typeface="Calibri" charset="0"/>
              </a:rPr>
              <a:t>Rupture of papillary muscle after MI</a:t>
            </a:r>
          </a:p>
        </p:txBody>
      </p:sp>
      <p:pic>
        <p:nvPicPr>
          <p:cNvPr id="135171" name="Picture 6" descr="rupturepap">
            <a:extLst>
              <a:ext uri="{FF2B5EF4-FFF2-40B4-BE49-F238E27FC236}">
                <a16:creationId xmlns:a16="http://schemas.microsoft.com/office/drawing/2014/main" id="{A73A8761-EDF4-CC80-23DE-55C977AF43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8180"/>
          <a:stretch>
            <a:fillRect/>
          </a:stretch>
        </p:blipFill>
        <p:spPr bwMode="auto">
          <a:xfrm>
            <a:off x="0" y="0"/>
            <a:ext cx="91440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01010"/>
        </a:solidFill>
        <a:effectLst/>
      </p:bgPr>
    </p:bg>
    <p:spTree>
      <p:nvGrpSpPr>
        <p:cNvPr id="1" name="">
          <a:extLst>
            <a:ext uri="{FF2B5EF4-FFF2-40B4-BE49-F238E27FC236}">
              <a16:creationId xmlns:a16="http://schemas.microsoft.com/office/drawing/2014/main" id="{D3454EF8-DBA1-EF7F-FCBD-FD437B158849}"/>
            </a:ext>
          </a:extLst>
        </p:cNvPr>
        <p:cNvGrpSpPr/>
        <p:nvPr/>
      </p:nvGrpSpPr>
      <p:grpSpPr>
        <a:xfrm>
          <a:off x="0" y="0"/>
          <a:ext cx="0" cy="0"/>
          <a:chOff x="0" y="0"/>
          <a:chExt cx="0" cy="0"/>
        </a:xfrm>
      </p:grpSpPr>
      <p:sp>
        <p:nvSpPr>
          <p:cNvPr id="1971203" name="Rectangle 3">
            <a:extLst>
              <a:ext uri="{FF2B5EF4-FFF2-40B4-BE49-F238E27FC236}">
                <a16:creationId xmlns:a16="http://schemas.microsoft.com/office/drawing/2014/main" id="{26C6AFBC-E068-BC8E-3E62-9B949D7DBE2D}"/>
              </a:ext>
            </a:extLst>
          </p:cNvPr>
          <p:cNvSpPr>
            <a:spLocks noGrp="1" noChangeArrowheads="1"/>
          </p:cNvSpPr>
          <p:nvPr>
            <p:ph type="body" idx="1"/>
          </p:nvPr>
        </p:nvSpPr>
        <p:spPr>
          <a:xfrm>
            <a:off x="1905000" y="1828800"/>
            <a:ext cx="5943600" cy="4648200"/>
          </a:xfrm>
        </p:spPr>
        <p:txBody>
          <a:bodyPr/>
          <a:lstStyle/>
          <a:p>
            <a:pPr>
              <a:spcBef>
                <a:spcPct val="30000"/>
              </a:spcBef>
              <a:buClr>
                <a:srgbClr val="5F5F5F"/>
              </a:buClr>
              <a:buSzPct val="90000"/>
              <a:defRPr/>
            </a:pPr>
            <a:r>
              <a:rPr lang="en-US" sz="2800" dirty="0">
                <a:solidFill>
                  <a:srgbClr val="5F5F5F"/>
                </a:solidFill>
                <a:latin typeface="Calibri" charset="0"/>
                <a:cs typeface="+mn-cs"/>
              </a:rPr>
              <a:t>Blood Vessels</a:t>
            </a:r>
          </a:p>
          <a:p>
            <a:pPr>
              <a:spcBef>
                <a:spcPct val="30000"/>
              </a:spcBef>
              <a:buClr>
                <a:srgbClr val="509601"/>
              </a:buClr>
              <a:buSzPct val="90000"/>
              <a:defRPr/>
            </a:pPr>
            <a:r>
              <a:rPr lang="en-US" sz="2800" dirty="0">
                <a:latin typeface="Calibri" charset="0"/>
                <a:cs typeface="+mn-cs"/>
              </a:rPr>
              <a:t>Heart I</a:t>
            </a:r>
          </a:p>
          <a:p>
            <a:pPr lvl="1">
              <a:spcBef>
                <a:spcPct val="15000"/>
              </a:spcBef>
              <a:buClr>
                <a:srgbClr val="D47310"/>
              </a:buClr>
              <a:buSzPct val="90000"/>
              <a:buFontTx/>
              <a:buChar char="•"/>
              <a:defRPr/>
            </a:pPr>
            <a:r>
              <a:rPr lang="en-US" dirty="0">
                <a:latin typeface="Calibri" charset="0"/>
              </a:rPr>
              <a:t>Heart Failure</a:t>
            </a:r>
          </a:p>
          <a:p>
            <a:pPr lvl="1">
              <a:spcBef>
                <a:spcPct val="15000"/>
              </a:spcBef>
              <a:buClr>
                <a:srgbClr val="D47310"/>
              </a:buClr>
              <a:buSzPct val="90000"/>
              <a:buFontTx/>
              <a:buChar char="•"/>
              <a:defRPr/>
            </a:pPr>
            <a:r>
              <a:rPr lang="en-US" dirty="0">
                <a:latin typeface="Calibri" charset="0"/>
              </a:rPr>
              <a:t>Congenital Heart Disease</a:t>
            </a:r>
          </a:p>
          <a:p>
            <a:pPr lvl="1">
              <a:spcBef>
                <a:spcPct val="15000"/>
              </a:spcBef>
              <a:buClr>
                <a:srgbClr val="D47310"/>
              </a:buClr>
              <a:buSzPct val="90000"/>
              <a:buFontTx/>
              <a:buChar char="•"/>
              <a:defRPr/>
            </a:pPr>
            <a:r>
              <a:rPr lang="en-US" dirty="0">
                <a:latin typeface="Calibri" charset="0"/>
              </a:rPr>
              <a:t>Ischemic Heart Disease</a:t>
            </a:r>
          </a:p>
        </p:txBody>
      </p:sp>
      <p:sp>
        <p:nvSpPr>
          <p:cNvPr id="6" name="Rectangle 2">
            <a:extLst>
              <a:ext uri="{FF2B5EF4-FFF2-40B4-BE49-F238E27FC236}">
                <a16:creationId xmlns:a16="http://schemas.microsoft.com/office/drawing/2014/main" id="{BE5EDDCC-AD6F-F8AC-60A4-530AAA60B5BE}"/>
              </a:ext>
            </a:extLst>
          </p:cNvPr>
          <p:cNvSpPr>
            <a:spLocks noGrp="1" noChangeArrowheads="1"/>
          </p:cNvSpPr>
          <p:nvPr>
            <p:ph type="title"/>
          </p:nvPr>
        </p:nvSpPr>
        <p:spPr/>
        <p:txBody>
          <a:bodyPr lIns="92075" tIns="46038" rIns="92075" bIns="46038"/>
          <a:lstStyle/>
          <a:p>
            <a:pPr>
              <a:defRPr/>
            </a:pPr>
            <a:r>
              <a:rPr lang="en-US" sz="3200" dirty="0">
                <a:solidFill>
                  <a:schemeClr val="tx1"/>
                </a:solidFill>
                <a:latin typeface="Calibri"/>
                <a:cs typeface="Calibri"/>
              </a:rPr>
              <a:t>Cardiac Pathology Outline</a:t>
            </a:r>
          </a:p>
        </p:txBody>
      </p:sp>
      <p:sp>
        <p:nvSpPr>
          <p:cNvPr id="7" name="Line 4">
            <a:extLst>
              <a:ext uri="{FF2B5EF4-FFF2-40B4-BE49-F238E27FC236}">
                <a16:creationId xmlns:a16="http://schemas.microsoft.com/office/drawing/2014/main" id="{A964282C-2131-F05E-0CCE-772551C23FCD}"/>
              </a:ext>
            </a:extLst>
          </p:cNvPr>
          <p:cNvSpPr>
            <a:spLocks noChangeShapeType="1"/>
          </p:cNvSpPr>
          <p:nvPr/>
        </p:nvSpPr>
        <p:spPr bwMode="auto">
          <a:xfrm>
            <a:off x="1447800" y="1320800"/>
            <a:ext cx="6248400" cy="0"/>
          </a:xfrm>
          <a:prstGeom prst="line">
            <a:avLst/>
          </a:prstGeom>
          <a:noFill/>
          <a:ln w="38100">
            <a:solidFill>
              <a:srgbClr val="D47310"/>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defRPr/>
            </a:pPr>
            <a:endParaRPr lang="en-US">
              <a:solidFill>
                <a:srgbClr val="FFFFFF"/>
              </a:solidFill>
              <a:latin typeface="Calibri" charset="0"/>
              <a:ea typeface="ＭＳ Ｐゴシック" charset="0"/>
              <a:cs typeface="ＭＳ Ｐゴシック" charset="0"/>
            </a:endParaRPr>
          </a:p>
        </p:txBody>
      </p:sp>
    </p:spTree>
    <p:extLst>
      <p:ext uri="{BB962C8B-B14F-4D97-AF65-F5344CB8AC3E}">
        <p14:creationId xmlns:p14="http://schemas.microsoft.com/office/powerpoint/2010/main" val="1275628045"/>
      </p:ext>
    </p:extLst>
  </p:cSld>
  <p:clrMapOvr>
    <a:masterClrMapping/>
  </p:clrMapOvr>
</p:sld>
</file>

<file path=ppt/theme/theme1.xml><?xml version="1.0" encoding="utf-8"?>
<a:theme xmlns:a="http://schemas.openxmlformats.org/drawingml/2006/main" name="PERFECT MASTER">
  <a:themeElements>
    <a:clrScheme name="PERFECT MASTER 8">
      <a:dk1>
        <a:srgbClr val="808080"/>
      </a:dk1>
      <a:lt1>
        <a:srgbClr val="FFFFFF"/>
      </a:lt1>
      <a:dk2>
        <a:srgbClr val="160048"/>
      </a:dk2>
      <a:lt2>
        <a:srgbClr val="FFFF00"/>
      </a:lt2>
      <a:accent1>
        <a:srgbClr val="00CC99"/>
      </a:accent1>
      <a:accent2>
        <a:srgbClr val="3333CC"/>
      </a:accent2>
      <a:accent3>
        <a:srgbClr val="ABAAB1"/>
      </a:accent3>
      <a:accent4>
        <a:srgbClr val="DADADA"/>
      </a:accent4>
      <a:accent5>
        <a:srgbClr val="AAE2CA"/>
      </a:accent5>
      <a:accent6>
        <a:srgbClr val="2D2DB9"/>
      </a:accent6>
      <a:hlink>
        <a:srgbClr val="CCCCFF"/>
      </a:hlink>
      <a:folHlink>
        <a:srgbClr val="B2B2B2"/>
      </a:folHlink>
    </a:clrScheme>
    <a:fontScheme name="PERFECT MASTER">
      <a:majorFont>
        <a:latin typeface="Franklin Gothic Medium"/>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0" fontAlgn="base" latinLnBrk="0" hangingPunct="0">
          <a:lnSpc>
            <a:spcPct val="100000"/>
          </a:lnSpc>
          <a:spcBef>
            <a:spcPct val="30000"/>
          </a:spcBef>
          <a:spcAft>
            <a:spcPct val="0"/>
          </a:spcAft>
          <a:buClr>
            <a:srgbClr val="66CCFF"/>
          </a:buClr>
          <a:buSzPct val="90000"/>
          <a:buFontTx/>
          <a:buChar char="•"/>
          <a:tabLst/>
          <a:defRPr kumimoji="0" lang="en-US" sz="2400" b="0" i="0" u="none" strike="noStrike" cap="none" normalizeH="0" baseline="0">
            <a:ln>
              <a:noFill/>
            </a:ln>
            <a:solidFill>
              <a:srgbClr val="000000"/>
            </a:solidFill>
            <a:effectLst/>
            <a:latin typeface="Calibri"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0" fontAlgn="base" latinLnBrk="0" hangingPunct="0">
          <a:lnSpc>
            <a:spcPct val="100000"/>
          </a:lnSpc>
          <a:spcBef>
            <a:spcPct val="30000"/>
          </a:spcBef>
          <a:spcAft>
            <a:spcPct val="0"/>
          </a:spcAft>
          <a:buClr>
            <a:srgbClr val="66CCFF"/>
          </a:buClr>
          <a:buSzPct val="90000"/>
          <a:buFontTx/>
          <a:buChar char="•"/>
          <a:tabLst/>
          <a:defRPr kumimoji="0" lang="en-US" sz="2400" b="0" i="0" u="none" strike="noStrike" cap="none" normalizeH="0" baseline="0">
            <a:ln>
              <a:noFill/>
            </a:ln>
            <a:solidFill>
              <a:srgbClr val="000000"/>
            </a:solidFill>
            <a:effectLst/>
            <a:latin typeface="Calibri" charset="0"/>
            <a:ea typeface="ＭＳ Ｐゴシック" charset="0"/>
          </a:defRPr>
        </a:defPPr>
      </a:lstStyle>
    </a:lnDef>
  </a:objectDefaults>
  <a:extraClrSchemeLst>
    <a:extraClrScheme>
      <a:clrScheme name="PERFECT MAST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ERFECT MASTER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ERFECT MASTER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ERFECT MASTER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ERFECT MASTER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ERFECT MASTER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ERFECT MASTER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PERFECT MASTER 8">
        <a:dk1>
          <a:srgbClr val="808080"/>
        </a:dk1>
        <a:lt1>
          <a:srgbClr val="FFFFFF"/>
        </a:lt1>
        <a:dk2>
          <a:srgbClr val="160048"/>
        </a:dk2>
        <a:lt2>
          <a:srgbClr val="FFFF00"/>
        </a:lt2>
        <a:accent1>
          <a:srgbClr val="00CC99"/>
        </a:accent1>
        <a:accent2>
          <a:srgbClr val="3333CC"/>
        </a:accent2>
        <a:accent3>
          <a:srgbClr val="ABAAB1"/>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PERFECT MASTER">
  <a:themeElements>
    <a:clrScheme name="1_PERFECT MASTER 8">
      <a:dk1>
        <a:srgbClr val="808080"/>
      </a:dk1>
      <a:lt1>
        <a:srgbClr val="FFFFFF"/>
      </a:lt1>
      <a:dk2>
        <a:srgbClr val="160048"/>
      </a:dk2>
      <a:lt2>
        <a:srgbClr val="FFFF00"/>
      </a:lt2>
      <a:accent1>
        <a:srgbClr val="00CC99"/>
      </a:accent1>
      <a:accent2>
        <a:srgbClr val="3333CC"/>
      </a:accent2>
      <a:accent3>
        <a:srgbClr val="ABAAB1"/>
      </a:accent3>
      <a:accent4>
        <a:srgbClr val="DADADA"/>
      </a:accent4>
      <a:accent5>
        <a:srgbClr val="AAE2CA"/>
      </a:accent5>
      <a:accent6>
        <a:srgbClr val="2D2DB9"/>
      </a:accent6>
      <a:hlink>
        <a:srgbClr val="CCCCFF"/>
      </a:hlink>
      <a:folHlink>
        <a:srgbClr val="B2B2B2"/>
      </a:folHlink>
    </a:clrScheme>
    <a:fontScheme name="1_PERFECT MASTER">
      <a:majorFont>
        <a:latin typeface="Calibri"/>
        <a:ea typeface="ＭＳ Ｐゴシック"/>
        <a:cs typeface=""/>
      </a:majorFont>
      <a:minorFont>
        <a:latin typeface="Calibri"/>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0" fontAlgn="base" latinLnBrk="0" hangingPunct="0">
          <a:lnSpc>
            <a:spcPct val="100000"/>
          </a:lnSpc>
          <a:spcBef>
            <a:spcPct val="30000"/>
          </a:spcBef>
          <a:spcAft>
            <a:spcPct val="0"/>
          </a:spcAft>
          <a:buClr>
            <a:srgbClr val="66CCFF"/>
          </a:buClr>
          <a:buSzPct val="90000"/>
          <a:buFontTx/>
          <a:buChar char="•"/>
          <a:tabLst/>
          <a:defRPr kumimoji="0" lang="en-US" sz="2400" b="0" i="0" u="none" strike="noStrike" cap="none" normalizeH="0" baseline="0">
            <a:ln>
              <a:noFill/>
            </a:ln>
            <a:solidFill>
              <a:srgbClr val="000000"/>
            </a:solidFill>
            <a:effectLst/>
            <a:latin typeface="Calibri"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0" fontAlgn="base" latinLnBrk="0" hangingPunct="0">
          <a:lnSpc>
            <a:spcPct val="100000"/>
          </a:lnSpc>
          <a:spcBef>
            <a:spcPct val="30000"/>
          </a:spcBef>
          <a:spcAft>
            <a:spcPct val="0"/>
          </a:spcAft>
          <a:buClr>
            <a:srgbClr val="66CCFF"/>
          </a:buClr>
          <a:buSzPct val="90000"/>
          <a:buFontTx/>
          <a:buChar char="•"/>
          <a:tabLst/>
          <a:defRPr kumimoji="0" lang="en-US" sz="2400" b="0" i="0" u="none" strike="noStrike" cap="none" normalizeH="0" baseline="0">
            <a:ln>
              <a:noFill/>
            </a:ln>
            <a:solidFill>
              <a:srgbClr val="000000"/>
            </a:solidFill>
            <a:effectLst/>
            <a:latin typeface="Calibri" charset="0"/>
            <a:ea typeface="ＭＳ Ｐゴシック" charset="0"/>
          </a:defRPr>
        </a:defPPr>
      </a:lstStyle>
    </a:lnDef>
  </a:objectDefaults>
  <a:extraClrSchemeLst>
    <a:extraClrScheme>
      <a:clrScheme name="1_PERFECT MAST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PERFECT MASTER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PERFECT MASTER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PERFECT MASTER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PERFECT MASTER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PERFECT MASTER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PERFECT MASTER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1_PERFECT MASTER 8">
        <a:dk1>
          <a:srgbClr val="808080"/>
        </a:dk1>
        <a:lt1>
          <a:srgbClr val="FFFFFF"/>
        </a:lt1>
        <a:dk2>
          <a:srgbClr val="160048"/>
        </a:dk2>
        <a:lt2>
          <a:srgbClr val="FFFF00"/>
        </a:lt2>
        <a:accent1>
          <a:srgbClr val="00CC99"/>
        </a:accent1>
        <a:accent2>
          <a:srgbClr val="3333CC"/>
        </a:accent2>
        <a:accent3>
          <a:srgbClr val="ABAAB1"/>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PERFECT MASTER">
  <a:themeElements>
    <a:clrScheme name="PERFECT MASTER 8">
      <a:dk1>
        <a:srgbClr val="808080"/>
      </a:dk1>
      <a:lt1>
        <a:srgbClr val="FFFFFF"/>
      </a:lt1>
      <a:dk2>
        <a:srgbClr val="160048"/>
      </a:dk2>
      <a:lt2>
        <a:srgbClr val="FFFF00"/>
      </a:lt2>
      <a:accent1>
        <a:srgbClr val="00CC99"/>
      </a:accent1>
      <a:accent2>
        <a:srgbClr val="3333CC"/>
      </a:accent2>
      <a:accent3>
        <a:srgbClr val="ABAAB1"/>
      </a:accent3>
      <a:accent4>
        <a:srgbClr val="DADADA"/>
      </a:accent4>
      <a:accent5>
        <a:srgbClr val="AAE2CA"/>
      </a:accent5>
      <a:accent6>
        <a:srgbClr val="2D2DB9"/>
      </a:accent6>
      <a:hlink>
        <a:srgbClr val="CCCCFF"/>
      </a:hlink>
      <a:folHlink>
        <a:srgbClr val="B2B2B2"/>
      </a:folHlink>
    </a:clrScheme>
    <a:fontScheme name="PERFECT MASTER">
      <a:majorFont>
        <a:latin typeface="Franklin Gothic Medium"/>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0" fontAlgn="base" latinLnBrk="0" hangingPunct="0">
          <a:lnSpc>
            <a:spcPct val="100000"/>
          </a:lnSpc>
          <a:spcBef>
            <a:spcPct val="30000"/>
          </a:spcBef>
          <a:spcAft>
            <a:spcPct val="0"/>
          </a:spcAft>
          <a:buClr>
            <a:srgbClr val="66CCFF"/>
          </a:buClr>
          <a:buSzPct val="90000"/>
          <a:buFontTx/>
          <a:buChar char="•"/>
          <a:tabLst/>
          <a:defRPr kumimoji="0" lang="en-US" sz="2400" b="0" i="0" u="none" strike="noStrike" cap="none" normalizeH="0" baseline="0">
            <a:ln>
              <a:noFill/>
            </a:ln>
            <a:solidFill>
              <a:srgbClr val="000000"/>
            </a:solidFill>
            <a:effectLst/>
            <a:latin typeface="Calibri" charset="0"/>
            <a:ea typeface="ＭＳ Ｐゴシック"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0" fontAlgn="base" latinLnBrk="0" hangingPunct="0">
          <a:lnSpc>
            <a:spcPct val="100000"/>
          </a:lnSpc>
          <a:spcBef>
            <a:spcPct val="30000"/>
          </a:spcBef>
          <a:spcAft>
            <a:spcPct val="0"/>
          </a:spcAft>
          <a:buClr>
            <a:srgbClr val="66CCFF"/>
          </a:buClr>
          <a:buSzPct val="90000"/>
          <a:buFontTx/>
          <a:buChar char="•"/>
          <a:tabLst/>
          <a:defRPr kumimoji="0" lang="en-US" sz="2400" b="0" i="0" u="none" strike="noStrike" cap="none" normalizeH="0" baseline="0">
            <a:ln>
              <a:noFill/>
            </a:ln>
            <a:solidFill>
              <a:srgbClr val="000000"/>
            </a:solidFill>
            <a:effectLst/>
            <a:latin typeface="Calibri" charset="0"/>
            <a:ea typeface="ＭＳ Ｐゴシック" charset="0"/>
          </a:defRPr>
        </a:defPPr>
      </a:lstStyle>
    </a:lnDef>
  </a:objectDefaults>
  <a:extraClrSchemeLst>
    <a:extraClrScheme>
      <a:clrScheme name="PERFECT MAST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ERFECT MASTER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ERFECT MASTER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ERFECT MASTER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ERFECT MASTER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ERFECT MASTER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ERFECT MASTER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PERFECT MASTER 8">
        <a:dk1>
          <a:srgbClr val="808080"/>
        </a:dk1>
        <a:lt1>
          <a:srgbClr val="FFFFFF"/>
        </a:lt1>
        <a:dk2>
          <a:srgbClr val="160048"/>
        </a:dk2>
        <a:lt2>
          <a:srgbClr val="FFFF00"/>
        </a:lt2>
        <a:accent1>
          <a:srgbClr val="00CC99"/>
        </a:accent1>
        <a:accent2>
          <a:srgbClr val="3333CC"/>
        </a:accent2>
        <a:accent3>
          <a:srgbClr val="ABAAB1"/>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24823</TotalTime>
  <Words>1271</Words>
  <Application>Microsoft Macintosh PowerPoint</Application>
  <PresentationFormat>On-screen Show (4:3)</PresentationFormat>
  <Paragraphs>254</Paragraphs>
  <Slides>38</Slides>
  <Notes>38</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38</vt:i4>
      </vt:variant>
    </vt:vector>
  </HeadingPairs>
  <TitlesOfParts>
    <vt:vector size="48" baseType="lpstr">
      <vt:lpstr>Arial</vt:lpstr>
      <vt:lpstr>Blackadder ITC</vt:lpstr>
      <vt:lpstr>Calibri</vt:lpstr>
      <vt:lpstr>Franklin Gothic Medium</vt:lpstr>
      <vt:lpstr>Garamond</vt:lpstr>
      <vt:lpstr>Times New Roman</vt:lpstr>
      <vt:lpstr>PERFECT MASTER</vt:lpstr>
      <vt:lpstr>1_PERFECT MASTER</vt:lpstr>
      <vt:lpstr>3_PERFECT MASTER</vt:lpstr>
      <vt:lpstr>Office Theme</vt:lpstr>
      <vt:lpstr>PowerPoint Presentation</vt:lpstr>
      <vt:lpstr>Cardiac Pathology Outline</vt:lpstr>
      <vt:lpstr>Heart I Lecture Objectives</vt:lpstr>
      <vt:lpstr>Heart I Lecture Objectives</vt:lpstr>
      <vt:lpstr>Heart I Lecture Objectives</vt:lpstr>
      <vt:lpstr>Heart I Lecture Objectives</vt:lpstr>
      <vt:lpstr>Heart I Lecture Objectives</vt:lpstr>
      <vt:lpstr>Cardiac Pathology Outline</vt:lpstr>
      <vt:lpstr>Heart Failure</vt:lpstr>
      <vt:lpstr>Heart Failure</vt:lpstr>
      <vt:lpstr>PowerPoint Presentation</vt:lpstr>
      <vt:lpstr>PowerPoint Presentation</vt:lpstr>
      <vt:lpstr>Left Heart Failure</vt:lpstr>
      <vt:lpstr>Left Heart Failure</vt:lpstr>
      <vt:lpstr>Right Heart Failure</vt:lpstr>
      <vt:lpstr>Right Heart Failure</vt:lpstr>
      <vt:lpstr>PowerPoint Presentation</vt:lpstr>
      <vt:lpstr>PowerPoint Presentation</vt:lpstr>
      <vt:lpstr>Cardiac Pathology Outline</vt:lpstr>
      <vt:lpstr>Congenital Heart Disease</vt:lpstr>
      <vt:lpstr>Atrial Septal Defect</vt:lpstr>
      <vt:lpstr>PowerPoint Presentation</vt:lpstr>
      <vt:lpstr>Ventricular Septal Defects</vt:lpstr>
      <vt:lpstr>PowerPoint Presentation</vt:lpstr>
      <vt:lpstr>Patent Ductus Arteriosus</vt:lpstr>
      <vt:lpstr>PowerPoint Presentation</vt:lpstr>
      <vt:lpstr>Tetralogy of Fallot</vt:lpstr>
      <vt:lpstr>PowerPoint Presentation</vt:lpstr>
      <vt:lpstr>Cardiac Pathology Outline</vt:lpstr>
      <vt:lpstr>Ischemic Heart Disease</vt:lpstr>
      <vt:lpstr>PowerPoint Presentation</vt:lpstr>
      <vt:lpstr>Angina Pectoris</vt:lpstr>
      <vt:lpstr>Myocardial Infarction</vt:lpstr>
      <vt:lpstr>PowerPoint Presentation</vt:lpstr>
      <vt:lpstr>Myocardial Infarction</vt:lpstr>
      <vt:lpstr>Myocardial Infarction</vt:lpstr>
      <vt:lpstr>PowerPoint Presentation</vt:lpstr>
      <vt:lpstr>Cardiac Pathology Outline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Transfusion Pathology</dc:title>
  <dc:creator>Kristine Krafts</dc:creator>
  <cp:lastModifiedBy>Kristine P Krafts</cp:lastModifiedBy>
  <cp:revision>337</cp:revision>
  <dcterms:created xsi:type="dcterms:W3CDTF">1995-05-28T16:10:28Z</dcterms:created>
  <dcterms:modified xsi:type="dcterms:W3CDTF">2026-09-13T23:05:41Z</dcterms:modified>
</cp:coreProperties>
</file>